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2022/4/19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c?id=1t8iOfBUYDFQH65RNWIgsEYenAo-HktA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 smtClean="0"/>
              <a:t>Lab5 </a:t>
            </a:r>
            <a:r>
              <a:rPr lang="en-US" altLang="zh-TW" sz="4800" dirty="0"/>
              <a:t>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April 19, 2022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</a:t>
            </a:r>
            <a:r>
              <a:rPr lang="en-US" altLang="zh-TW" dirty="0" smtClean="0"/>
              <a:t>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Linux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Click the following link and download it: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://reurl.cc/GoyZGd</a:t>
            </a:r>
            <a:endParaRPr lang="en-US" altLang="zh-TW" sz="2000" dirty="0" smtClean="0"/>
          </a:p>
          <a:p>
            <a:pPr marL="320040" lvl="1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81548" y="2015613"/>
            <a:ext cx="10097729" cy="1710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47020" y="2102584"/>
            <a:ext cx="9704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altLang="zh-TW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gdown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gdown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drive.google.com/uc?id=1t8iOfBUYDFQH65RNWIgsEYenAo-HktAu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unzip processed data.zip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</a:t>
            </a:r>
            <a:r>
              <a:rPr lang="en-US" altLang="zh-TW" dirty="0" smtClean="0"/>
              <a:t>PSNR to evaluate the perceptual quality.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Provide in the sample (</a:t>
            </a:r>
            <a:r>
              <a:rPr lang="en-US" altLang="zh-TW" dirty="0" err="1" smtClean="0"/>
              <a:t>finn_eval_seq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Given two past frame to prediction next ten frames (average PSNR)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 smtClean="0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</a:t>
            </a:r>
            <a:r>
              <a:rPr lang="en-US" altLang="zh-TW" dirty="0" smtClean="0"/>
              <a:t>average PSNR </a:t>
            </a:r>
            <a:r>
              <a:rPr lang="en-US" altLang="zh-TW" dirty="0"/>
              <a:t>and ratios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3" y="3464719"/>
            <a:ext cx="5623696" cy="3263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</a:t>
            </a:r>
            <a:r>
              <a:rPr lang="en-US" altLang="zh-TW" dirty="0" smtClean="0"/>
              <a:t>images </a:t>
            </a:r>
            <a:r>
              <a:rPr lang="en-US" altLang="zh-TW" dirty="0"/>
              <a:t>for test result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one sequence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Output the prediction at each time </a:t>
            </a:r>
            <a:r>
              <a:rPr lang="en-US" altLang="zh-TW" dirty="0" smtClean="0"/>
              <a:t>step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Warning: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 smtClean="0"/>
              <a:t>because you may take more than two days to train the model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</a:t>
            </a:r>
            <a:r>
              <a:rPr lang="en-US" altLang="zh-TW" dirty="0" smtClean="0"/>
              <a:t>training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Teacher forcing ratio and KL weight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Influential to the performance of model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</a:t>
            </a:r>
            <a:r>
              <a:rPr lang="en-US" altLang="zh-TW" dirty="0" smtClean="0"/>
              <a:t>CVAE(10%)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</a:t>
            </a:r>
            <a:r>
              <a:rPr lang="en-US" altLang="zh-TW" dirty="0"/>
              <a:t>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teacher forcing (including main idea, benefits and drawbacks)            </a:t>
            </a:r>
            <a:r>
              <a:rPr lang="en-US" altLang="zh-TW" dirty="0" smtClean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</a:t>
            </a:r>
            <a:r>
              <a:rPr lang="en-US" altLang="zh-TW" dirty="0">
                <a:solidFill>
                  <a:srgbClr val="FF0000"/>
                </a:solidFill>
              </a:rPr>
              <a:t>(paste/screenshot your code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</a:t>
            </a:r>
            <a:r>
              <a:rPr lang="en-US" altLang="zh-TW" dirty="0" smtClean="0"/>
              <a:t>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 smtClean="0"/>
              <a:t>Make </a:t>
            </a:r>
            <a:r>
              <a:rPr lang="en-US" altLang="zh-TW" sz="2400" dirty="0"/>
              <a:t>videos or gif images for test </a:t>
            </a:r>
            <a:r>
              <a:rPr lang="en-US" altLang="zh-TW" sz="2400" dirty="0" smtClean="0"/>
              <a:t>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</a:t>
            </a:r>
            <a:r>
              <a:rPr lang="en-US" altLang="zh-TW" sz="2400" dirty="0" smtClean="0"/>
              <a:t> (5%)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</a:t>
            </a:r>
            <a:r>
              <a:rPr lang="en-US" altLang="zh-TW" dirty="0" smtClean="0"/>
              <a:t>ratios. </a:t>
            </a:r>
            <a:r>
              <a:rPr lang="en-US" altLang="zh-TW" dirty="0"/>
              <a:t>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</a:t>
            </a:r>
            <a:r>
              <a:rPr lang="en-US" altLang="zh-TW" dirty="0" smtClean="0"/>
              <a:t>20%)</a:t>
            </a:r>
          </a:p>
          <a:p>
            <a:pPr lvl="1"/>
            <a:r>
              <a:rPr lang="en-US" altLang="zh-TW" dirty="0"/>
              <a:t>Your model should </a:t>
            </a:r>
            <a:r>
              <a:rPr lang="en-US" altLang="zh-TW" dirty="0" smtClean="0"/>
              <a:t>use </a:t>
            </a:r>
            <a:r>
              <a:rPr lang="en-US" altLang="zh-TW" dirty="0"/>
              <a:t>two past frames to predict the next ten </a:t>
            </a:r>
            <a:r>
              <a:rPr lang="en-US" altLang="zh-TW" dirty="0" smtClean="0"/>
              <a:t>frames  </a:t>
            </a:r>
          </a:p>
          <a:p>
            <a:pPr lvl="1"/>
            <a:r>
              <a:rPr lang="en-US" altLang="zh-TW" dirty="0" smtClean="0"/>
              <a:t>PSNR &gt;= 25 		---- 	100%</a:t>
            </a:r>
          </a:p>
          <a:p>
            <a:pPr lvl="1"/>
            <a:r>
              <a:rPr lang="en-US" altLang="zh-TW" dirty="0" smtClean="0"/>
              <a:t>25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24 </a:t>
            </a:r>
            <a:r>
              <a:rPr lang="en-US" altLang="zh-TW" dirty="0"/>
              <a:t>		---- 	90%</a:t>
            </a:r>
          </a:p>
          <a:p>
            <a:pPr lvl="1"/>
            <a:r>
              <a:rPr lang="en-US" altLang="zh-TW" dirty="0" smtClean="0"/>
              <a:t>24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23 </a:t>
            </a:r>
            <a:r>
              <a:rPr lang="en-US" altLang="zh-TW" dirty="0"/>
              <a:t>		----	80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22 </a:t>
            </a:r>
            <a:r>
              <a:rPr lang="en-US" altLang="zh-TW" dirty="0"/>
              <a:t>		----	</a:t>
            </a:r>
            <a:r>
              <a:rPr lang="en-US" altLang="zh-TW" dirty="0" smtClean="0"/>
              <a:t>70%</a:t>
            </a:r>
          </a:p>
          <a:p>
            <a:pPr lvl="1"/>
            <a:r>
              <a:rPr lang="en-US" altLang="zh-TW" dirty="0" smtClean="0"/>
              <a:t>22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21 </a:t>
            </a:r>
            <a:r>
              <a:rPr lang="en-US" altLang="zh-TW" dirty="0"/>
              <a:t>		----	</a:t>
            </a:r>
            <a:r>
              <a:rPr lang="en-US" altLang="zh-TW" dirty="0" smtClean="0"/>
              <a:t>60%</a:t>
            </a:r>
          </a:p>
          <a:p>
            <a:pPr lvl="1"/>
            <a:r>
              <a:rPr lang="en-US" altLang="zh-TW" dirty="0" smtClean="0"/>
              <a:t>21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20 </a:t>
            </a:r>
            <a:r>
              <a:rPr lang="en-US" altLang="zh-TW" dirty="0"/>
              <a:t>		----	</a:t>
            </a:r>
            <a:r>
              <a:rPr lang="en-US" altLang="zh-TW" dirty="0" smtClean="0"/>
              <a:t>50%</a:t>
            </a:r>
            <a:endParaRPr lang="en-US" altLang="zh-TW" dirty="0"/>
          </a:p>
          <a:p>
            <a:pPr lvl="1"/>
            <a:r>
              <a:rPr lang="en-US" altLang="zh-TW" dirty="0"/>
              <a:t>PSNR &lt; </a:t>
            </a:r>
            <a:r>
              <a:rPr lang="en-US" altLang="zh-TW" dirty="0" smtClean="0"/>
              <a:t>20</a:t>
            </a:r>
            <a:r>
              <a:rPr lang="en-US" altLang="zh-TW" dirty="0"/>
              <a:t>		</a:t>
            </a:r>
            <a:r>
              <a:rPr lang="en-US" altLang="zh-TW" dirty="0" smtClean="0"/>
              <a:t>	---- </a:t>
            </a:r>
            <a:r>
              <a:rPr lang="en-US" altLang="zh-TW" dirty="0"/>
              <a:t>	0%</a:t>
            </a:r>
          </a:p>
          <a:p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</a:t>
            </a:r>
            <a:r>
              <a:rPr lang="en-US" altLang="zh-TW" dirty="0" smtClean="0"/>
              <a:t>– Extra(30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</a:t>
            </a:r>
            <a:r>
              <a:rPr lang="en-US" altLang="zh-TW" dirty="0" smtClean="0"/>
              <a:t>prior(10%)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Implement hierarchical </a:t>
            </a:r>
            <a:r>
              <a:rPr lang="en-US" altLang="zh-TW" dirty="0"/>
              <a:t>structure(10</a:t>
            </a:r>
            <a:r>
              <a:rPr lang="en-US" altLang="zh-TW" dirty="0" smtClean="0"/>
              <a:t>%)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</a:t>
            </a:r>
            <a:r>
              <a:rPr lang="en-US" altLang="zh-TW" dirty="0"/>
              <a:t>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</a:t>
            </a:r>
            <a:r>
              <a:rPr lang="en-US" altLang="zh-TW" sz="2000" dirty="0" smtClean="0"/>
              <a:t>With </a:t>
            </a:r>
            <a:r>
              <a:rPr lang="fr-FR" altLang="zh-TW" sz="2000" dirty="0" smtClean="0"/>
              <a:t>a </a:t>
            </a:r>
            <a:r>
              <a:rPr lang="fr-FR" altLang="zh-TW" sz="2000" dirty="0"/>
              <a:t>Conditional Autoencoder. arXiv e-prints, page arXiv:1909.04802, Sept. 2019</a:t>
            </a:r>
            <a:r>
              <a:rPr lang="fr-FR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abs/1802.07687</a:t>
            </a:r>
            <a:r>
              <a:rPr lang="en-US" altLang="zh-TW" sz="2000" dirty="0"/>
              <a:t>, 2018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</a:t>
            </a:r>
            <a:r>
              <a:rPr lang="en-US" altLang="zh-TW" sz="2000" dirty="0" smtClean="0"/>
              <a:t>with aligned </a:t>
            </a:r>
            <a:r>
              <a:rPr lang="en-US" altLang="zh-TW" sz="2000" dirty="0"/>
              <a:t>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</a:t>
            </a:r>
            <a:r>
              <a:rPr lang="en-US" altLang="zh-TW" sz="2000" dirty="0" smtClean="0"/>
              <a:t>Joint </a:t>
            </a:r>
            <a:r>
              <a:rPr lang="fr-FR" altLang="zh-TW" sz="2000" dirty="0" smtClean="0"/>
              <a:t>Conference </a:t>
            </a:r>
            <a:r>
              <a:rPr lang="fr-FR" altLang="zh-TW" sz="2000" dirty="0"/>
              <a:t>on Artificial Intelligence, IJCAI-20, pages 991–997. International Joint Conferences </a:t>
            </a:r>
            <a:r>
              <a:rPr lang="fr-FR" altLang="zh-TW" sz="2000" dirty="0" smtClean="0"/>
              <a:t>on </a:t>
            </a:r>
            <a:r>
              <a:rPr lang="en-US" altLang="zh-TW" sz="2000" dirty="0" smtClean="0"/>
              <a:t>Artificial </a:t>
            </a:r>
            <a:r>
              <a:rPr lang="en-US" altLang="zh-TW" sz="2000" dirty="0"/>
              <a:t>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 smtClean="0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</a:t>
            </a:r>
            <a:r>
              <a:rPr lang="en-US" altLang="zh-TW" dirty="0"/>
              <a:t>(VAE) for </a:t>
            </a:r>
            <a:r>
              <a:rPr lang="en-US" altLang="zh-TW" dirty="0" smtClean="0"/>
              <a:t>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5/10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5/10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DLP_LAB5_310551109_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Dataset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10540</TotalTime>
  <Words>682</Words>
  <Application>Microsoft Office PowerPoint</Application>
  <PresentationFormat>寬螢幕</PresentationFormat>
  <Paragraphs>142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Demo(50%) </vt:lpstr>
      <vt:lpstr>Scoring Criteria – Extra(30%)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348</cp:revision>
  <dcterms:created xsi:type="dcterms:W3CDTF">2020-12-24T02:37:04Z</dcterms:created>
  <dcterms:modified xsi:type="dcterms:W3CDTF">2022-04-19T05:49:02Z</dcterms:modified>
</cp:coreProperties>
</file>