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ibre Baskerville" panose="02020500000000000000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067853-4804-4DCD-8D68-C196DCD4996E}">
  <a:tblStyle styleId="{64067853-4804-4DCD-8D68-C196DCD49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323367b80_2_5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c323367b80_2_5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c323367b80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323367b80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c323367b80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323367b80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c323367b80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25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323367b80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c323367b80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323367b80_2_1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c323367b80_2_11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c323367b80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323367b80_2_1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c323367b80_2_11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c323367b80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323367b80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323367b80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323367b80_2_12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c323367b80_2_12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c323367b80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323367b80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c323367b80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323367b80_2_1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c323367b80_2_13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c323367b80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323367b80_2_14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c323367b80_2_14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c323367b80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323367b80_2_15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c323367b80_2_15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c323367b80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3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2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3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7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body" idx="2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51" name="Google Shape;15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355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3990" y="52380"/>
            <a:ext cx="9012870" cy="501957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>
            <a:off x="0" y="0"/>
            <a:ext cx="914355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63990" y="52380"/>
            <a:ext cx="9012870" cy="501957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-194400" y="4712580"/>
            <a:ext cx="109053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4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-69596" y="1359225"/>
            <a:ext cx="92832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altLang="zh-TW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YC</a:t>
            </a:r>
            <a:r>
              <a:rPr lang="zh-TW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 Deep Learning and Practice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9"/>
          <p:cNvSpPr/>
          <p:nvPr/>
        </p:nvSpPr>
        <p:spPr>
          <a:xfrm>
            <a:off x="2009610" y="2738175"/>
            <a:ext cx="5178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zh-TW" sz="1800" dirty="0">
                <a:latin typeface="Calibri"/>
                <a:ea typeface="Calibri"/>
                <a:cs typeface="Calibri"/>
                <a:sym typeface="Calibri"/>
              </a:rPr>
              <a:t>pring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陳</a:t>
            </a:r>
            <a:r>
              <a:rPr lang="zh-TW" alt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鵬宇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3464745" y="3882314"/>
            <a:ext cx="226773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dirty="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lang="zh-TW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5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</a:t>
            </a:r>
            <a:r>
              <a:rPr lang="en-US" altLang="zh-TW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>
              <a:buSzPts val="1700"/>
            </a:pPr>
            <a:r>
              <a:rPr lang="en-US" altLang="zh-TW" sz="38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Group</a:t>
            </a:r>
          </a:p>
        </p:txBody>
      </p:sp>
      <p:sp>
        <p:nvSpPr>
          <p:cNvPr id="220" name="Google Shape;220;p48"/>
          <p:cNvSpPr/>
          <p:nvPr/>
        </p:nvSpPr>
        <p:spPr>
          <a:xfrm>
            <a:off x="914490" y="1085940"/>
            <a:ext cx="7967292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Deadline: 3/8</a:t>
            </a: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endParaRPr lang="en-US" altLang="zh-TW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indent="-209550"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people in one group, if you have any issue, please contact TA.</a:t>
            </a:r>
            <a:endParaRPr lang="en-US" altLang="zh-TW"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</a:pPr>
            <a:endParaRPr lang="en-US" sz="2000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Arial"/>
                <a:cs typeface="Calibri"/>
                <a:sym typeface="Calibri"/>
              </a:rPr>
              <a:t>Slack: </a:t>
            </a:r>
            <a:r>
              <a:rPr lang="en-US" dirty="0"/>
              <a:t>https://join.slack.com/t/nycu-dlp2022spring/shared_invite/zt-13spmnisi-R0NV4HiQv3LrYh~D3xtU6Q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>
              <a:buSzPts val="1700"/>
            </a:pPr>
            <a:r>
              <a:rPr lang="en-US" altLang="zh-TW" sz="38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Paper presentation</a:t>
            </a:r>
          </a:p>
        </p:txBody>
      </p:sp>
      <p:sp>
        <p:nvSpPr>
          <p:cNvPr id="220" name="Google Shape;220;p48"/>
          <p:cNvSpPr/>
          <p:nvPr/>
        </p:nvSpPr>
        <p:spPr>
          <a:xfrm>
            <a:off x="914490" y="1085940"/>
            <a:ext cx="7967292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3 papers </a:t>
            </a:r>
            <a:r>
              <a:rPr lang="en-US" altLang="zh-TW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professors &amp; all the other students to vote 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before 3/31 11:59 p.m.</a:t>
            </a: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endParaRPr lang="en-US" sz="2000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It’s suggested that the papers’ topics are related to</a:t>
            </a:r>
            <a:r>
              <a:rPr lang="zh-TW" alt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your final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project</a:t>
            </a:r>
            <a:endParaRPr lang="en-US" sz="2000" dirty="0">
              <a:latin typeface="Calibri"/>
              <a:cs typeface="Calibri"/>
              <a:sym typeface="Calibri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choose the paper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you want to read, or you can choose from the papers we provide to you.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papers should be published 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top conference (e.g. CVPR, NIPS, ACL, AAAI, ICCV, ECCV, ICLR etc.)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recent years (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 3 years 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better).</a:t>
            </a: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sz="2000" dirty="0">
                <a:latin typeface="Calibri"/>
                <a:cs typeface="Calibri"/>
                <a:sym typeface="Calibri"/>
              </a:rPr>
              <a:t>Paper presentation should be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at most 15 minutes </a:t>
            </a:r>
            <a:r>
              <a:rPr lang="en-US" sz="2000" dirty="0">
                <a:latin typeface="Calibri"/>
                <a:cs typeface="Calibri"/>
                <a:sym typeface="Calibri"/>
              </a:rPr>
              <a:t>+ 5 minutes Q&amp;A.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42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9"/>
          <p:cNvSpPr/>
          <p:nvPr/>
        </p:nvSpPr>
        <p:spPr>
          <a:xfrm>
            <a:off x="914490" y="1085940"/>
            <a:ext cx="7771950" cy="385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Proposal: Motivation, input &amp; output.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en-US" alt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sure that you have the dataset.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Presentation: Details of your project. (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late June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Live Demo. (4 minutes video)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announce the google docs/drive link to let you fill in/upload.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group members</a:t>
            </a:r>
            <a:r>
              <a:rPr lang="en-US" alt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&amp; contribution list (in %)</a:t>
            </a: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project and paper presentation topic.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ppt slides and video.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0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92070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 altLang="zh-TW" sz="20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labs with demo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your code and answer some questions.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Plagiarism is prohibited.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occupied others’ machines.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have any problems, please contact TA with email.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new 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email system.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emails to all T</a:t>
            </a:r>
            <a:r>
              <a:rPr lang="zh-TW" sz="18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s. (except the lab questions)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Clarify your problem.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3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/>
          <p:nvPr/>
        </p:nvSpPr>
        <p:spPr>
          <a:xfrm>
            <a:off x="914490" y="206010"/>
            <a:ext cx="77721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timetable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44"/>
          <p:cNvGraphicFramePr/>
          <p:nvPr>
            <p:extLst>
              <p:ext uri="{D42A27DB-BD31-4B8C-83A1-F6EECF244321}">
                <p14:modId xmlns:p14="http://schemas.microsoft.com/office/powerpoint/2010/main" val="2517107648"/>
              </p:ext>
            </p:extLst>
          </p:nvPr>
        </p:nvGraphicFramePr>
        <p:xfrm>
          <a:off x="807200" y="1460194"/>
          <a:ext cx="7529600" cy="3058500"/>
        </p:xfrm>
        <a:graphic>
          <a:graphicData uri="http://schemas.openxmlformats.org/drawingml/2006/table">
            <a:tbl>
              <a:tblPr>
                <a:noFill/>
                <a:tableStyleId>{64067853-4804-4DCD-8D68-C196DCD4996E}</a:tableStyleId>
              </a:tblPr>
              <a:tblGrid>
                <a:gridCol w="94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0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68575" marB="6857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</a:t>
                      </a:r>
                      <a:r>
                        <a:rPr lang="en-US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Arial"/>
                          <a:sym typeface="Libre Baskerville"/>
                        </a:rPr>
                        <a:t>A</a:t>
                      </a: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Arial"/>
                          <a:cs typeface="Arial"/>
                          <a:sym typeface="Arial"/>
                        </a:rPr>
                        <a:t>Back-Propagation</a:t>
                      </a:r>
                      <a:endParaRPr sz="1400" b="1" i="0" u="none" strike="noStrike" cap="none" dirty="0">
                        <a:solidFill>
                          <a:srgbClr val="FFFFFF"/>
                        </a:solidFill>
                        <a:latin typeface="Libre Baskerville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2048TD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4-1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CN</a:t>
                      </a:r>
                      <a:r>
                        <a:rPr lang="zh-TW" b="1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4-2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CNN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b="1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RNN+</a:t>
                      </a:r>
                      <a:r>
                        <a:rPr lang="zh-TW" b="1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VAE</a:t>
                      </a:r>
                      <a:endParaRPr b="1" dirty="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Deep </a:t>
                      </a: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RL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b="1" dirty="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b="1" dirty="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b="1" dirty="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GAN</a:t>
                      </a:r>
                      <a:endParaRPr b="1" dirty="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u="none" strike="noStrike" cap="non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Announce</a:t>
                      </a:r>
                      <a:endParaRPr sz="12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r>
                        <a:rPr lang="zh-TW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en-US" altLang="zh-TW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15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r>
                        <a:rPr lang="zh-TW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en-US" alt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22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3/29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  <a:r>
                        <a:rPr lang="zh-TW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en-US" alt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4/</a:t>
                      </a:r>
                      <a:r>
                        <a:rPr lang="en-US" alt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  <a:r>
                        <a:rPr lang="zh-TW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en-US" altLang="zh-TW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5/</a:t>
                      </a: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17</a:t>
                      </a:r>
                      <a:endParaRPr dirty="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0" u="none" strike="noStrike" cap="non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DEMO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r>
                        <a:rPr lang="zh-TW" sz="1400" b="0" u="none" strike="noStrike" cap="none" dirty="0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22</a:t>
                      </a:r>
                      <a:endParaRPr sz="1400" b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4/5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4/12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4/26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5/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</a:t>
                      </a:r>
                      <a:endParaRPr sz="1400" b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latin typeface="Libre Baskerville"/>
                          <a:ea typeface="Arial"/>
                          <a:cs typeface="Arial"/>
                          <a:sym typeface="Arial"/>
                        </a:rPr>
                        <a:t>5/24</a:t>
                      </a:r>
                      <a:endParaRPr sz="1400" b="0" i="0" u="none" strike="noStrike" cap="none" dirty="0">
                        <a:solidFill>
                          <a:srgbClr val="FF0000"/>
                        </a:solidFill>
                        <a:latin typeface="Libre Baskerville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5/31</a:t>
                      </a:r>
                      <a:endParaRPr sz="1400" b="0" u="none" strike="noStrike" cap="none" dirty="0">
                        <a:solidFill>
                          <a:srgbClr val="FF0000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5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 your work to new 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(.py) and report. (.pdf)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all files in one file and name it like DLP_LAB</a:t>
            </a:r>
            <a:r>
              <a:rPr lang="en-US" alt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_yourstudentID_name.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B1AB"/>
              </a:buClr>
              <a:buSzPts val="1300"/>
              <a:buFont typeface="Noto Sans Symbols"/>
              <a:buChar char="⚫"/>
            </a:pP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DLP_LAB1_309551</a:t>
            </a:r>
            <a:r>
              <a:rPr lang="en-US" alt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113</a:t>
            </a: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_陳</a:t>
            </a:r>
            <a:r>
              <a:rPr lang="zh-TW" altLang="en-US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鵬宇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send it to TA.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upload your model weight.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6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54000" marR="0" lvl="1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score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report score + Lab demo score.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criterion details will be listed in each lab specification.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1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Delayed report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⚫"/>
            </a:pPr>
            <a:r>
              <a:rPr lang="zh-TW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 in before </a:t>
            </a:r>
            <a:r>
              <a:rPr lang="en-US" altLang="zh-TW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6/28</a:t>
            </a:r>
            <a:r>
              <a:rPr lang="zh-TW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(score * 0.8)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Again, no cheating!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follow the rules, or you will get punished.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do your assignment as early as possible.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7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550</Words>
  <Application>Microsoft Office PowerPoint</Application>
  <PresentationFormat>如螢幕大小 (16:9)</PresentationFormat>
  <Paragraphs>152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Libre Baskerville</vt:lpstr>
      <vt:lpstr>Times New Roman</vt:lpstr>
      <vt:lpstr>Arial</vt:lpstr>
      <vt:lpstr>Noto Sans Symbols</vt:lpstr>
      <vt:lpstr>Calibri</vt:lpstr>
      <vt:lpstr>Simple Light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陳鵬宇</cp:lastModifiedBy>
  <cp:revision>34</cp:revision>
  <dcterms:modified xsi:type="dcterms:W3CDTF">2022-03-01T06:36:50Z</dcterms:modified>
</cp:coreProperties>
</file>