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2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NYCU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Lab2 -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陳鵬宇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March 15, 2022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(40%)</a:t>
            </a:r>
          </a:p>
          <a:p>
            <a:r>
              <a:rPr lang="en-US" altLang="zh-TW" dirty="0"/>
              <a:t>Demo(60%)</a:t>
            </a:r>
          </a:p>
          <a:p>
            <a:pPr lvl="1"/>
            <a:r>
              <a:rPr lang="en-US" altLang="zh-TW" dirty="0"/>
              <a:t>Experimental results (40%)</a:t>
            </a:r>
          </a:p>
          <a:p>
            <a:pPr lvl="1"/>
            <a:r>
              <a:rPr lang="en-US" altLang="zh-TW" dirty="0"/>
              <a:t>Questions (20%)</a:t>
            </a:r>
          </a:p>
          <a:p>
            <a:r>
              <a:rPr lang="en-US" altLang="zh-TW" dirty="0"/>
              <a:t>Late report or demo</a:t>
            </a:r>
          </a:p>
          <a:p>
            <a:pPr lvl="1"/>
            <a:r>
              <a:rPr lang="en-US" altLang="zh-TW"/>
              <a:t>Before 6/28.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SGD – </a:t>
            </a:r>
            <a:r>
              <a:rPr lang="en-US" altLang="zh-TW" dirty="0" err="1"/>
              <a:t>minibatch</a:t>
            </a:r>
            <a:endParaRPr lang="en-US" altLang="zh-TW" dirty="0"/>
          </a:p>
          <a:p>
            <a:r>
              <a:rPr lang="en-US" altLang="zh-TW" dirty="0"/>
              <a:t>Momentum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Adagrad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Adam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6" y="2121630"/>
            <a:ext cx="2961336" cy="12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e on Gradient Descent Algorithm and other effective learning Algorithms…  | by Narmadha Handi | DataDrivenInves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0" y="3432439"/>
            <a:ext cx="3525880" cy="15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optimization in deep learning: Momentum, RMSProp and A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29" y="1708397"/>
            <a:ext cx="3753015" cy="34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Tanh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Leaky </a:t>
            </a:r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0" name="Picture 2" descr="Sigmoid functio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62" y="1417638"/>
            <a:ext cx="2099144" cy="139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perbolic tangent - MATLAB tanh - MathWorks América Lati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12" y="1261234"/>
            <a:ext cx="2374556" cy="17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dient Vanishing Problem --- 以ReLU / Maxout 取代Sigmoid actvation function  | Math.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471" y="3481692"/>
            <a:ext cx="2737765" cy="2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補充筆記: ReLU function - Clay-Technology Wor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09" y="3481692"/>
            <a:ext cx="3291417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Backpropagation in Convolutional Neural Network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60" y="1746028"/>
            <a:ext cx="4051446" cy="206350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7" y="4137923"/>
            <a:ext cx="5416843" cy="125707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84" y="2584154"/>
            <a:ext cx="5201362" cy="11140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Reference : https://medium.com/@2017csm1006/forward-and-backpropagation-in-convolutional-neural-network-4dfa96d7b37e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51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3/22 (Tue) 11:59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a.m. 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3/22 (Tue)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DLP_LAB2_yourstudentID_name.zip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DLP_LAB2_309551113_</a:t>
            </a:r>
            <a:r>
              <a:rPr lang="zh-TW" altLang="en-US" dirty="0"/>
              <a:t>陳鵬宇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truth.</a:t>
            </a:r>
          </a:p>
          <a:p>
            <a:r>
              <a:rPr lang="en-US" altLang="zh-TW" dirty="0"/>
              <a:t>Plot your learning curve (loss, epoch).</a:t>
            </a:r>
          </a:p>
          <a:p>
            <a:r>
              <a:rPr lang="en-US" altLang="zh-TW" dirty="0"/>
              <a:t>Print the accuracy of your prediction.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Loss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787</Words>
  <Application>Microsoft Office PowerPoint</Application>
  <PresentationFormat>寬螢幕</PresentationFormat>
  <Paragraphs>166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NYCU DLP Lab2 -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  <vt:lpstr>Optimizers</vt:lpstr>
      <vt:lpstr>Activation functions</vt:lpstr>
      <vt:lpstr>Backpropagation in Convolutional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陳鵬宇</cp:lastModifiedBy>
  <cp:revision>197</cp:revision>
  <dcterms:created xsi:type="dcterms:W3CDTF">2019-01-24T07:30:16Z</dcterms:created>
  <dcterms:modified xsi:type="dcterms:W3CDTF">2022-03-15T04:17:05Z</dcterms:modified>
</cp:coreProperties>
</file>