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1CF"/>
    <a:srgbClr val="A773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3" autoAdjust="0"/>
    <p:restoredTop sz="94660"/>
  </p:normalViewPr>
  <p:slideViewPr>
    <p:cSldViewPr snapToGrid="0">
      <p:cViewPr>
        <p:scale>
          <a:sx n="75" d="100"/>
          <a:sy n="75" d="100"/>
        </p:scale>
        <p:origin x="667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ECF5-6349-4FA1-BB8E-A9A94319A4A0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34EF-6464-483E-9FCF-825D8524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8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ECF5-6349-4FA1-BB8E-A9A94319A4A0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34EF-6464-483E-9FCF-825D8524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4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ECF5-6349-4FA1-BB8E-A9A94319A4A0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34EF-6464-483E-9FCF-825D8524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1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ECF5-6349-4FA1-BB8E-A9A94319A4A0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34EF-6464-483E-9FCF-825D8524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1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ECF5-6349-4FA1-BB8E-A9A94319A4A0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34EF-6464-483E-9FCF-825D8524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0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ECF5-6349-4FA1-BB8E-A9A94319A4A0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34EF-6464-483E-9FCF-825D8524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3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ECF5-6349-4FA1-BB8E-A9A94319A4A0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34EF-6464-483E-9FCF-825D8524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3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ECF5-6349-4FA1-BB8E-A9A94319A4A0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34EF-6464-483E-9FCF-825D8524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5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ECF5-6349-4FA1-BB8E-A9A94319A4A0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34EF-6464-483E-9FCF-825D8524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8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ECF5-6349-4FA1-BB8E-A9A94319A4A0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34EF-6464-483E-9FCF-825D8524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7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ECF5-6349-4FA1-BB8E-A9A94319A4A0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34EF-6464-483E-9FCF-825D8524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0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AECF5-6349-4FA1-BB8E-A9A94319A4A0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634EF-6464-483E-9FCF-825D8524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1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821" y="768114"/>
            <a:ext cx="7285351" cy="18411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87876" y="2609266"/>
            <a:ext cx="4675239" cy="973394"/>
          </a:xfrm>
          <a:prstGeom prst="rect">
            <a:avLst/>
          </a:prstGeom>
          <a:solidFill>
            <a:srgbClr val="EEE1CF"/>
          </a:solidFill>
          <a:ln>
            <a:solidFill>
              <a:srgbClr val="A7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Von Miller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87876" y="3621988"/>
            <a:ext cx="4675239" cy="973394"/>
          </a:xfrm>
          <a:prstGeom prst="rect">
            <a:avLst/>
          </a:prstGeom>
          <a:solidFill>
            <a:srgbClr val="EEE1CF"/>
          </a:solidFill>
          <a:ln>
            <a:solidFill>
              <a:srgbClr val="A7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Johnny Manziel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7876" y="4642148"/>
            <a:ext cx="4675239" cy="973394"/>
          </a:xfrm>
          <a:prstGeom prst="rect">
            <a:avLst/>
          </a:prstGeom>
          <a:solidFill>
            <a:srgbClr val="EEE1CF"/>
          </a:solidFill>
          <a:ln>
            <a:solidFill>
              <a:srgbClr val="A7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Tom Brady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7876" y="5669618"/>
            <a:ext cx="4675239" cy="973394"/>
          </a:xfrm>
          <a:prstGeom prst="rect">
            <a:avLst/>
          </a:prstGeom>
          <a:solidFill>
            <a:srgbClr val="EEE1CF"/>
          </a:solidFill>
          <a:ln>
            <a:solidFill>
              <a:srgbClr val="A7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Peyton Manning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57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2821" y="768114"/>
            <a:ext cx="7285351" cy="1690606"/>
          </a:xfrm>
          <a:prstGeom prst="rect">
            <a:avLst/>
          </a:prstGeom>
          <a:solidFill>
            <a:srgbClr val="EEE1CF"/>
          </a:solidFill>
          <a:ln>
            <a:solidFill>
              <a:srgbClr val="A7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Who is Texas A&amp;M’s beloved mascot?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87876" y="2609266"/>
            <a:ext cx="4675239" cy="973394"/>
          </a:xfrm>
          <a:prstGeom prst="rect">
            <a:avLst/>
          </a:prstGeom>
          <a:solidFill>
            <a:srgbClr val="EEE1CF"/>
          </a:solidFill>
          <a:ln>
            <a:solidFill>
              <a:srgbClr val="A7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Reveille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87874" y="5708239"/>
            <a:ext cx="4675239" cy="973394"/>
          </a:xfrm>
          <a:prstGeom prst="rect">
            <a:avLst/>
          </a:prstGeom>
          <a:solidFill>
            <a:srgbClr val="EEE1CF"/>
          </a:solidFill>
          <a:ln>
            <a:solidFill>
              <a:srgbClr val="A7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Horned Frogs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7874" y="4675248"/>
            <a:ext cx="4675239" cy="973394"/>
          </a:xfrm>
          <a:prstGeom prst="rect">
            <a:avLst/>
          </a:prstGeom>
          <a:solidFill>
            <a:srgbClr val="EEE1CF"/>
          </a:solidFill>
          <a:ln>
            <a:solidFill>
              <a:srgbClr val="A7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Red Raiders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7874" y="3642257"/>
            <a:ext cx="4675239" cy="973394"/>
          </a:xfrm>
          <a:prstGeom prst="rect">
            <a:avLst/>
          </a:prstGeom>
          <a:solidFill>
            <a:srgbClr val="EEE1CF"/>
          </a:solidFill>
          <a:ln>
            <a:solidFill>
              <a:srgbClr val="A7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Bevo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08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2821" y="768114"/>
            <a:ext cx="7285351" cy="1690606"/>
          </a:xfrm>
          <a:prstGeom prst="rect">
            <a:avLst/>
          </a:prstGeom>
          <a:solidFill>
            <a:srgbClr val="EEE1CF"/>
          </a:solidFill>
          <a:ln>
            <a:solidFill>
              <a:srgbClr val="A7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What does “A&amp;M” stand for in Texas A&amp;M?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87876" y="2609266"/>
            <a:ext cx="4675239" cy="973394"/>
          </a:xfrm>
          <a:prstGeom prst="rect">
            <a:avLst/>
          </a:prstGeom>
          <a:solidFill>
            <a:srgbClr val="EEE1CF"/>
          </a:solidFill>
          <a:ln>
            <a:solidFill>
              <a:srgbClr val="A7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Agriculture and Mechanical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87872" y="5795593"/>
            <a:ext cx="4675239" cy="973394"/>
          </a:xfrm>
          <a:prstGeom prst="rect">
            <a:avLst/>
          </a:prstGeom>
          <a:solidFill>
            <a:srgbClr val="EEE1CF"/>
          </a:solidFill>
          <a:ln>
            <a:solidFill>
              <a:srgbClr val="A7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 meaning; it’s just there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7872" y="4733484"/>
            <a:ext cx="4675239" cy="973394"/>
          </a:xfrm>
          <a:prstGeom prst="rect">
            <a:avLst/>
          </a:prstGeom>
          <a:solidFill>
            <a:srgbClr val="EEE1CF"/>
          </a:solidFill>
          <a:ln>
            <a:solidFill>
              <a:srgbClr val="A7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Academics and Media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7873" y="3671375"/>
            <a:ext cx="4675239" cy="973394"/>
          </a:xfrm>
          <a:prstGeom prst="rect">
            <a:avLst/>
          </a:prstGeom>
          <a:solidFill>
            <a:srgbClr val="EEE1CF"/>
          </a:solidFill>
          <a:ln>
            <a:solidFill>
              <a:srgbClr val="A7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Ants and Mice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18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8864" y="314300"/>
            <a:ext cx="5660924" cy="1711723"/>
          </a:xfrm>
          <a:prstGeom prst="rect">
            <a:avLst/>
          </a:prstGeom>
          <a:solidFill>
            <a:srgbClr val="EEE1CF"/>
          </a:solidFill>
          <a:ln>
            <a:solidFill>
              <a:srgbClr val="A7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You spend 25 dollars on a gallon of coffee so that you can pull an all-nighter studying for your Math final at 8 A.M.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8864" y="2519617"/>
            <a:ext cx="5660924" cy="1711723"/>
          </a:xfrm>
          <a:prstGeom prst="rect">
            <a:avLst/>
          </a:prstGeom>
          <a:solidFill>
            <a:srgbClr val="EEE1CF"/>
          </a:solidFill>
          <a:ln>
            <a:solidFill>
              <a:srgbClr val="A7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Your intramural team wins the championship. Collect 15 dollars as your share of the prize money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8864" y="4724935"/>
            <a:ext cx="5660924" cy="1711723"/>
          </a:xfrm>
          <a:prstGeom prst="rect">
            <a:avLst/>
          </a:prstGeom>
          <a:solidFill>
            <a:srgbClr val="EEE1CF"/>
          </a:solidFill>
          <a:ln>
            <a:solidFill>
              <a:srgbClr val="A7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You sleep in and feel refreshed.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Move an additional 2 spaces your next roll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lh3.googleusercontent.com/wJ6H4Q5ZKrszLwr2kRr46P2G6Cdy_FIgw3gUsCenRkwgraq1CqE_yKz2vwet72AN_LI6H3UfJ5Y0NWOSqxm3xJm6I2hdYNi4n0-CF7Z0Sc5j2xIbO_GvBFszS-7fqWkcBKldmVU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15" y="131936"/>
            <a:ext cx="317182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Jz_egT8onjPLsAW3q4QPz9qozsYFYCYVok6W0uI6ev8ybI0ASd6_kUJB3EPFiwLAvtJI51VEnfCZucVyH2-YGTlmlSZIjFu-H6-t3HYi5vP2CLSlqcn7CV6GsrJo0wdtcg-FXd_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485" y="3742471"/>
            <a:ext cx="18383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586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104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Rangil</dc:creator>
  <cp:lastModifiedBy>Eric Rangil</cp:lastModifiedBy>
  <cp:revision>6</cp:revision>
  <dcterms:created xsi:type="dcterms:W3CDTF">2016-03-30T14:20:50Z</dcterms:created>
  <dcterms:modified xsi:type="dcterms:W3CDTF">2016-03-30T19:13:25Z</dcterms:modified>
</cp:coreProperties>
</file>