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59" r:id="rId7"/>
    <p:sldId id="262" r:id="rId8"/>
    <p:sldId id="274" r:id="rId9"/>
    <p:sldId id="261" r:id="rId10"/>
    <p:sldId id="271" r:id="rId11"/>
    <p:sldId id="269" r:id="rId12"/>
    <p:sldId id="272" r:id="rId13"/>
    <p:sldId id="273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41A"/>
    <a:srgbClr val="394404"/>
    <a:srgbClr val="5F6F0F"/>
    <a:srgbClr val="718412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73684" autoAdjust="0"/>
  </p:normalViewPr>
  <p:slideViewPr>
    <p:cSldViewPr>
      <p:cViewPr varScale="1">
        <p:scale>
          <a:sx n="88" d="100"/>
          <a:sy n="88" d="100"/>
        </p:scale>
        <p:origin x="119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9D664-5411-406A-AB41-FCEAD2D315CA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D50E4E-8445-4299-A556-0E8BBBC47BB1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B5ED02ED-3485-4176-A53D-C1AA0BC0334F}" type="parTrans" cxnId="{B395BCBE-D62E-49AB-AB94-6972630AABF3}">
      <dgm:prSet/>
      <dgm:spPr/>
      <dgm:t>
        <a:bodyPr/>
        <a:lstStyle/>
        <a:p>
          <a:endParaRPr lang="en-US"/>
        </a:p>
      </dgm:t>
    </dgm:pt>
    <dgm:pt modelId="{FE0E630E-3611-49B1-9719-37A3024EE037}" type="sibTrans" cxnId="{B395BCBE-D62E-49AB-AB94-6972630AABF3}">
      <dgm:prSet/>
      <dgm:spPr/>
      <dgm:t>
        <a:bodyPr/>
        <a:lstStyle/>
        <a:p>
          <a:endParaRPr lang="en-US"/>
        </a:p>
      </dgm:t>
    </dgm:pt>
    <dgm:pt modelId="{90DD113A-FB7D-4B3F-913A-BF285922A560}">
      <dgm:prSet phldrT="[Text]"/>
      <dgm:spPr/>
      <dgm:t>
        <a:bodyPr/>
        <a:lstStyle/>
        <a:p>
          <a:r>
            <a:rPr lang="en-US" dirty="0"/>
            <a:t>Feedback</a:t>
          </a:r>
        </a:p>
      </dgm:t>
    </dgm:pt>
    <dgm:pt modelId="{DD4CF72C-E40F-499D-B0D4-333ABFEBA333}" type="parTrans" cxnId="{50336FF8-4992-4D14-9E12-637E5C74751C}">
      <dgm:prSet/>
      <dgm:spPr/>
      <dgm:t>
        <a:bodyPr/>
        <a:lstStyle/>
        <a:p>
          <a:endParaRPr lang="en-US"/>
        </a:p>
      </dgm:t>
    </dgm:pt>
    <dgm:pt modelId="{3EFE2A21-3108-4A36-AEDF-863C9BEB83DB}" type="sibTrans" cxnId="{50336FF8-4992-4D14-9E12-637E5C74751C}">
      <dgm:prSet/>
      <dgm:spPr/>
      <dgm:t>
        <a:bodyPr/>
        <a:lstStyle/>
        <a:p>
          <a:endParaRPr lang="en-US"/>
        </a:p>
      </dgm:t>
    </dgm:pt>
    <dgm:pt modelId="{B77F6BD7-010C-4544-9D6F-480A174D1B06}" type="pres">
      <dgm:prSet presAssocID="{D5B9D664-5411-406A-AB41-FCEAD2D315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90EBD2-9492-4630-8F23-6725CB8D6976}" type="pres">
      <dgm:prSet presAssocID="{D8D50E4E-8445-4299-A556-0E8BBBC47BB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C9F90-2381-48F5-A780-226C60CCE1D5}" type="pres">
      <dgm:prSet presAssocID="{FE0E630E-3611-49B1-9719-37A3024EE03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90F17F5-2B73-444B-B440-A898BC5FA44F}" type="pres">
      <dgm:prSet presAssocID="{FE0E630E-3611-49B1-9719-37A3024EE03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4DC8394-CE79-49B5-91DE-F7BDB6DEB7B7}" type="pres">
      <dgm:prSet presAssocID="{90DD113A-FB7D-4B3F-913A-BF285922A560}" presName="node" presStyleLbl="node1" presStyleIdx="1" presStyleCnt="2" custRadScaleRad="103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DEB8F-5B5D-4685-9114-35B2E51C0048}" type="pres">
      <dgm:prSet presAssocID="{3EFE2A21-3108-4A36-AEDF-863C9BEB83D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E4BD026-9C97-47A6-B529-E0FD547B5646}" type="pres">
      <dgm:prSet presAssocID="{3EFE2A21-3108-4A36-AEDF-863C9BEB83DB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CA32C95E-0C4E-4010-A1F0-2D907049A180}" type="presOf" srcId="{90DD113A-FB7D-4B3F-913A-BF285922A560}" destId="{C4DC8394-CE79-49B5-91DE-F7BDB6DEB7B7}" srcOrd="0" destOrd="0" presId="urn:microsoft.com/office/officeart/2005/8/layout/cycle2"/>
    <dgm:cxn modelId="{B395BCBE-D62E-49AB-AB94-6972630AABF3}" srcId="{D5B9D664-5411-406A-AB41-FCEAD2D315CA}" destId="{D8D50E4E-8445-4299-A556-0E8BBBC47BB1}" srcOrd="0" destOrd="0" parTransId="{B5ED02ED-3485-4176-A53D-C1AA0BC0334F}" sibTransId="{FE0E630E-3611-49B1-9719-37A3024EE037}"/>
    <dgm:cxn modelId="{B017826A-1F22-4C45-A11E-D8A2A54D0769}" type="presOf" srcId="{FE0E630E-3611-49B1-9719-37A3024EE037}" destId="{CC5C9F90-2381-48F5-A780-226C60CCE1D5}" srcOrd="0" destOrd="0" presId="urn:microsoft.com/office/officeart/2005/8/layout/cycle2"/>
    <dgm:cxn modelId="{CCE02D9D-D106-4E4D-94EB-86A5CD0DC073}" type="presOf" srcId="{FE0E630E-3611-49B1-9719-37A3024EE037}" destId="{590F17F5-2B73-444B-B440-A898BC5FA44F}" srcOrd="1" destOrd="0" presId="urn:microsoft.com/office/officeart/2005/8/layout/cycle2"/>
    <dgm:cxn modelId="{50336FF8-4992-4D14-9E12-637E5C74751C}" srcId="{D5B9D664-5411-406A-AB41-FCEAD2D315CA}" destId="{90DD113A-FB7D-4B3F-913A-BF285922A560}" srcOrd="1" destOrd="0" parTransId="{DD4CF72C-E40F-499D-B0D4-333ABFEBA333}" sibTransId="{3EFE2A21-3108-4A36-AEDF-863C9BEB83DB}"/>
    <dgm:cxn modelId="{541318D9-8DB8-4198-8A5A-DB1AD7E57A4C}" type="presOf" srcId="{D5B9D664-5411-406A-AB41-FCEAD2D315CA}" destId="{B77F6BD7-010C-4544-9D6F-480A174D1B06}" srcOrd="0" destOrd="0" presId="urn:microsoft.com/office/officeart/2005/8/layout/cycle2"/>
    <dgm:cxn modelId="{DABFBA17-22DD-441C-B2B7-1035B0B656A8}" type="presOf" srcId="{3EFE2A21-3108-4A36-AEDF-863C9BEB83DB}" destId="{CE4BD026-9C97-47A6-B529-E0FD547B5646}" srcOrd="1" destOrd="0" presId="urn:microsoft.com/office/officeart/2005/8/layout/cycle2"/>
    <dgm:cxn modelId="{DCF471D2-6E32-4356-8C1E-47C5D6F93299}" type="presOf" srcId="{3EFE2A21-3108-4A36-AEDF-863C9BEB83DB}" destId="{BACDEB8F-5B5D-4685-9114-35B2E51C0048}" srcOrd="0" destOrd="0" presId="urn:microsoft.com/office/officeart/2005/8/layout/cycle2"/>
    <dgm:cxn modelId="{7EBF18DB-0434-426F-B473-74CA44F3B770}" type="presOf" srcId="{D8D50E4E-8445-4299-A556-0E8BBBC47BB1}" destId="{8D90EBD2-9492-4630-8F23-6725CB8D6976}" srcOrd="0" destOrd="0" presId="urn:microsoft.com/office/officeart/2005/8/layout/cycle2"/>
    <dgm:cxn modelId="{B4EC092A-A649-41C3-9052-B6433E41F038}" type="presParOf" srcId="{B77F6BD7-010C-4544-9D6F-480A174D1B06}" destId="{8D90EBD2-9492-4630-8F23-6725CB8D6976}" srcOrd="0" destOrd="0" presId="urn:microsoft.com/office/officeart/2005/8/layout/cycle2"/>
    <dgm:cxn modelId="{EFC60DB7-FE6F-4D96-9A03-482571BD08BD}" type="presParOf" srcId="{B77F6BD7-010C-4544-9D6F-480A174D1B06}" destId="{CC5C9F90-2381-48F5-A780-226C60CCE1D5}" srcOrd="1" destOrd="0" presId="urn:microsoft.com/office/officeart/2005/8/layout/cycle2"/>
    <dgm:cxn modelId="{52C0BA05-502C-45C8-ACF3-80E613C5EBE3}" type="presParOf" srcId="{CC5C9F90-2381-48F5-A780-226C60CCE1D5}" destId="{590F17F5-2B73-444B-B440-A898BC5FA44F}" srcOrd="0" destOrd="0" presId="urn:microsoft.com/office/officeart/2005/8/layout/cycle2"/>
    <dgm:cxn modelId="{4B1D170E-C39F-489C-8920-C6D1303CF402}" type="presParOf" srcId="{B77F6BD7-010C-4544-9D6F-480A174D1B06}" destId="{C4DC8394-CE79-49B5-91DE-F7BDB6DEB7B7}" srcOrd="2" destOrd="0" presId="urn:microsoft.com/office/officeart/2005/8/layout/cycle2"/>
    <dgm:cxn modelId="{D3661124-3AD4-42F2-95B8-9F9C0247446D}" type="presParOf" srcId="{B77F6BD7-010C-4544-9D6F-480A174D1B06}" destId="{BACDEB8F-5B5D-4685-9114-35B2E51C0048}" srcOrd="3" destOrd="0" presId="urn:microsoft.com/office/officeart/2005/8/layout/cycle2"/>
    <dgm:cxn modelId="{E71505A4-7005-4EA3-958C-CA81680CDBBE}" type="presParOf" srcId="{BACDEB8F-5B5D-4685-9114-35B2E51C0048}" destId="{CE4BD026-9C97-47A6-B529-E0FD547B564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B9D664-5411-406A-AB41-FCEAD2D315CA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D50E4E-8445-4299-A556-0E8BBBC47BB1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B5ED02ED-3485-4176-A53D-C1AA0BC0334F}" type="parTrans" cxnId="{B395BCBE-D62E-49AB-AB94-6972630AABF3}">
      <dgm:prSet/>
      <dgm:spPr/>
      <dgm:t>
        <a:bodyPr/>
        <a:lstStyle/>
        <a:p>
          <a:endParaRPr lang="en-US"/>
        </a:p>
      </dgm:t>
    </dgm:pt>
    <dgm:pt modelId="{FE0E630E-3611-49B1-9719-37A3024EE037}" type="sibTrans" cxnId="{B395BCBE-D62E-49AB-AB94-6972630AABF3}">
      <dgm:prSet/>
      <dgm:spPr/>
      <dgm:t>
        <a:bodyPr/>
        <a:lstStyle/>
        <a:p>
          <a:endParaRPr lang="en-US"/>
        </a:p>
      </dgm:t>
    </dgm:pt>
    <dgm:pt modelId="{90DD113A-FB7D-4B3F-913A-BF285922A560}">
      <dgm:prSet phldrT="[Text]"/>
      <dgm:spPr/>
      <dgm:t>
        <a:bodyPr/>
        <a:lstStyle/>
        <a:p>
          <a:r>
            <a:rPr lang="en-US" dirty="0"/>
            <a:t>Feedback</a:t>
          </a:r>
        </a:p>
      </dgm:t>
    </dgm:pt>
    <dgm:pt modelId="{DD4CF72C-E40F-499D-B0D4-333ABFEBA333}" type="parTrans" cxnId="{50336FF8-4992-4D14-9E12-637E5C74751C}">
      <dgm:prSet/>
      <dgm:spPr/>
      <dgm:t>
        <a:bodyPr/>
        <a:lstStyle/>
        <a:p>
          <a:endParaRPr lang="en-US"/>
        </a:p>
      </dgm:t>
    </dgm:pt>
    <dgm:pt modelId="{3EFE2A21-3108-4A36-AEDF-863C9BEB83DB}" type="sibTrans" cxnId="{50336FF8-4992-4D14-9E12-637E5C74751C}">
      <dgm:prSet/>
      <dgm:spPr/>
      <dgm:t>
        <a:bodyPr/>
        <a:lstStyle/>
        <a:p>
          <a:endParaRPr lang="en-US"/>
        </a:p>
      </dgm:t>
    </dgm:pt>
    <dgm:pt modelId="{43C5C8E8-4219-4B40-BADF-2450990B5EFE}" type="pres">
      <dgm:prSet presAssocID="{D5B9D664-5411-406A-AB41-FCEAD2D315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6E65BD-7A05-445E-88D0-19F9BB9605F4}" type="pres">
      <dgm:prSet presAssocID="{D8D50E4E-8445-4299-A556-0E8BBBC47BB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0B35D-FD94-4417-9534-3C0C83D3B654}" type="pres">
      <dgm:prSet presAssocID="{FE0E630E-3611-49B1-9719-37A3024EE03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90F17F5-2B73-444B-B440-A898BC5FA44F}" type="pres">
      <dgm:prSet presAssocID="{FE0E630E-3611-49B1-9719-37A3024EE03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0E3171B-7FBE-4A6A-AB65-E4C42E7FB941}" type="pres">
      <dgm:prSet presAssocID="{90DD113A-FB7D-4B3F-913A-BF285922A56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BB1DD-D4FF-4544-A128-EEB8EFB78CA6}" type="pres">
      <dgm:prSet presAssocID="{3EFE2A21-3108-4A36-AEDF-863C9BEB83D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E4BD026-9C97-47A6-B529-E0FD547B5646}" type="pres">
      <dgm:prSet presAssocID="{3EFE2A21-3108-4A36-AEDF-863C9BEB83DB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FC377F7A-2078-45B9-A82D-2E98747E9935}" type="presOf" srcId="{FE0E630E-3611-49B1-9719-37A3024EE037}" destId="{14F0B35D-FD94-4417-9534-3C0C83D3B654}" srcOrd="0" destOrd="0" presId="urn:microsoft.com/office/officeart/2005/8/layout/cycle2"/>
    <dgm:cxn modelId="{10C1066B-D2B1-4A5F-976E-9F4DE44A21D9}" type="presOf" srcId="{3EFE2A21-3108-4A36-AEDF-863C9BEB83DB}" destId="{CE4BD026-9C97-47A6-B529-E0FD547B5646}" srcOrd="1" destOrd="0" presId="urn:microsoft.com/office/officeart/2005/8/layout/cycle2"/>
    <dgm:cxn modelId="{B395BCBE-D62E-49AB-AB94-6972630AABF3}" srcId="{D5B9D664-5411-406A-AB41-FCEAD2D315CA}" destId="{D8D50E4E-8445-4299-A556-0E8BBBC47BB1}" srcOrd="0" destOrd="0" parTransId="{B5ED02ED-3485-4176-A53D-C1AA0BC0334F}" sibTransId="{FE0E630E-3611-49B1-9719-37A3024EE037}"/>
    <dgm:cxn modelId="{97EA7659-613F-4318-A00E-F1BFED22054A}" type="presOf" srcId="{D5B9D664-5411-406A-AB41-FCEAD2D315CA}" destId="{43C5C8E8-4219-4B40-BADF-2450990B5EFE}" srcOrd="0" destOrd="0" presId="urn:microsoft.com/office/officeart/2005/8/layout/cycle2"/>
    <dgm:cxn modelId="{50336FF8-4992-4D14-9E12-637E5C74751C}" srcId="{D5B9D664-5411-406A-AB41-FCEAD2D315CA}" destId="{90DD113A-FB7D-4B3F-913A-BF285922A560}" srcOrd="1" destOrd="0" parTransId="{DD4CF72C-E40F-499D-B0D4-333ABFEBA333}" sibTransId="{3EFE2A21-3108-4A36-AEDF-863C9BEB83DB}"/>
    <dgm:cxn modelId="{0D5C823B-E6D7-4539-8E5B-27740A4F030D}" type="presOf" srcId="{FE0E630E-3611-49B1-9719-37A3024EE037}" destId="{590F17F5-2B73-444B-B440-A898BC5FA44F}" srcOrd="1" destOrd="0" presId="urn:microsoft.com/office/officeart/2005/8/layout/cycle2"/>
    <dgm:cxn modelId="{14700254-99E9-4B22-B951-02F01B7457E8}" type="presOf" srcId="{90DD113A-FB7D-4B3F-913A-BF285922A560}" destId="{00E3171B-7FBE-4A6A-AB65-E4C42E7FB941}" srcOrd="0" destOrd="0" presId="urn:microsoft.com/office/officeart/2005/8/layout/cycle2"/>
    <dgm:cxn modelId="{A8F38C29-D749-45AA-AB62-76B176B8EC95}" type="presOf" srcId="{3EFE2A21-3108-4A36-AEDF-863C9BEB83DB}" destId="{784BB1DD-D4FF-4544-A128-EEB8EFB78CA6}" srcOrd="0" destOrd="0" presId="urn:microsoft.com/office/officeart/2005/8/layout/cycle2"/>
    <dgm:cxn modelId="{CDC8181A-1AA7-4D14-BB9D-516B9F6821FE}" type="presOf" srcId="{D8D50E4E-8445-4299-A556-0E8BBBC47BB1}" destId="{2C6E65BD-7A05-445E-88D0-19F9BB9605F4}" srcOrd="0" destOrd="0" presId="urn:microsoft.com/office/officeart/2005/8/layout/cycle2"/>
    <dgm:cxn modelId="{F134F26E-A1D1-4745-8A31-287CDF2ED045}" type="presParOf" srcId="{43C5C8E8-4219-4B40-BADF-2450990B5EFE}" destId="{2C6E65BD-7A05-445E-88D0-19F9BB9605F4}" srcOrd="0" destOrd="0" presId="urn:microsoft.com/office/officeart/2005/8/layout/cycle2"/>
    <dgm:cxn modelId="{AEA5E34D-8F27-47AC-BB69-9E595967E0B4}" type="presParOf" srcId="{43C5C8E8-4219-4B40-BADF-2450990B5EFE}" destId="{14F0B35D-FD94-4417-9534-3C0C83D3B654}" srcOrd="1" destOrd="0" presId="urn:microsoft.com/office/officeart/2005/8/layout/cycle2"/>
    <dgm:cxn modelId="{38FF2BDB-3141-48FB-9C6D-511232F4845C}" type="presParOf" srcId="{14F0B35D-FD94-4417-9534-3C0C83D3B654}" destId="{590F17F5-2B73-444B-B440-A898BC5FA44F}" srcOrd="0" destOrd="0" presId="urn:microsoft.com/office/officeart/2005/8/layout/cycle2"/>
    <dgm:cxn modelId="{2C00EA3F-4D84-4723-ACA7-EB13227DE12B}" type="presParOf" srcId="{43C5C8E8-4219-4B40-BADF-2450990B5EFE}" destId="{00E3171B-7FBE-4A6A-AB65-E4C42E7FB941}" srcOrd="2" destOrd="0" presId="urn:microsoft.com/office/officeart/2005/8/layout/cycle2"/>
    <dgm:cxn modelId="{64B41BD7-DF33-4016-A72B-59855AD37153}" type="presParOf" srcId="{43C5C8E8-4219-4B40-BADF-2450990B5EFE}" destId="{784BB1DD-D4FF-4544-A128-EEB8EFB78CA6}" srcOrd="3" destOrd="0" presId="urn:microsoft.com/office/officeart/2005/8/layout/cycle2"/>
    <dgm:cxn modelId="{1A7AF9B2-C557-43EE-B06E-14617809C9BF}" type="presParOf" srcId="{784BB1DD-D4FF-4544-A128-EEB8EFB78CA6}" destId="{CE4BD026-9C97-47A6-B529-E0FD547B564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B9D664-5411-406A-AB41-FCEAD2D315CA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D50E4E-8445-4299-A556-0E8BBBC47BB1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Design</a:t>
          </a:r>
        </a:p>
      </dgm:t>
    </dgm:pt>
    <dgm:pt modelId="{B5ED02ED-3485-4176-A53D-C1AA0BC0334F}" type="parTrans" cxnId="{B395BCBE-D62E-49AB-AB94-6972630AABF3}">
      <dgm:prSet/>
      <dgm:spPr/>
      <dgm:t>
        <a:bodyPr/>
        <a:lstStyle/>
        <a:p>
          <a:endParaRPr lang="en-US"/>
        </a:p>
      </dgm:t>
    </dgm:pt>
    <dgm:pt modelId="{FE0E630E-3611-49B1-9719-37A3024EE037}" type="sibTrans" cxnId="{B395BCBE-D62E-49AB-AB94-6972630AABF3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90DD113A-FB7D-4B3F-913A-BF285922A560}">
      <dgm:prSet phldrT="[Text]"/>
      <dgm:spPr/>
      <dgm:t>
        <a:bodyPr/>
        <a:lstStyle/>
        <a:p>
          <a:r>
            <a:rPr lang="en-US" dirty="0"/>
            <a:t>Feedback</a:t>
          </a:r>
        </a:p>
      </dgm:t>
    </dgm:pt>
    <dgm:pt modelId="{DD4CF72C-E40F-499D-B0D4-333ABFEBA333}" type="parTrans" cxnId="{50336FF8-4992-4D14-9E12-637E5C74751C}">
      <dgm:prSet/>
      <dgm:spPr/>
      <dgm:t>
        <a:bodyPr/>
        <a:lstStyle/>
        <a:p>
          <a:endParaRPr lang="en-US"/>
        </a:p>
      </dgm:t>
    </dgm:pt>
    <dgm:pt modelId="{3EFE2A21-3108-4A36-AEDF-863C9BEB83DB}" type="sibTrans" cxnId="{50336FF8-4992-4D14-9E12-637E5C74751C}">
      <dgm:prSet/>
      <dgm:spPr/>
      <dgm:t>
        <a:bodyPr/>
        <a:lstStyle/>
        <a:p>
          <a:endParaRPr lang="en-US"/>
        </a:p>
      </dgm:t>
    </dgm:pt>
    <dgm:pt modelId="{43C5C8E8-4219-4B40-BADF-2450990B5EFE}" type="pres">
      <dgm:prSet presAssocID="{D5B9D664-5411-406A-AB41-FCEAD2D315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6E65BD-7A05-445E-88D0-19F9BB9605F4}" type="pres">
      <dgm:prSet presAssocID="{D8D50E4E-8445-4299-A556-0E8BBBC47BB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0B35D-FD94-4417-9534-3C0C83D3B654}" type="pres">
      <dgm:prSet presAssocID="{FE0E630E-3611-49B1-9719-37A3024EE03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90F17F5-2B73-444B-B440-A898BC5FA44F}" type="pres">
      <dgm:prSet presAssocID="{FE0E630E-3611-49B1-9719-37A3024EE03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0E3171B-7FBE-4A6A-AB65-E4C42E7FB941}" type="pres">
      <dgm:prSet presAssocID="{90DD113A-FB7D-4B3F-913A-BF285922A56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BB1DD-D4FF-4544-A128-EEB8EFB78CA6}" type="pres">
      <dgm:prSet presAssocID="{3EFE2A21-3108-4A36-AEDF-863C9BEB83D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E4BD026-9C97-47A6-B529-E0FD547B5646}" type="pres">
      <dgm:prSet presAssocID="{3EFE2A21-3108-4A36-AEDF-863C9BEB83DB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FC377F7A-2078-45B9-A82D-2E98747E9935}" type="presOf" srcId="{FE0E630E-3611-49B1-9719-37A3024EE037}" destId="{14F0B35D-FD94-4417-9534-3C0C83D3B654}" srcOrd="0" destOrd="0" presId="urn:microsoft.com/office/officeart/2005/8/layout/cycle2"/>
    <dgm:cxn modelId="{10C1066B-D2B1-4A5F-976E-9F4DE44A21D9}" type="presOf" srcId="{3EFE2A21-3108-4A36-AEDF-863C9BEB83DB}" destId="{CE4BD026-9C97-47A6-B529-E0FD547B5646}" srcOrd="1" destOrd="0" presId="urn:microsoft.com/office/officeart/2005/8/layout/cycle2"/>
    <dgm:cxn modelId="{B395BCBE-D62E-49AB-AB94-6972630AABF3}" srcId="{D5B9D664-5411-406A-AB41-FCEAD2D315CA}" destId="{D8D50E4E-8445-4299-A556-0E8BBBC47BB1}" srcOrd="0" destOrd="0" parTransId="{B5ED02ED-3485-4176-A53D-C1AA0BC0334F}" sibTransId="{FE0E630E-3611-49B1-9719-37A3024EE037}"/>
    <dgm:cxn modelId="{97EA7659-613F-4318-A00E-F1BFED22054A}" type="presOf" srcId="{D5B9D664-5411-406A-AB41-FCEAD2D315CA}" destId="{43C5C8E8-4219-4B40-BADF-2450990B5EFE}" srcOrd="0" destOrd="0" presId="urn:microsoft.com/office/officeart/2005/8/layout/cycle2"/>
    <dgm:cxn modelId="{50336FF8-4992-4D14-9E12-637E5C74751C}" srcId="{D5B9D664-5411-406A-AB41-FCEAD2D315CA}" destId="{90DD113A-FB7D-4B3F-913A-BF285922A560}" srcOrd="1" destOrd="0" parTransId="{DD4CF72C-E40F-499D-B0D4-333ABFEBA333}" sibTransId="{3EFE2A21-3108-4A36-AEDF-863C9BEB83DB}"/>
    <dgm:cxn modelId="{0D5C823B-E6D7-4539-8E5B-27740A4F030D}" type="presOf" srcId="{FE0E630E-3611-49B1-9719-37A3024EE037}" destId="{590F17F5-2B73-444B-B440-A898BC5FA44F}" srcOrd="1" destOrd="0" presId="urn:microsoft.com/office/officeart/2005/8/layout/cycle2"/>
    <dgm:cxn modelId="{14700254-99E9-4B22-B951-02F01B7457E8}" type="presOf" srcId="{90DD113A-FB7D-4B3F-913A-BF285922A560}" destId="{00E3171B-7FBE-4A6A-AB65-E4C42E7FB941}" srcOrd="0" destOrd="0" presId="urn:microsoft.com/office/officeart/2005/8/layout/cycle2"/>
    <dgm:cxn modelId="{A8F38C29-D749-45AA-AB62-76B176B8EC95}" type="presOf" srcId="{3EFE2A21-3108-4A36-AEDF-863C9BEB83DB}" destId="{784BB1DD-D4FF-4544-A128-EEB8EFB78CA6}" srcOrd="0" destOrd="0" presId="urn:microsoft.com/office/officeart/2005/8/layout/cycle2"/>
    <dgm:cxn modelId="{CDC8181A-1AA7-4D14-BB9D-516B9F6821FE}" type="presOf" srcId="{D8D50E4E-8445-4299-A556-0E8BBBC47BB1}" destId="{2C6E65BD-7A05-445E-88D0-19F9BB9605F4}" srcOrd="0" destOrd="0" presId="urn:microsoft.com/office/officeart/2005/8/layout/cycle2"/>
    <dgm:cxn modelId="{F134F26E-A1D1-4745-8A31-287CDF2ED045}" type="presParOf" srcId="{43C5C8E8-4219-4B40-BADF-2450990B5EFE}" destId="{2C6E65BD-7A05-445E-88D0-19F9BB9605F4}" srcOrd="0" destOrd="0" presId="urn:microsoft.com/office/officeart/2005/8/layout/cycle2"/>
    <dgm:cxn modelId="{AEA5E34D-8F27-47AC-BB69-9E595967E0B4}" type="presParOf" srcId="{43C5C8E8-4219-4B40-BADF-2450990B5EFE}" destId="{14F0B35D-FD94-4417-9534-3C0C83D3B654}" srcOrd="1" destOrd="0" presId="urn:microsoft.com/office/officeart/2005/8/layout/cycle2"/>
    <dgm:cxn modelId="{38FF2BDB-3141-48FB-9C6D-511232F4845C}" type="presParOf" srcId="{14F0B35D-FD94-4417-9534-3C0C83D3B654}" destId="{590F17F5-2B73-444B-B440-A898BC5FA44F}" srcOrd="0" destOrd="0" presId="urn:microsoft.com/office/officeart/2005/8/layout/cycle2"/>
    <dgm:cxn modelId="{2C00EA3F-4D84-4723-ACA7-EB13227DE12B}" type="presParOf" srcId="{43C5C8E8-4219-4B40-BADF-2450990B5EFE}" destId="{00E3171B-7FBE-4A6A-AB65-E4C42E7FB941}" srcOrd="2" destOrd="0" presId="urn:microsoft.com/office/officeart/2005/8/layout/cycle2"/>
    <dgm:cxn modelId="{64B41BD7-DF33-4016-A72B-59855AD37153}" type="presParOf" srcId="{43C5C8E8-4219-4B40-BADF-2450990B5EFE}" destId="{784BB1DD-D4FF-4544-A128-EEB8EFB78CA6}" srcOrd="3" destOrd="0" presId="urn:microsoft.com/office/officeart/2005/8/layout/cycle2"/>
    <dgm:cxn modelId="{1A7AF9B2-C557-43EE-B06E-14617809C9BF}" type="presParOf" srcId="{784BB1DD-D4FF-4544-A128-EEB8EFB78CA6}" destId="{CE4BD026-9C97-47A6-B529-E0FD547B564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0EBD2-9492-4630-8F23-6725CB8D6976}">
      <dsp:nvSpPr>
        <dsp:cNvPr id="0" name=""/>
        <dsp:cNvSpPr/>
      </dsp:nvSpPr>
      <dsp:spPr>
        <a:xfrm>
          <a:off x="608" y="287034"/>
          <a:ext cx="1112511" cy="11125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Code</a:t>
          </a:r>
        </a:p>
      </dsp:txBody>
      <dsp:txXfrm>
        <a:off x="163531" y="449957"/>
        <a:ext cx="786665" cy="786665"/>
      </dsp:txXfrm>
    </dsp:sp>
    <dsp:sp modelId="{CC5C9F90-2381-48F5-A780-226C60CCE1D5}">
      <dsp:nvSpPr>
        <dsp:cNvPr id="0" name=""/>
        <dsp:cNvSpPr/>
      </dsp:nvSpPr>
      <dsp:spPr>
        <a:xfrm rot="21599885">
          <a:off x="1026538" y="129790"/>
          <a:ext cx="693748" cy="3754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026538" y="204886"/>
        <a:ext cx="581106" cy="225284"/>
      </dsp:txXfrm>
    </dsp:sp>
    <dsp:sp modelId="{C4DC8394-CE79-49B5-91DE-F7BDB6DEB7B7}">
      <dsp:nvSpPr>
        <dsp:cNvPr id="0" name=""/>
        <dsp:cNvSpPr/>
      </dsp:nvSpPr>
      <dsp:spPr>
        <a:xfrm>
          <a:off x="1672848" y="287034"/>
          <a:ext cx="1112511" cy="1112511"/>
        </a:xfrm>
        <a:prstGeom prst="ellipse">
          <a:avLst/>
        </a:prstGeom>
        <a:solidFill>
          <a:schemeClr val="accent2">
            <a:hueOff val="15954153"/>
            <a:satOff val="-9503"/>
            <a:lumOff val="-1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Feedback</a:t>
          </a:r>
        </a:p>
      </dsp:txBody>
      <dsp:txXfrm>
        <a:off x="1835771" y="449957"/>
        <a:ext cx="786665" cy="786665"/>
      </dsp:txXfrm>
    </dsp:sp>
    <dsp:sp modelId="{BACDEB8F-5B5D-4685-9114-35B2E51C0048}">
      <dsp:nvSpPr>
        <dsp:cNvPr id="0" name=""/>
        <dsp:cNvSpPr/>
      </dsp:nvSpPr>
      <dsp:spPr>
        <a:xfrm rot="10800115">
          <a:off x="1065807" y="1181318"/>
          <a:ext cx="693748" cy="3754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5954153"/>
            <a:satOff val="-9503"/>
            <a:lumOff val="-1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178449" y="1256414"/>
        <a:ext cx="581106" cy="225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E65BD-7A05-445E-88D0-19F9BB9605F4}">
      <dsp:nvSpPr>
        <dsp:cNvPr id="0" name=""/>
        <dsp:cNvSpPr/>
      </dsp:nvSpPr>
      <dsp:spPr>
        <a:xfrm>
          <a:off x="813" y="249195"/>
          <a:ext cx="1111988" cy="11119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Code</a:t>
          </a:r>
        </a:p>
      </dsp:txBody>
      <dsp:txXfrm>
        <a:off x="163660" y="412042"/>
        <a:ext cx="786294" cy="786294"/>
      </dsp:txXfrm>
    </dsp:sp>
    <dsp:sp modelId="{14F0B35D-FD94-4417-9534-3C0C83D3B654}">
      <dsp:nvSpPr>
        <dsp:cNvPr id="0" name=""/>
        <dsp:cNvSpPr/>
      </dsp:nvSpPr>
      <dsp:spPr>
        <a:xfrm>
          <a:off x="1026033" y="92062"/>
          <a:ext cx="692769" cy="375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026033" y="167121"/>
        <a:ext cx="580180" cy="225178"/>
      </dsp:txXfrm>
    </dsp:sp>
    <dsp:sp modelId="{00E3171B-7FBE-4A6A-AB65-E4C42E7FB941}">
      <dsp:nvSpPr>
        <dsp:cNvPr id="0" name=""/>
        <dsp:cNvSpPr/>
      </dsp:nvSpPr>
      <dsp:spPr>
        <a:xfrm>
          <a:off x="1671247" y="249195"/>
          <a:ext cx="1111988" cy="1111988"/>
        </a:xfrm>
        <a:prstGeom prst="ellipse">
          <a:avLst/>
        </a:prstGeom>
        <a:solidFill>
          <a:schemeClr val="accent2">
            <a:hueOff val="15954153"/>
            <a:satOff val="-9503"/>
            <a:lumOff val="-1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Feedback</a:t>
          </a:r>
        </a:p>
      </dsp:txBody>
      <dsp:txXfrm>
        <a:off x="1834094" y="412042"/>
        <a:ext cx="786294" cy="786294"/>
      </dsp:txXfrm>
    </dsp:sp>
    <dsp:sp modelId="{784BB1DD-D4FF-4544-A128-EEB8EFB78CA6}">
      <dsp:nvSpPr>
        <dsp:cNvPr id="0" name=""/>
        <dsp:cNvSpPr/>
      </dsp:nvSpPr>
      <dsp:spPr>
        <a:xfrm rot="10800000">
          <a:off x="1065246" y="1143021"/>
          <a:ext cx="692769" cy="375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5954153"/>
            <a:satOff val="-9503"/>
            <a:lumOff val="-1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177835" y="1218080"/>
        <a:ext cx="580180" cy="2251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E65BD-7A05-445E-88D0-19F9BB9605F4}">
      <dsp:nvSpPr>
        <dsp:cNvPr id="0" name=""/>
        <dsp:cNvSpPr/>
      </dsp:nvSpPr>
      <dsp:spPr>
        <a:xfrm>
          <a:off x="812" y="249009"/>
          <a:ext cx="1111155" cy="111115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Design</a:t>
          </a:r>
        </a:p>
      </dsp:txBody>
      <dsp:txXfrm>
        <a:off x="163537" y="411734"/>
        <a:ext cx="785705" cy="785705"/>
      </dsp:txXfrm>
    </dsp:sp>
    <dsp:sp modelId="{14F0B35D-FD94-4417-9534-3C0C83D3B654}">
      <dsp:nvSpPr>
        <dsp:cNvPr id="0" name=""/>
        <dsp:cNvSpPr/>
      </dsp:nvSpPr>
      <dsp:spPr>
        <a:xfrm>
          <a:off x="1025264" y="91993"/>
          <a:ext cx="692250" cy="375014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025264" y="166996"/>
        <a:ext cx="579746" cy="225008"/>
      </dsp:txXfrm>
    </dsp:sp>
    <dsp:sp modelId="{00E3171B-7FBE-4A6A-AB65-E4C42E7FB941}">
      <dsp:nvSpPr>
        <dsp:cNvPr id="0" name=""/>
        <dsp:cNvSpPr/>
      </dsp:nvSpPr>
      <dsp:spPr>
        <a:xfrm>
          <a:off x="1669995" y="249009"/>
          <a:ext cx="1111155" cy="11111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Feedback</a:t>
          </a:r>
        </a:p>
      </dsp:txBody>
      <dsp:txXfrm>
        <a:off x="1832720" y="411734"/>
        <a:ext cx="785705" cy="785705"/>
      </dsp:txXfrm>
    </dsp:sp>
    <dsp:sp modelId="{784BB1DD-D4FF-4544-A128-EEB8EFB78CA6}">
      <dsp:nvSpPr>
        <dsp:cNvPr id="0" name=""/>
        <dsp:cNvSpPr/>
      </dsp:nvSpPr>
      <dsp:spPr>
        <a:xfrm rot="10800000">
          <a:off x="1064448" y="1142165"/>
          <a:ext cx="692250" cy="375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176952" y="1217168"/>
        <a:ext cx="579746" cy="225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Verbs,</a:t>
            </a:r>
            <a:r>
              <a:rPr lang="en-US" baseline="0" dirty="0" smtClean="0"/>
              <a:t> codes, language</a:t>
            </a:r>
          </a:p>
          <a:p>
            <a:r>
              <a:rPr lang="en-US" baseline="0" dirty="0" smtClean="0"/>
              <a:t>Properties</a:t>
            </a:r>
          </a:p>
          <a:p>
            <a:r>
              <a:rPr lang="en-US" baseline="0" dirty="0" err="1" smtClean="0"/>
              <a:t>Resrouces</a:t>
            </a:r>
            <a:r>
              <a:rPr lang="en-US" baseline="0" dirty="0" smtClean="0"/>
              <a:t> and 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2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1 (DT, sometimes)</a:t>
            </a:r>
          </a:p>
          <a:p>
            <a:pPr lvl="1"/>
            <a:r>
              <a:rPr lang="en-US" dirty="0"/>
              <a:t>It’s easy, I’ll just code it.</a:t>
            </a:r>
          </a:p>
          <a:p>
            <a:r>
              <a:rPr lang="en-US" dirty="0"/>
              <a:t>Level 2 (DT)</a:t>
            </a:r>
          </a:p>
          <a:p>
            <a:pPr lvl="1"/>
            <a:r>
              <a:rPr lang="en-US" dirty="0"/>
              <a:t>I’ll wait to code it until after I design it on paper to match the use cases.</a:t>
            </a:r>
          </a:p>
          <a:p>
            <a:pPr lvl="1"/>
            <a:r>
              <a:rPr lang="en-US" i="1" u="sng" dirty="0"/>
              <a:t>Once it is coded</a:t>
            </a:r>
            <a:r>
              <a:rPr lang="en-US" dirty="0"/>
              <a:t>, I’ll let QA and other developers use it.</a:t>
            </a:r>
          </a:p>
          <a:p>
            <a:pPr lvl="1"/>
            <a:r>
              <a:rPr lang="en-US" dirty="0"/>
              <a:t>I’ll </a:t>
            </a:r>
            <a:r>
              <a:rPr lang="en-US" i="1" u="sng" dirty="0"/>
              <a:t>fix the code </a:t>
            </a:r>
            <a:r>
              <a:rPr lang="en-US" dirty="0"/>
              <a:t>as the give me feedback. Repeat this.</a:t>
            </a:r>
          </a:p>
          <a:p>
            <a:r>
              <a:rPr lang="en-US" dirty="0"/>
              <a:t>Level 3</a:t>
            </a:r>
          </a:p>
          <a:p>
            <a:pPr lvl="1"/>
            <a:r>
              <a:rPr lang="en-US" dirty="0"/>
              <a:t>I’ll use a tool to define my API.</a:t>
            </a:r>
          </a:p>
          <a:p>
            <a:pPr lvl="1"/>
            <a:r>
              <a:rPr lang="en-US" i="1" u="sng" dirty="0"/>
              <a:t>Before I code it</a:t>
            </a:r>
            <a:r>
              <a:rPr lang="en-US" dirty="0"/>
              <a:t>, I’ll let QA and developers use it.</a:t>
            </a:r>
          </a:p>
          <a:p>
            <a:pPr lvl="1"/>
            <a:r>
              <a:rPr lang="en-US" dirty="0"/>
              <a:t>I’ll </a:t>
            </a:r>
            <a:r>
              <a:rPr lang="en-US" i="1" u="sng" dirty="0"/>
              <a:t>fix the design </a:t>
            </a:r>
            <a:r>
              <a:rPr lang="en-US" dirty="0"/>
              <a:t>as the give me feedback. Repeat this.</a:t>
            </a:r>
          </a:p>
          <a:p>
            <a:pPr lvl="1"/>
            <a:r>
              <a:rPr lang="en-US" dirty="0"/>
              <a:t>Now I code it, once.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75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Swagger</a:t>
            </a:r>
            <a:r>
              <a:rPr lang="en-US" baseline="0" dirty="0" smtClean="0"/>
              <a:t> Hub</a:t>
            </a:r>
          </a:p>
          <a:p>
            <a:r>
              <a:rPr lang="en-US" baseline="0" dirty="0" smtClean="0"/>
              <a:t>Show the UI to get people comfortable</a:t>
            </a:r>
          </a:p>
          <a:p>
            <a:r>
              <a:rPr lang="en-US" baseline="0" dirty="0" smtClean="0"/>
              <a:t>Explain YAML and the markup</a:t>
            </a:r>
          </a:p>
          <a:p>
            <a:r>
              <a:rPr lang="en-US" baseline="0" dirty="0" smtClean="0"/>
              <a:t>Show how the markup matches up to the UI (comments, model, etc.)</a:t>
            </a:r>
          </a:p>
          <a:p>
            <a:r>
              <a:rPr lang="en-US" baseline="0" dirty="0" smtClean="0"/>
              <a:t>Show using the </a:t>
            </a:r>
            <a:r>
              <a:rPr lang="en-US" baseline="0" dirty="0" err="1" smtClean="0"/>
              <a:t>api</a:t>
            </a:r>
            <a:endParaRPr lang="en-US" baseline="0" dirty="0" smtClean="0"/>
          </a:p>
          <a:p>
            <a:r>
              <a:rPr lang="en-US" baseline="0" dirty="0" smtClean="0"/>
              <a:t>Show using the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without swagger</a:t>
            </a:r>
          </a:p>
          <a:p>
            <a:r>
              <a:rPr lang="en-US" baseline="0" dirty="0" smtClean="0"/>
              <a:t>Import the swagger into post man</a:t>
            </a:r>
          </a:p>
          <a:p>
            <a:r>
              <a:rPr lang="en-US" baseline="0" dirty="0" smtClean="0"/>
              <a:t>Create a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server (use the one I have </a:t>
            </a:r>
            <a:r>
              <a:rPr lang="en-US" baseline="0" smtClean="0"/>
              <a:t>already downloaded and opened)</a:t>
            </a:r>
            <a:endParaRPr lang="en-US" baseline="0" dirty="0" smtClean="0"/>
          </a:p>
          <a:p>
            <a:r>
              <a:rPr lang="en-US" baseline="0" dirty="0" smtClean="0"/>
              <a:t>Create a typescript angular client (use the one I have already downloaded and opened)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apis.org/" TargetMode="External"/><Relationship Id="rId2" Type="http://schemas.openxmlformats.org/officeDocument/2006/relationships/hyperlink" Target="https://swagger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ho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wagger.io/swagger-ui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ldofmunchkin.com/rules/munchkin_rules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Protocols/rfc2616/rfc2616-sec9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invtest.coexist.local/DriveTime.Vehicle.Api/swagger/ui/index" TargetMode="External"/><Relationship Id="rId2" Type="http://schemas.openxmlformats.org/officeDocument/2006/relationships/hyperlink" Target="http://bpm-eventbroker.drivetime.com/swagger/ui/inde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your Swag On with Design-Time APIs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APIs WITHOUT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48FF6-CFE6-4496-80A4-2704940D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3501" y="6356352"/>
            <a:ext cx="5281824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https://swagger.io/</a:t>
            </a:r>
            <a:endParaRPr lang="en-US" dirty="0"/>
          </a:p>
          <a:p>
            <a:r>
              <a:rPr lang="en-US" dirty="0">
                <a:hlinkClick r:id="rId3"/>
              </a:rPr>
              <a:t>https://www.openapis.org/</a:t>
            </a:r>
            <a:r>
              <a:rPr lang="en-US" dirty="0"/>
              <a:t> </a:t>
            </a:r>
          </a:p>
        </p:txBody>
      </p:sp>
      <p:pic>
        <p:nvPicPr>
          <p:cNvPr id="2058" name="Picture 10" descr="https://2434zd29misd3e4a4f1e73ki-wpengine.netdna-ssl.com/wp-content/uploads/2016/10/cropped-Swagger-Logo.png">
            <a:extLst>
              <a:ext uri="{FF2B5EF4-FFF2-40B4-BE49-F238E27FC236}">
                <a16:creationId xmlns:a16="http://schemas.microsoft.com/office/drawing/2014/main" id="{5DC70C08-ACAB-4CFA-A500-3BF3D24B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1622">
            <a:off x="4379912" y="3541031"/>
            <a:ext cx="34290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www.openapis.org/wp-content/uploads/sites/3/2016/10/OpenAPI_Pantone.png">
            <a:extLst>
              <a:ext uri="{FF2B5EF4-FFF2-40B4-BE49-F238E27FC236}">
                <a16:creationId xmlns:a16="http://schemas.microsoft.com/office/drawing/2014/main" id="{2095E6C8-5A1A-4283-AD25-8A66869BB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5735">
            <a:off x="7329031" y="2815617"/>
            <a:ext cx="3453500" cy="9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FDE4-43E1-4F55-B3AA-3E8B178C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167A-5248-4B36-BD2B-EFBB4061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Typically, we have used Swagger to create a UI after we code up the API.</a:t>
            </a:r>
          </a:p>
          <a:p>
            <a:r>
              <a:rPr lang="en-US" dirty="0"/>
              <a:t>Instead we’ll use Swagger to design the API, then code it to the spec.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84FB3-8B1B-4881-8D51-C154F717BE9D}"/>
              </a:ext>
            </a:extLst>
          </p:cNvPr>
          <p:cNvSpPr txBox="1"/>
          <p:nvPr/>
        </p:nvSpPr>
        <p:spPr>
          <a:xfrm>
            <a:off x="2513012" y="4114801"/>
            <a:ext cx="7792812" cy="18288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1036" name="Picture 12" descr="https://2434zd29misd3e4a4f1e73ki-wpengine.netdna-ssl.com/wp-content/uploads/2017/02/SwaggerHub_Logo_Horizontal_Color.png">
            <a:hlinkClick r:id="rId3"/>
            <a:extLst>
              <a:ext uri="{FF2B5EF4-FFF2-40B4-BE49-F238E27FC236}">
                <a16:creationId xmlns:a16="http://schemas.microsoft.com/office/drawing/2014/main" id="{03150F19-E2F0-42BB-B559-8A266B12B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4038600"/>
            <a:ext cx="7792812" cy="197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6EAF6-316D-4862-A4BE-94473E0C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https://swagger.io/swagger-ui/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58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E5162D-C2BE-4C0F-B968-38064C01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31" y="1841498"/>
            <a:ext cx="5411223" cy="418286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Time APIs: APIs without Code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/</a:t>
            </a:r>
            <a:r>
              <a:rPr lang="en-US" dirty="0" err="1"/>
              <a:t>APIGuidelines</a:t>
            </a:r>
            <a:endParaRPr lang="en-US" dirty="0"/>
          </a:p>
          <a:p>
            <a:r>
              <a:rPr lang="en-US" dirty="0"/>
              <a:t>HTTP GET /</a:t>
            </a:r>
            <a:r>
              <a:rPr lang="en-US" dirty="0" err="1"/>
              <a:t>DesignTimeAPIs</a:t>
            </a:r>
            <a:endParaRPr lang="en-US" dirty="0"/>
          </a:p>
          <a:p>
            <a:r>
              <a:rPr lang="en-US" dirty="0"/>
              <a:t>HTTP POST /Demo </a:t>
            </a:r>
          </a:p>
          <a:p>
            <a:pPr marL="377886" lvl="1" indent="0">
              <a:buNone/>
            </a:pPr>
            <a:r>
              <a:rPr lang="en-US" dirty="0"/>
              <a:t>{</a:t>
            </a:r>
          </a:p>
          <a:p>
            <a:pPr marL="377886" lvl="1" indent="0">
              <a:buNone/>
            </a:pPr>
            <a:r>
              <a:rPr lang="en-US" dirty="0"/>
              <a:t>   "Content": [</a:t>
            </a:r>
          </a:p>
          <a:p>
            <a:pPr marL="377886" lvl="1" indent="0">
              <a:buNone/>
            </a:pPr>
            <a:r>
              <a:rPr lang="en-US" dirty="0"/>
              <a:t>      "Design",</a:t>
            </a:r>
          </a:p>
          <a:p>
            <a:pPr marL="377886" lvl="1" indent="0">
              <a:buNone/>
            </a:pPr>
            <a:r>
              <a:rPr lang="en-US" dirty="0"/>
              <a:t>      "Mock",</a:t>
            </a:r>
          </a:p>
          <a:p>
            <a:pPr marL="377886" lvl="1" indent="0">
              <a:buNone/>
            </a:pPr>
            <a:r>
              <a:rPr lang="en-US" dirty="0"/>
              <a:t>      "Test",</a:t>
            </a:r>
          </a:p>
          <a:p>
            <a:pPr marL="377886" lvl="1" indent="0">
              <a:buNone/>
            </a:pPr>
            <a:r>
              <a:rPr lang="en-US" dirty="0"/>
              <a:t>      "Code Generation"</a:t>
            </a:r>
          </a:p>
          <a:p>
            <a:pPr marL="377886" lvl="1" indent="0">
              <a:buNone/>
            </a:pPr>
            <a:r>
              <a:rPr lang="en-US" dirty="0"/>
              <a:t>   ]</a:t>
            </a:r>
          </a:p>
          <a:p>
            <a:pPr marL="377886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Guidelines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AC0773-216F-4C56-BCB0-891D5BD62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for creating rules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an API?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32E08-99DD-4A20-8876-548592F3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8304529" cy="4462272"/>
          </a:xfrm>
        </p:spPr>
        <p:txBody>
          <a:bodyPr/>
          <a:lstStyle/>
          <a:p>
            <a:r>
              <a:rPr lang="en-US" dirty="0"/>
              <a:t>A contract describing a </a:t>
            </a:r>
            <a:r>
              <a:rPr lang="en-US" sz="3600" i="1" u="sng" dirty="0"/>
              <a:t>set of rules </a:t>
            </a:r>
            <a:r>
              <a:rPr lang="en-US" dirty="0"/>
              <a:t>that allow software applications to communicate with each other.</a:t>
            </a:r>
          </a:p>
          <a:p>
            <a:pPr lvl="1"/>
            <a:r>
              <a:rPr lang="en-US" dirty="0"/>
              <a:t>WebAPI/REST</a:t>
            </a:r>
          </a:p>
          <a:p>
            <a:pPr lvl="1"/>
            <a:r>
              <a:rPr lang="en-US" dirty="0"/>
              <a:t>WCF Services</a:t>
            </a:r>
          </a:p>
          <a:p>
            <a:pPr lvl="1"/>
            <a:r>
              <a:rPr lang="en-US" dirty="0"/>
              <a:t>NuGet Package</a:t>
            </a:r>
          </a:p>
          <a:p>
            <a:pPr lvl="1"/>
            <a:r>
              <a:rPr lang="en-US" dirty="0"/>
              <a:t>Angular, Knockout, JQuery</a:t>
            </a:r>
          </a:p>
          <a:p>
            <a:pPr lvl="1"/>
            <a:r>
              <a:rPr lang="en-US" dirty="0"/>
              <a:t>Git CLI</a:t>
            </a:r>
          </a:p>
          <a:p>
            <a:r>
              <a:rPr lang="en-US" dirty="0"/>
              <a:t>We will focus on REST(</a:t>
            </a:r>
            <a:r>
              <a:rPr lang="en-US" dirty="0" err="1"/>
              <a:t>ish</a:t>
            </a:r>
            <a:r>
              <a:rPr lang="en-US" dirty="0"/>
              <a:t>)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B8D89-A943-4B22-B735-BA821702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04110">
            <a:off x="8222102" y="2300259"/>
            <a:ext cx="2982715" cy="37314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B7C7B-6536-41EB-BC03-47EC176D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http://www.worldofmunchkin.com/rules/munchkin_rules.pdf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REST(</a:t>
            </a:r>
            <a:r>
              <a:rPr lang="en-US" dirty="0" err="1"/>
              <a:t>ish</a:t>
            </a:r>
            <a:r>
              <a:rPr lang="en-US" dirty="0"/>
              <a:t>) API Guidelines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94853" y="2728907"/>
            <a:ext cx="5561172" cy="2032003"/>
          </a:xfrm>
        </p:spPr>
        <p:txBody>
          <a:bodyPr/>
          <a:lstStyle/>
          <a:p>
            <a:r>
              <a:rPr lang="en-US" dirty="0" smtClean="0"/>
              <a:t>Use Resources</a:t>
            </a:r>
          </a:p>
          <a:p>
            <a:pPr lvl="1"/>
            <a:r>
              <a:rPr lang="en-US" dirty="0" smtClean="0"/>
              <a:t>Except when methods make sense</a:t>
            </a:r>
          </a:p>
          <a:p>
            <a:r>
              <a:rPr lang="en-US" dirty="0" smtClean="0"/>
              <a:t>It’s a language</a:t>
            </a:r>
          </a:p>
          <a:p>
            <a:pPr lvl="1"/>
            <a:r>
              <a:rPr lang="en-US" dirty="0" smtClean="0"/>
              <a:t>Use HTTP Verbs and HTTP Codes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5" y="1701797"/>
            <a:ext cx="46291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REST(</a:t>
            </a:r>
            <a:r>
              <a:rPr lang="en-US" dirty="0" err="1"/>
              <a:t>ish</a:t>
            </a:r>
            <a:r>
              <a:rPr lang="en-US" dirty="0"/>
              <a:t>) API Guidelines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348B79-2F2B-48CE-8A01-034D8BFBC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490468"/>
              </p:ext>
            </p:extLst>
          </p:nvPr>
        </p:nvGraphicFramePr>
        <p:xfrm>
          <a:off x="1219200" y="1701800"/>
          <a:ext cx="6551612" cy="2529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6678">
                  <a:extLst>
                    <a:ext uri="{9D8B030D-6E8A-4147-A177-3AD203B41FA5}">
                      <a16:colId xmlns:a16="http://schemas.microsoft.com/office/drawing/2014/main" val="3012476904"/>
                    </a:ext>
                  </a:extLst>
                </a:gridCol>
                <a:gridCol w="2065422">
                  <a:extLst>
                    <a:ext uri="{9D8B030D-6E8A-4147-A177-3AD203B41FA5}">
                      <a16:colId xmlns:a16="http://schemas.microsoft.com/office/drawing/2014/main" val="379186575"/>
                    </a:ext>
                  </a:extLst>
                </a:gridCol>
                <a:gridCol w="3119512">
                  <a:extLst>
                    <a:ext uri="{9D8B030D-6E8A-4147-A177-3AD203B41FA5}">
                      <a16:colId xmlns:a16="http://schemas.microsoft.com/office/drawing/2014/main" val="3582347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6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Retrieve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 (OK)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9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POST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 New Data or</a:t>
                      </a:r>
                    </a:p>
                    <a:p>
                      <a:r>
                        <a:rPr lang="en-US" sz="2000" b="1" i="1" dirty="0"/>
                        <a:t>Do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 (Created), 200 (OK),</a:t>
                      </a:r>
                    </a:p>
                    <a:p>
                      <a:r>
                        <a:rPr lang="en-US" sz="2000" dirty="0"/>
                        <a:t>204 (No Content)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DELETE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Delete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200 (OK), 204 (No Content)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Update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200 (OK), 204 (No Content)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28671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E9D4-4C47-4C9E-829F-99256B36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https://www.w3.org/Protocols/rfc2616/rfc2616-sec9.html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EFC83-712B-43F5-A343-481A06E8AEC0}"/>
              </a:ext>
            </a:extLst>
          </p:cNvPr>
          <p:cNvSpPr txBox="1"/>
          <p:nvPr/>
        </p:nvSpPr>
        <p:spPr>
          <a:xfrm>
            <a:off x="1218883" y="4373880"/>
            <a:ext cx="10360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/>
              <a:t>Safe</a:t>
            </a:r>
            <a:r>
              <a:rPr lang="en-US" dirty="0"/>
              <a:t> – Free of side-effects (that the caller is responsible for)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/>
              <a:t>Idempotent</a:t>
            </a:r>
            <a:r>
              <a:rPr lang="en-US" dirty="0"/>
              <a:t> – Can be called multiple times without changing the 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/>
              <a:t>Cacheable</a:t>
            </a:r>
            <a:r>
              <a:rPr lang="en-US" dirty="0"/>
              <a:t> – Result of request can be cached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92197"/>
              </p:ext>
            </p:extLst>
          </p:nvPr>
        </p:nvGraphicFramePr>
        <p:xfrm>
          <a:off x="7770813" y="1701800"/>
          <a:ext cx="3808411" cy="2529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08411">
                  <a:extLst>
                    <a:ext uri="{9D8B030D-6E8A-4147-A177-3AD203B41FA5}">
                      <a16:colId xmlns:a16="http://schemas.microsoft.com/office/drawing/2014/main" val="1502453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glow>
                              <a:schemeClr val="accent1">
                                <a:alpha val="40000"/>
                              </a:schemeClr>
                            </a:glow>
                          </a:effectLst>
                        </a:rPr>
                        <a:t>Properties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12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Safe, Idempotent, Cacheable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6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2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Idempotent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44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Idempotent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44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989B-0870-43D8-AA4A-FE0EC18B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02B5-ABEE-434D-94F2-8350B384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hlinkClick r:id="rId2"/>
              </a:rPr>
              <a:t>EventBroker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 API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  <a:hlinkClick r:id="rId3"/>
              </a:rPr>
              <a:t>Vehicle </a:t>
            </a:r>
            <a:r>
              <a:rPr lang="en-US" smtClean="0">
                <a:solidFill>
                  <a:srgbClr val="FF0000"/>
                </a:solidFill>
                <a:hlinkClick r:id="rId3"/>
              </a:rPr>
              <a:t>API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0C7F3-846E-44B7-9091-C6275D6D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Time APIs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50827-54E9-48A3-949E-1C06590BC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…huh?</a:t>
            </a:r>
          </a:p>
        </p:txBody>
      </p:sp>
    </p:spTree>
    <p:extLst>
      <p:ext uri="{BB962C8B-B14F-4D97-AF65-F5344CB8AC3E}">
        <p14:creationId xmlns:p14="http://schemas.microsoft.com/office/powerpoint/2010/main" val="13716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E87E-50E6-44E5-98F6-31E62135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Creating APIs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90192BE-F3C1-4BE4-9BED-9254304F7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9489"/>
              </p:ext>
            </p:extLst>
          </p:nvPr>
        </p:nvGraphicFramePr>
        <p:xfrm>
          <a:off x="1218883" y="2047220"/>
          <a:ext cx="2785360" cy="1686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Content Placeholder 10">
            <a:extLst>
              <a:ext uri="{FF2B5EF4-FFF2-40B4-BE49-F238E27FC236}">
                <a16:creationId xmlns:a16="http://schemas.microsoft.com/office/drawing/2014/main" id="{CAF7D073-3551-4329-B158-85DA58D831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565475"/>
              </p:ext>
            </p:extLst>
          </p:nvPr>
        </p:nvGraphicFramePr>
        <p:xfrm>
          <a:off x="8199137" y="2123420"/>
          <a:ext cx="2784049" cy="161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Content Placeholder 10">
            <a:extLst>
              <a:ext uri="{FF2B5EF4-FFF2-40B4-BE49-F238E27FC236}">
                <a16:creationId xmlns:a16="http://schemas.microsoft.com/office/drawing/2014/main" id="{4C97BCF7-2753-4BBE-8D46-D53AA0A0E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05190"/>
              </p:ext>
            </p:extLst>
          </p:nvPr>
        </p:nvGraphicFramePr>
        <p:xfrm>
          <a:off x="3579812" y="4867826"/>
          <a:ext cx="2781964" cy="1609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967DF08-3131-4432-A35E-1202B1508346}"/>
              </a:ext>
            </a:extLst>
          </p:cNvPr>
          <p:cNvSpPr txBox="1"/>
          <p:nvPr/>
        </p:nvSpPr>
        <p:spPr>
          <a:xfrm>
            <a:off x="1624369" y="1539220"/>
            <a:ext cx="1815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Just code 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3EF7A4-043F-4050-BB95-18F7A44F157B}"/>
              </a:ext>
            </a:extLst>
          </p:cNvPr>
          <p:cNvSpPr txBox="1"/>
          <p:nvPr/>
        </p:nvSpPr>
        <p:spPr>
          <a:xfrm>
            <a:off x="7542212" y="1600200"/>
            <a:ext cx="173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Traditional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562E995-D972-4B17-8610-823ED9B11DA6}"/>
              </a:ext>
            </a:extLst>
          </p:cNvPr>
          <p:cNvGrpSpPr/>
          <p:nvPr/>
        </p:nvGrpSpPr>
        <p:grpSpPr>
          <a:xfrm>
            <a:off x="7412252" y="2740962"/>
            <a:ext cx="692769" cy="375296"/>
            <a:chOff x="1026033" y="92062"/>
            <a:chExt cx="692769" cy="375296"/>
          </a:xfrm>
          <a:solidFill>
            <a:srgbClr val="0070C0"/>
          </a:solidFill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A7A9F4DD-BEFB-49B0-AAFA-C629D1C02F44}"/>
                </a:ext>
              </a:extLst>
            </p:cNvPr>
            <p:cNvSpPr/>
            <p:nvPr/>
          </p:nvSpPr>
          <p:spPr>
            <a:xfrm>
              <a:off x="1026033" y="92062"/>
              <a:ext cx="692769" cy="37529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Arrow: Right 4">
              <a:extLst>
                <a:ext uri="{FF2B5EF4-FFF2-40B4-BE49-F238E27FC236}">
                  <a16:creationId xmlns:a16="http://schemas.microsoft.com/office/drawing/2014/main" id="{E95AAF5F-02E5-4FA2-BEB7-B4A73425164E}"/>
                </a:ext>
              </a:extLst>
            </p:cNvPr>
            <p:cNvSpPr txBox="1"/>
            <p:nvPr/>
          </p:nvSpPr>
          <p:spPr>
            <a:xfrm>
              <a:off x="1026033" y="167121"/>
              <a:ext cx="580180" cy="2251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1C7C34-B494-4D9D-A47F-32AFBAADDB88}"/>
              </a:ext>
            </a:extLst>
          </p:cNvPr>
          <p:cNvGrpSpPr/>
          <p:nvPr/>
        </p:nvGrpSpPr>
        <p:grpSpPr>
          <a:xfrm>
            <a:off x="6187675" y="2372616"/>
            <a:ext cx="1111988" cy="1111988"/>
            <a:chOff x="813" y="249195"/>
            <a:chExt cx="1111988" cy="1111988"/>
          </a:xfrm>
          <a:solidFill>
            <a:srgbClr val="0070C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358998D-1C25-4A0E-BA38-67010746B1C2}"/>
                </a:ext>
              </a:extLst>
            </p:cNvPr>
            <p:cNvSpPr/>
            <p:nvPr/>
          </p:nvSpPr>
          <p:spPr>
            <a:xfrm>
              <a:off x="813" y="249195"/>
              <a:ext cx="1111988" cy="1111988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Oval 4">
              <a:extLst>
                <a:ext uri="{FF2B5EF4-FFF2-40B4-BE49-F238E27FC236}">
                  <a16:creationId xmlns:a16="http://schemas.microsoft.com/office/drawing/2014/main" id="{AAB8BA52-90CD-4E60-8515-AF65F08AAD33}"/>
                </a:ext>
              </a:extLst>
            </p:cNvPr>
            <p:cNvSpPr txBox="1"/>
            <p:nvPr/>
          </p:nvSpPr>
          <p:spPr>
            <a:xfrm>
              <a:off x="163660" y="412042"/>
              <a:ext cx="786294" cy="7862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Design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33B101-7286-453C-9A7A-B50357960F59}"/>
              </a:ext>
            </a:extLst>
          </p:cNvPr>
          <p:cNvGrpSpPr/>
          <p:nvPr/>
        </p:nvGrpSpPr>
        <p:grpSpPr>
          <a:xfrm>
            <a:off x="7269324" y="5116419"/>
            <a:ext cx="1111988" cy="1111988"/>
            <a:chOff x="813" y="249195"/>
            <a:chExt cx="1111988" cy="1111988"/>
          </a:xfrm>
          <a:solidFill>
            <a:schemeClr val="accent2"/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C1FB1C-067B-4162-A157-FC003F99E920}"/>
                </a:ext>
              </a:extLst>
            </p:cNvPr>
            <p:cNvSpPr/>
            <p:nvPr/>
          </p:nvSpPr>
          <p:spPr>
            <a:xfrm>
              <a:off x="813" y="249195"/>
              <a:ext cx="1111988" cy="1111988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4">
              <a:extLst>
                <a:ext uri="{FF2B5EF4-FFF2-40B4-BE49-F238E27FC236}">
                  <a16:creationId xmlns:a16="http://schemas.microsoft.com/office/drawing/2014/main" id="{69AE8F71-F6AB-40AE-88EF-C71A0BB45462}"/>
                </a:ext>
              </a:extLst>
            </p:cNvPr>
            <p:cNvSpPr txBox="1"/>
            <p:nvPr/>
          </p:nvSpPr>
          <p:spPr>
            <a:xfrm>
              <a:off x="163660" y="412042"/>
              <a:ext cx="786294" cy="7862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Code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7316DD-946D-419E-8C8C-7B4EA99D7C21}"/>
              </a:ext>
            </a:extLst>
          </p:cNvPr>
          <p:cNvGrpSpPr/>
          <p:nvPr/>
        </p:nvGrpSpPr>
        <p:grpSpPr>
          <a:xfrm>
            <a:off x="6497356" y="5499735"/>
            <a:ext cx="692769" cy="375296"/>
            <a:chOff x="1026033" y="92062"/>
            <a:chExt cx="692769" cy="375296"/>
          </a:xfrm>
          <a:solidFill>
            <a:schemeClr val="accent3"/>
          </a:solidFill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C9D3FB59-1641-4A4D-9BD6-CA4F86383FA0}"/>
                </a:ext>
              </a:extLst>
            </p:cNvPr>
            <p:cNvSpPr/>
            <p:nvPr/>
          </p:nvSpPr>
          <p:spPr>
            <a:xfrm>
              <a:off x="1026033" y="92062"/>
              <a:ext cx="692769" cy="37529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Arrow: Right 4">
              <a:extLst>
                <a:ext uri="{FF2B5EF4-FFF2-40B4-BE49-F238E27FC236}">
                  <a16:creationId xmlns:a16="http://schemas.microsoft.com/office/drawing/2014/main" id="{9522BE7D-FE6B-49D5-9419-076026532941}"/>
                </a:ext>
              </a:extLst>
            </p:cNvPr>
            <p:cNvSpPr txBox="1"/>
            <p:nvPr/>
          </p:nvSpPr>
          <p:spPr>
            <a:xfrm>
              <a:off x="1026033" y="167121"/>
              <a:ext cx="580180" cy="2251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3377424-9C6A-4824-AAC3-54A7D6270EF6}"/>
              </a:ext>
            </a:extLst>
          </p:cNvPr>
          <p:cNvSpPr txBox="1"/>
          <p:nvPr/>
        </p:nvSpPr>
        <p:spPr>
          <a:xfrm>
            <a:off x="4876535" y="4443369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Design Time</a:t>
            </a:r>
          </a:p>
        </p:txBody>
      </p:sp>
    </p:spTree>
    <p:extLst>
      <p:ext uri="{BB962C8B-B14F-4D97-AF65-F5344CB8AC3E}">
        <p14:creationId xmlns:p14="http://schemas.microsoft.com/office/powerpoint/2010/main" val="38649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7" grpId="0">
        <p:bldAsOne/>
      </p:bldGraphic>
      <p:bldP spid="20" grpId="0"/>
      <p:bldP spid="46" grpId="0"/>
    </p:bld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359</TotalTime>
  <Words>505</Words>
  <Application>Microsoft Office PowerPoint</Application>
  <PresentationFormat>Custom</PresentationFormat>
  <Paragraphs>105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Get your Swag On with Design-Time APIs</vt:lpstr>
      <vt:lpstr>Design Time APIs: APIs without Code</vt:lpstr>
      <vt:lpstr>API Guidelines</vt:lpstr>
      <vt:lpstr>What is the purpose of an API?</vt:lpstr>
      <vt:lpstr>REST(ish) API Guidelines</vt:lpstr>
      <vt:lpstr>REST(ish) API Guidelines</vt:lpstr>
      <vt:lpstr>Examples</vt:lpstr>
      <vt:lpstr>Design Time APIs</vt:lpstr>
      <vt:lpstr>Approaches to Creating APIs</vt:lpstr>
      <vt:lpstr>Design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Swag On</dc:title>
  <dc:creator>Joshua Claxton</dc:creator>
  <cp:lastModifiedBy>Joshua Claxton</cp:lastModifiedBy>
  <cp:revision>67</cp:revision>
  <dcterms:created xsi:type="dcterms:W3CDTF">2017-07-30T05:19:38Z</dcterms:created>
  <dcterms:modified xsi:type="dcterms:W3CDTF">2017-08-11T17:07:05Z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