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A76-1270-4910-A1E2-D5D431C1B23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2CDC-E556-49CC-B0A2-2FB58624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A76-1270-4910-A1E2-D5D431C1B23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2CDC-E556-49CC-B0A2-2FB58624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A76-1270-4910-A1E2-D5D431C1B23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2CDC-E556-49CC-B0A2-2FB58624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A76-1270-4910-A1E2-D5D431C1B23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2CDC-E556-49CC-B0A2-2FB58624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A76-1270-4910-A1E2-D5D431C1B23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2CDC-E556-49CC-B0A2-2FB58624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A76-1270-4910-A1E2-D5D431C1B23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2CDC-E556-49CC-B0A2-2FB58624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A76-1270-4910-A1E2-D5D431C1B23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2CDC-E556-49CC-B0A2-2FB58624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A76-1270-4910-A1E2-D5D431C1B23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2CDC-E556-49CC-B0A2-2FB58624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A76-1270-4910-A1E2-D5D431C1B23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2CDC-E556-49CC-B0A2-2FB58624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7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A76-1270-4910-A1E2-D5D431C1B23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2CDC-E556-49CC-B0A2-2FB58624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2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A76-1270-4910-A1E2-D5D431C1B23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2CDC-E556-49CC-B0A2-2FB58624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4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EDA76-1270-4910-A1E2-D5D431C1B23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2CDC-E556-49CC-B0A2-2FB58624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4312"/>
            <a:ext cx="11430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1</cp:revision>
  <dcterms:created xsi:type="dcterms:W3CDTF">2022-03-16T15:45:47Z</dcterms:created>
  <dcterms:modified xsi:type="dcterms:W3CDTF">2022-03-16T15:46:05Z</dcterms:modified>
</cp:coreProperties>
</file>