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3" r:id="rId4"/>
    <p:sldId id="259" r:id="rId5"/>
    <p:sldId id="264" r:id="rId6"/>
    <p:sldId id="274" r:id="rId7"/>
    <p:sldId id="275" r:id="rId8"/>
    <p:sldId id="276" r:id="rId9"/>
    <p:sldId id="266" r:id="rId10"/>
    <p:sldId id="277" r:id="rId11"/>
    <p:sldId id="281" r:id="rId12"/>
    <p:sldId id="268" r:id="rId13"/>
    <p:sldId id="278" r:id="rId14"/>
    <p:sldId id="279" r:id="rId15"/>
    <p:sldId id="280" r:id="rId16"/>
    <p:sldId id="267" r:id="rId17"/>
    <p:sldId id="284" r:id="rId18"/>
    <p:sldId id="282" r:id="rId19"/>
    <p:sldId id="258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BD3-A4C0-419E-B95E-6A37D2684EE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332A-FF92-4824-AD58-7FEC12A5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3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3332A-FF92-4824-AD58-7FEC12A5A1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97A-21B6-4671-9F91-396976A441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35-959E-44B7-A847-8B546131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sw5077.github.io/shiny_worksho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D54E-5D85-4398-BAF3-EF2F8D4C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Wrapping up: hosting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8D18-41E5-4A67-B7F4-0EE2B8A4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163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Lyndsie Wszola</a:t>
            </a:r>
          </a:p>
        </p:txBody>
      </p:sp>
    </p:spTree>
    <p:extLst>
      <p:ext uri="{BB962C8B-B14F-4D97-AF65-F5344CB8AC3E}">
        <p14:creationId xmlns:p14="http://schemas.microsoft.com/office/powerpoint/2010/main" val="204884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Formatting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64DEE-21B5-4AB1-B450-A78A014A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21523"/>
            <a:ext cx="12039600" cy="762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4208BA-9936-47F4-882F-58246F0E57BB}"/>
              </a:ext>
            </a:extLst>
          </p:cNvPr>
          <p:cNvGrpSpPr/>
          <p:nvPr/>
        </p:nvGrpSpPr>
        <p:grpSpPr>
          <a:xfrm>
            <a:off x="10070269" y="1027906"/>
            <a:ext cx="1011172" cy="1011172"/>
            <a:chOff x="5734050" y="3067050"/>
            <a:chExt cx="723900" cy="7239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F25CC8-EA7F-410D-9496-5A52B6A06163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9A5EE-DFD1-4E79-B33C-3863488E891F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18A2AA-1E32-4C0A-8BDF-CDDBA8F495F7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AB9533-C444-4DE4-B9A0-F46AF91A72EA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AE16591-E343-4710-A59D-DA7A2A8C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3165968"/>
            <a:ext cx="11563350" cy="33432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F4219-6649-48B5-A28A-BC238F934760}"/>
              </a:ext>
            </a:extLst>
          </p:cNvPr>
          <p:cNvGrpSpPr/>
          <p:nvPr/>
        </p:nvGrpSpPr>
        <p:grpSpPr>
          <a:xfrm>
            <a:off x="10203317" y="3429000"/>
            <a:ext cx="1011173" cy="1011173"/>
            <a:chOff x="5734050" y="3067050"/>
            <a:chExt cx="723900" cy="7239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F262B9-CE10-42B7-8FFC-51896454D273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93158A-0329-4818-A863-6E60A73F5851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E367CD-E98D-4313-B824-61416CE2D2C9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CA0215-71FF-4C25-A1BF-9877E51607F9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55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Accessibility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3B501-7B19-43ED-AEAF-1043441E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10" y="2393050"/>
            <a:ext cx="8353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Accessibility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3417DF-6941-45A5-AB46-536BC344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3" y="1843371"/>
            <a:ext cx="5298200" cy="43016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9511C-CFE2-48BA-B261-1DF76EEF93C9}"/>
              </a:ext>
            </a:extLst>
          </p:cNvPr>
          <p:cNvGrpSpPr/>
          <p:nvPr/>
        </p:nvGrpSpPr>
        <p:grpSpPr>
          <a:xfrm>
            <a:off x="1503785" y="1913807"/>
            <a:ext cx="1011172" cy="1011172"/>
            <a:chOff x="5734050" y="3067050"/>
            <a:chExt cx="723900" cy="72390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7EDCE2-5AA1-4C9A-83C4-A4704BB1AFDD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9350F0-05A3-4E90-B3B4-8020FF175C4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864D78-A5ED-4B35-B86A-B470D58B2337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D49F7E-6B88-4591-AC01-91CDF9119FA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2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4E061-A879-42B8-AD88-602AD872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91" y="1843371"/>
            <a:ext cx="5298200" cy="4301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Accessibility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3417DF-6941-45A5-AB46-536BC344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3" y="1843371"/>
            <a:ext cx="5298200" cy="43016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9511C-CFE2-48BA-B261-1DF76EEF93C9}"/>
              </a:ext>
            </a:extLst>
          </p:cNvPr>
          <p:cNvGrpSpPr/>
          <p:nvPr/>
        </p:nvGrpSpPr>
        <p:grpSpPr>
          <a:xfrm>
            <a:off x="1503785" y="1913807"/>
            <a:ext cx="1011172" cy="1011172"/>
            <a:chOff x="5734050" y="3067050"/>
            <a:chExt cx="723900" cy="72390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7EDCE2-5AA1-4C9A-83C4-A4704BB1AFDD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9350F0-05A3-4E90-B3B4-8020FF175C4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864D78-A5ED-4B35-B86A-B470D58B2337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D49F7E-6B88-4591-AC01-91CDF9119FA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3338A2-A6DF-4FC7-A40E-88B1FDADE4D4}"/>
              </a:ext>
            </a:extLst>
          </p:cNvPr>
          <p:cNvGrpSpPr/>
          <p:nvPr/>
        </p:nvGrpSpPr>
        <p:grpSpPr>
          <a:xfrm>
            <a:off x="6962811" y="1913806"/>
            <a:ext cx="1011173" cy="1011173"/>
            <a:chOff x="5734050" y="3067050"/>
            <a:chExt cx="723900" cy="7239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CDAB73-2397-4169-8697-92A0A7F917D3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6E25E9-C572-486D-A8F2-732955A3D077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B0C289-7390-4835-A9FC-DD49CD66ECFA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B70B1C-19F1-4CDD-8484-177CA897714F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21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6C5E-EFF3-4FA7-BFC0-30D5AA6F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55" y="1863651"/>
            <a:ext cx="5151868" cy="4260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31F57-9B76-4416-8BAF-98335F8F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75" y="1863651"/>
            <a:ext cx="5151869" cy="42768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9511C-CFE2-48BA-B261-1DF76EEF93C9}"/>
              </a:ext>
            </a:extLst>
          </p:cNvPr>
          <p:cNvGrpSpPr/>
          <p:nvPr/>
        </p:nvGrpSpPr>
        <p:grpSpPr>
          <a:xfrm>
            <a:off x="1784522" y="1999072"/>
            <a:ext cx="1011172" cy="1011172"/>
            <a:chOff x="5734050" y="3067050"/>
            <a:chExt cx="723900" cy="72390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7EDCE2-5AA1-4C9A-83C4-A4704BB1AFDD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9350F0-05A3-4E90-B3B4-8020FF175C4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864D78-A5ED-4B35-B86A-B470D58B2337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D49F7E-6B88-4591-AC01-91CDF9119FA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3338A2-A6DF-4FC7-A40E-88B1FDADE4D4}"/>
              </a:ext>
            </a:extLst>
          </p:cNvPr>
          <p:cNvGrpSpPr/>
          <p:nvPr/>
        </p:nvGrpSpPr>
        <p:grpSpPr>
          <a:xfrm>
            <a:off x="7275632" y="1919241"/>
            <a:ext cx="1011173" cy="1011173"/>
            <a:chOff x="5734050" y="3067050"/>
            <a:chExt cx="723900" cy="7239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CDAB73-2397-4169-8697-92A0A7F917D3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6E25E9-C572-486D-A8F2-732955A3D077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B0C289-7390-4835-A9FC-DD49CD66ECFA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B70B1C-19F1-4CDD-8484-177CA897714F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614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Accessibility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E1855-3D85-4CD0-9B1B-FC5685D0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82" y="1690688"/>
            <a:ext cx="5880635" cy="50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Human-readable names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Extensive comments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Breathable formatting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Accessible figures</a:t>
            </a:r>
          </a:p>
        </p:txBody>
      </p:sp>
    </p:spTree>
    <p:extLst>
      <p:ext uri="{BB962C8B-B14F-4D97-AF65-F5344CB8AC3E}">
        <p14:creationId xmlns:p14="http://schemas.microsoft.com/office/powerpoint/2010/main" val="274790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Image accessibility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370100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68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Do. Things. Once. </a:t>
            </a:r>
          </a:p>
        </p:txBody>
      </p:sp>
    </p:spTree>
    <p:extLst>
      <p:ext uri="{BB962C8B-B14F-4D97-AF65-F5344CB8AC3E}">
        <p14:creationId xmlns:p14="http://schemas.microsoft.com/office/powerpoint/2010/main" val="191804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F3E2D0-84C1-4CBE-A74D-E5622DEC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85520"/>
            <a:ext cx="73152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D952F-D2F8-4BF5-90CA-9FB7BD87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5520"/>
            <a:ext cx="5097897" cy="3840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959A9-A3CE-4A2C-9956-E41994BB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78" y="3668712"/>
            <a:ext cx="2433638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More shiny content: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https://lsw5077.github.io/shiny_workshop/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library(shiny)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72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shinyapps.io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D952F-D2F8-4BF5-90CA-9FB7BD87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7" y="1931528"/>
            <a:ext cx="5097897" cy="38404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AF6F4C-A3B4-47E0-8C5E-719DAC747380}"/>
              </a:ext>
            </a:extLst>
          </p:cNvPr>
          <p:cNvSpPr txBox="1">
            <a:spLocks/>
          </p:cNvSpPr>
          <p:nvPr/>
        </p:nvSpPr>
        <p:spPr>
          <a:xfrm>
            <a:off x="6096000" y="1707084"/>
            <a:ext cx="5551918" cy="428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logging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Usage stats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apps/server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21520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your own server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AF6F4C-A3B4-47E0-8C5E-719DAC747380}"/>
              </a:ext>
            </a:extLst>
          </p:cNvPr>
          <p:cNvSpPr txBox="1">
            <a:spLocks/>
          </p:cNvSpPr>
          <p:nvPr/>
        </p:nvSpPr>
        <p:spPr>
          <a:xfrm>
            <a:off x="6346467" y="1707084"/>
            <a:ext cx="5551918" cy="428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Needs IT expertise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Requires Linux servers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AF005-694A-49C8-B7CC-5D30C699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2249723"/>
            <a:ext cx="5802385" cy="29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Internal deployment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AF6F4C-A3B4-47E0-8C5E-719DAC747380}"/>
              </a:ext>
            </a:extLst>
          </p:cNvPr>
          <p:cNvSpPr txBox="1">
            <a:spLocks/>
          </p:cNvSpPr>
          <p:nvPr/>
        </p:nvSpPr>
        <p:spPr>
          <a:xfrm>
            <a:off x="6346467" y="1707084"/>
            <a:ext cx="5551918" cy="428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Can share apps offline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Only works on internal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4209-86E0-42E1-A37E-F850957A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79" y="2267751"/>
            <a:ext cx="2433638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shinyapps.io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Best practices: general 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Best practices: shiny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Hosting: set your app free!</a:t>
            </a:r>
          </a:p>
        </p:txBody>
      </p:sp>
    </p:spTree>
    <p:extLst>
      <p:ext uri="{BB962C8B-B14F-4D97-AF65-F5344CB8AC3E}">
        <p14:creationId xmlns:p14="http://schemas.microsoft.com/office/powerpoint/2010/main" val="49492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general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Any fool can write code that a computer can understand. Good programmers write code that humans can understand.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– Martin Fowler, 2008.</a:t>
            </a:r>
          </a:p>
        </p:txBody>
      </p:sp>
    </p:spTree>
    <p:extLst>
      <p:ext uri="{BB962C8B-B14F-4D97-AF65-F5344CB8AC3E}">
        <p14:creationId xmlns:p14="http://schemas.microsoft.com/office/powerpoint/2010/main" val="24608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general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792" y="4447885"/>
            <a:ext cx="2394397" cy="705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40B11F-6229-4ED1-94DF-7F2D3B336733}"/>
              </a:ext>
            </a:extLst>
          </p:cNvPr>
          <p:cNvGrpSpPr/>
          <p:nvPr/>
        </p:nvGrpSpPr>
        <p:grpSpPr>
          <a:xfrm>
            <a:off x="1915792" y="2272593"/>
            <a:ext cx="2022344" cy="2022344"/>
            <a:chOff x="5734050" y="3067050"/>
            <a:chExt cx="723900" cy="7239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EA31A-C13E-40CA-8FC0-B8BF67AD579C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8E5262-E66B-49E9-AF58-ADA4E88308C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AAE727-996C-4AB9-930F-9448413119AE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43981C-5962-4373-91BE-FD2F2385A5F6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37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general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4DD-D19C-4F5F-B9C5-5C80679C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792" y="4447885"/>
            <a:ext cx="2394397" cy="705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40B11F-6229-4ED1-94DF-7F2D3B336733}"/>
              </a:ext>
            </a:extLst>
          </p:cNvPr>
          <p:cNvGrpSpPr/>
          <p:nvPr/>
        </p:nvGrpSpPr>
        <p:grpSpPr>
          <a:xfrm>
            <a:off x="1915792" y="2272593"/>
            <a:ext cx="2022344" cy="2022344"/>
            <a:chOff x="5734050" y="3067050"/>
            <a:chExt cx="723900" cy="7239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EA31A-C13E-40CA-8FC0-B8BF67AD579C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8E5262-E66B-49E9-AF58-ADA4E88308C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AAE727-996C-4AB9-930F-9448413119AE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43981C-5962-4373-91BE-FD2F2385A5F6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13623-3AB4-4B19-BB26-AE9A48C16587}"/>
              </a:ext>
            </a:extLst>
          </p:cNvPr>
          <p:cNvGrpSpPr/>
          <p:nvPr/>
        </p:nvGrpSpPr>
        <p:grpSpPr>
          <a:xfrm>
            <a:off x="7606126" y="2272593"/>
            <a:ext cx="2022344" cy="2022344"/>
            <a:chOff x="5734050" y="3067050"/>
            <a:chExt cx="723900" cy="7239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BB7492-068D-4C01-A456-045055708835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EAD000-85B6-4730-B650-5C9E15E0F228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5CE38A-E1F4-4571-951C-44958FBCD9FD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3181E6-B359-41EC-9557-F072CA56694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3B1BCA-49F6-459B-A3AF-EB694513FD81}"/>
              </a:ext>
            </a:extLst>
          </p:cNvPr>
          <p:cNvSpPr txBox="1">
            <a:spLocks/>
          </p:cNvSpPr>
          <p:nvPr/>
        </p:nvSpPr>
        <p:spPr>
          <a:xfrm>
            <a:off x="6890297" y="4447885"/>
            <a:ext cx="3665651" cy="705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Less-than-best practice</a:t>
            </a:r>
          </a:p>
        </p:txBody>
      </p:sp>
    </p:spTree>
    <p:extLst>
      <p:ext uri="{BB962C8B-B14F-4D97-AF65-F5344CB8AC3E}">
        <p14:creationId xmlns:p14="http://schemas.microsoft.com/office/powerpoint/2010/main" val="34683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Names and comments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13623-3AB4-4B19-BB26-AE9A48C16587}"/>
              </a:ext>
            </a:extLst>
          </p:cNvPr>
          <p:cNvGrpSpPr/>
          <p:nvPr/>
        </p:nvGrpSpPr>
        <p:grpSpPr>
          <a:xfrm>
            <a:off x="1823084" y="4453874"/>
            <a:ext cx="1011172" cy="1011172"/>
            <a:chOff x="5734050" y="3067050"/>
            <a:chExt cx="723900" cy="7239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BB7492-068D-4C01-A456-045055708835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EAD000-85B6-4730-B650-5C9E15E0F228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5CE38A-E1F4-4571-951C-44958FBCD9FD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3181E6-B359-41EC-9557-F072CA56694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C924B2-A53A-47FA-A8F2-76A9EE1F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6" y="3110088"/>
            <a:ext cx="3695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Names and comments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40B11F-6229-4ED1-94DF-7F2D3B336733}"/>
              </a:ext>
            </a:extLst>
          </p:cNvPr>
          <p:cNvGrpSpPr/>
          <p:nvPr/>
        </p:nvGrpSpPr>
        <p:grpSpPr>
          <a:xfrm>
            <a:off x="8316592" y="4759886"/>
            <a:ext cx="1011173" cy="1011173"/>
            <a:chOff x="5734050" y="3067050"/>
            <a:chExt cx="723900" cy="7239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EA31A-C13E-40CA-8FC0-B8BF67AD579C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8E5262-E66B-49E9-AF58-ADA4E88308C2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AAE727-996C-4AB9-930F-9448413119AE}"/>
                </a:ext>
              </a:extLst>
            </p:cNvPr>
            <p:cNvSpPr/>
            <p:nvPr/>
          </p:nvSpPr>
          <p:spPr>
            <a:xfrm>
              <a:off x="5903594" y="3552825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43981C-5962-4373-91BE-FD2F2385A5F6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13623-3AB4-4B19-BB26-AE9A48C16587}"/>
              </a:ext>
            </a:extLst>
          </p:cNvPr>
          <p:cNvGrpSpPr/>
          <p:nvPr/>
        </p:nvGrpSpPr>
        <p:grpSpPr>
          <a:xfrm>
            <a:off x="1823084" y="4453874"/>
            <a:ext cx="1011172" cy="1011172"/>
            <a:chOff x="5734050" y="3067050"/>
            <a:chExt cx="723900" cy="7239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BB7492-068D-4C01-A456-045055708835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EAD000-85B6-4730-B650-5C9E15E0F228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5CE38A-E1F4-4571-951C-44958FBCD9FD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3181E6-B359-41EC-9557-F072CA566940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C924B2-A53A-47FA-A8F2-76A9EE1F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6" y="3110088"/>
            <a:ext cx="3695700" cy="83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76438-9155-42B3-A5C7-5D1E52BA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74" y="2577449"/>
            <a:ext cx="6324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FC5-3C24-4ECF-9DAA-0B87CBB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 Formatting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64DEE-21B5-4AB1-B450-A78A014A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21523"/>
            <a:ext cx="12039600" cy="762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4208BA-9936-47F4-882F-58246F0E57BB}"/>
              </a:ext>
            </a:extLst>
          </p:cNvPr>
          <p:cNvGrpSpPr/>
          <p:nvPr/>
        </p:nvGrpSpPr>
        <p:grpSpPr>
          <a:xfrm>
            <a:off x="10070269" y="1027906"/>
            <a:ext cx="1011172" cy="1011172"/>
            <a:chOff x="5734050" y="3067050"/>
            <a:chExt cx="723900" cy="7239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F25CC8-EA7F-410D-9496-5A52B6A06163}"/>
                </a:ext>
              </a:extLst>
            </p:cNvPr>
            <p:cNvSpPr/>
            <p:nvPr/>
          </p:nvSpPr>
          <p:spPr>
            <a:xfrm>
              <a:off x="5903594" y="3524250"/>
              <a:ext cx="384809" cy="123825"/>
            </a:xfrm>
            <a:custGeom>
              <a:avLst/>
              <a:gdLst>
                <a:gd name="connsiteX0" fmla="*/ 3810 w 384809"/>
                <a:gd name="connsiteY0" fmla="*/ 93345 h 123825"/>
                <a:gd name="connsiteX1" fmla="*/ 0 w 384809"/>
                <a:gd name="connsiteY1" fmla="*/ 104775 h 123825"/>
                <a:gd name="connsiteX2" fmla="*/ 19050 w 384809"/>
                <a:gd name="connsiteY2" fmla="*/ 123825 h 123825"/>
                <a:gd name="connsiteX3" fmla="*/ 34290 w 384809"/>
                <a:gd name="connsiteY3" fmla="*/ 116205 h 123825"/>
                <a:gd name="connsiteX4" fmla="*/ 192405 w 384809"/>
                <a:gd name="connsiteY4" fmla="*/ 39052 h 123825"/>
                <a:gd name="connsiteX5" fmla="*/ 350520 w 384809"/>
                <a:gd name="connsiteY5" fmla="*/ 116205 h 123825"/>
                <a:gd name="connsiteX6" fmla="*/ 365760 w 384809"/>
                <a:gd name="connsiteY6" fmla="*/ 123825 h 123825"/>
                <a:gd name="connsiteX7" fmla="*/ 384810 w 384809"/>
                <a:gd name="connsiteY7" fmla="*/ 104775 h 123825"/>
                <a:gd name="connsiteX8" fmla="*/ 381000 w 384809"/>
                <a:gd name="connsiteY8" fmla="*/ 93345 h 123825"/>
                <a:gd name="connsiteX9" fmla="*/ 192405 w 384809"/>
                <a:gd name="connsiteY9" fmla="*/ 0 h 123825"/>
                <a:gd name="connsiteX10" fmla="*/ 3810 w 384809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9A5EE-DFD1-4E79-B33C-3863488E891F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18A2AA-1E32-4C0A-8BDF-CDDBA8F495F7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AB9533-C444-4DE4-B9A0-F46AF91A72EA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50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13289</TotalTime>
  <Words>248</Words>
  <Application>Microsoft Office PowerPoint</Application>
  <PresentationFormat>Widescreen</PresentationFormat>
  <Paragraphs>89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Wrapping up: hosting and best practices</vt:lpstr>
      <vt:lpstr>Before we begin</vt:lpstr>
      <vt:lpstr>Agenda</vt:lpstr>
      <vt:lpstr>Best practices: general R</vt:lpstr>
      <vt:lpstr>Best practices: general R</vt:lpstr>
      <vt:lpstr>Best practices: general R</vt:lpstr>
      <vt:lpstr>Best practices: Names and comments</vt:lpstr>
      <vt:lpstr>Best practices: Names and comments</vt:lpstr>
      <vt:lpstr>Best practices: Formatting</vt:lpstr>
      <vt:lpstr>Best practices: Formatting</vt:lpstr>
      <vt:lpstr>Best practices: Accessibility</vt:lpstr>
      <vt:lpstr>Best practices: Accessibility</vt:lpstr>
      <vt:lpstr>Best practices: Accessibility</vt:lpstr>
      <vt:lpstr>Best practices: Accessibility</vt:lpstr>
      <vt:lpstr>Best practices: Accessibility</vt:lpstr>
      <vt:lpstr>Best practices: R</vt:lpstr>
      <vt:lpstr>Best practices: Shiny</vt:lpstr>
      <vt:lpstr>PowerPoint Presentation</vt:lpstr>
      <vt:lpstr>Hosting: options</vt:lpstr>
      <vt:lpstr>Hosting: shinyapps.io</vt:lpstr>
      <vt:lpstr>Hosting: your own server</vt:lpstr>
      <vt:lpstr>Hosting: Internal deployment</vt:lpstr>
      <vt:lpstr>Hosting: shinyapps.io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up: hosting and best practices</dc:title>
  <dc:creator>Lyndsie Wszola</dc:creator>
  <cp:lastModifiedBy>lyndsie</cp:lastModifiedBy>
  <cp:revision>6</cp:revision>
  <dcterms:created xsi:type="dcterms:W3CDTF">2022-03-21T20:12:15Z</dcterms:created>
  <dcterms:modified xsi:type="dcterms:W3CDTF">2022-03-31T03:01:59Z</dcterms:modified>
</cp:coreProperties>
</file>