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03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6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1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3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91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7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19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88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74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2582" y="149637"/>
            <a:ext cx="3158836" cy="941330"/>
          </a:xfrm>
        </p:spPr>
        <p:txBody>
          <a:bodyPr/>
          <a:lstStyle/>
          <a:p>
            <a:r>
              <a:rPr lang="en-GB" dirty="0" smtClean="0">
                <a:latin typeface="Brandon Grotesque Medium" panose="020B0603020203060202" pitchFamily="34" charset="0"/>
              </a:rPr>
              <a:t>Using Git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8262" y="1183042"/>
            <a:ext cx="3707476" cy="413009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latin typeface="Brandon Grotesque Medium" panose="020B0603020203060202" pitchFamily="34" charset="0"/>
              </a:rPr>
              <a:t>Git Bash/Terminal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19403" y="1911933"/>
            <a:ext cx="3225338" cy="45470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126478" y="2003373"/>
            <a:ext cx="22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latin typeface="Brandon Grotesque Medium" panose="020B0603020203060202" pitchFamily="34" charset="0"/>
              </a:rPr>
              <a:t>Basic Commands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44094" y="5166792"/>
            <a:ext cx="2975956" cy="9773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744094" y="5296224"/>
            <a:ext cx="297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clear</a:t>
            </a:r>
            <a:r>
              <a:rPr lang="en-GB" dirty="0">
                <a:latin typeface="Brandon Grotesque Medium" panose="020B0603020203060202" pitchFamily="34" charset="0"/>
              </a:rPr>
              <a:t> – Clears </a:t>
            </a:r>
            <a:r>
              <a:rPr lang="en-GB" dirty="0" smtClean="0">
                <a:latin typeface="Brandon Grotesque Medium" panose="020B0603020203060202" pitchFamily="34" charset="0"/>
              </a:rPr>
              <a:t>the command prompt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094" y="4044665"/>
            <a:ext cx="2975956" cy="9773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744094" y="4174097"/>
            <a:ext cx="297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ls</a:t>
            </a:r>
            <a:r>
              <a:rPr lang="en-GB" dirty="0">
                <a:latin typeface="Brandon Grotesque Medium" panose="020B0603020203060202" pitchFamily="34" charset="0"/>
              </a:rPr>
              <a:t> – Lists all items i</a:t>
            </a:r>
            <a:r>
              <a:rPr lang="en-GB" dirty="0" smtClean="0">
                <a:latin typeface="Brandon Grotesque Medium" panose="020B0603020203060202" pitchFamily="34" charset="0"/>
              </a:rPr>
              <a:t>n current directory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44094" y="2458460"/>
            <a:ext cx="2975956" cy="14618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744094" y="2587892"/>
            <a:ext cx="2975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cd</a:t>
            </a:r>
            <a:r>
              <a:rPr lang="en-GB" dirty="0">
                <a:latin typeface="Brandon Grotesque Medium" panose="020B0603020203060202" pitchFamily="34" charset="0"/>
              </a:rPr>
              <a:t> – Changes directory  by </a:t>
            </a:r>
            <a:r>
              <a:rPr lang="en-GB" dirty="0" smtClean="0">
                <a:latin typeface="Brandon Grotesque Medium" panose="020B0603020203060202" pitchFamily="34" charset="0"/>
              </a:rPr>
              <a:t>typing desired </a:t>
            </a:r>
            <a:r>
              <a:rPr lang="en-GB" dirty="0">
                <a:latin typeface="Brandon Grotesque Medium" panose="020B0603020203060202" pitchFamily="34" charset="0"/>
              </a:rPr>
              <a:t>directory </a:t>
            </a:r>
            <a:r>
              <a:rPr lang="en-GB" dirty="0" smtClean="0">
                <a:latin typeface="Brandon Grotesque Medium" panose="020B0603020203060202" pitchFamily="34" charset="0"/>
              </a:rPr>
              <a:t>after </a:t>
            </a:r>
            <a:r>
              <a:rPr lang="en-GB" dirty="0">
                <a:latin typeface="Brandon Grotesque Medium" panose="020B0603020203060202" pitchFamily="34" charset="0"/>
              </a:rPr>
              <a:t>cd. </a:t>
            </a:r>
            <a:endParaRPr lang="en-GB" dirty="0" smtClean="0">
              <a:latin typeface="Brandon Grotesque Medium" panose="020B0603020203060202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9896" y="1911933"/>
            <a:ext cx="5318067" cy="4547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43692" y="3792019"/>
            <a:ext cx="4858788" cy="488665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125"/>
          <a:stretch/>
        </p:blipFill>
        <p:spPr>
          <a:xfrm>
            <a:off x="485254" y="3841494"/>
            <a:ext cx="4767349" cy="378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5254" y="1961798"/>
            <a:ext cx="476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Creating a repository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254" y="3070960"/>
            <a:ext cx="476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Use cd to change directory to the desired repository location and enter “</a:t>
            </a:r>
            <a:r>
              <a:rPr lang="en-GB" dirty="0" smtClean="0">
                <a:latin typeface="Consolas" panose="020B0609020204030204" pitchFamily="49" charset="0"/>
              </a:rPr>
              <a:t>git init</a:t>
            </a:r>
            <a:r>
              <a:rPr lang="en-GB" dirty="0" smtClean="0">
                <a:latin typeface="Brandon Grotesque Medium" panose="020B0603020203060202" pitchFamily="34" charset="0"/>
              </a:rPr>
              <a:t>”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61556" y="2514026"/>
            <a:ext cx="1429789" cy="488665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69622" y="2563904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init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254" y="4351031"/>
            <a:ext cx="476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This will setup up the structure and files needed for your repository to function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50677" y="3378219"/>
            <a:ext cx="1487978" cy="374197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6537960" y="3426817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GB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 Documents/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6458" y="5074951"/>
            <a:ext cx="4858788" cy="488665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5" r="21636"/>
          <a:stretch/>
        </p:blipFill>
        <p:spPr>
          <a:xfrm>
            <a:off x="491492" y="5136106"/>
            <a:ext cx="4761112" cy="3661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5253" y="5634653"/>
            <a:ext cx="476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The directory will show </a:t>
            </a:r>
            <a:r>
              <a:rPr lang="en-GB" dirty="0" smtClean="0">
                <a:solidFill>
                  <a:srgbClr val="00C3BA"/>
                </a:solidFill>
                <a:latin typeface="Brandon Grotesque Medium" panose="020B0603020203060202" pitchFamily="34" charset="0"/>
              </a:rPr>
              <a:t>(</a:t>
            </a:r>
            <a:r>
              <a:rPr lang="en-GB" dirty="0" smtClean="0">
                <a:solidFill>
                  <a:srgbClr val="00C3BA"/>
                </a:solidFill>
                <a:latin typeface="Consolas" panose="020B0609020204030204" pitchFamily="49" charset="0"/>
              </a:rPr>
              <a:t>master</a:t>
            </a:r>
            <a:r>
              <a:rPr lang="en-GB" dirty="0" smtClean="0">
                <a:solidFill>
                  <a:srgbClr val="00C3BA"/>
                </a:solidFill>
                <a:latin typeface="Brandon Grotesque Medium" panose="020B0603020203060202" pitchFamily="34" charset="0"/>
              </a:rPr>
              <a:t>) </a:t>
            </a:r>
            <a:r>
              <a:rPr lang="en-GB" dirty="0" smtClean="0">
                <a:latin typeface="Brandon Grotesque Medium" panose="020B0603020203060202" pitchFamily="34" charset="0"/>
              </a:rPr>
              <a:t>after creation</a:t>
            </a:r>
            <a:endParaRPr lang="en-GB" dirty="0">
              <a:latin typeface="Brandon Grotesque Medium" panose="020B06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4603326" y="131616"/>
            <a:ext cx="4258036" cy="2553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8" y="449102"/>
            <a:ext cx="4353583" cy="18390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9778" y="2859576"/>
            <a:ext cx="4154286" cy="38654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2005" y="2909443"/>
            <a:ext cx="372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Adding files to Stage/Index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6905" y="3420973"/>
            <a:ext cx="2509254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117230" y="3420973"/>
            <a:ext cx="25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add &lt;filename&gt;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89421" y="3070600"/>
            <a:ext cx="4154286" cy="30767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4764240" y="3631996"/>
            <a:ext cx="4005692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805804" y="3631996"/>
            <a:ext cx="40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commit –m “commit message”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23691" y="930751"/>
            <a:ext cx="3627455" cy="107397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5008209" y="1011424"/>
            <a:ext cx="3429574" cy="894499"/>
            <a:chOff x="5486586" y="984177"/>
            <a:chExt cx="4272556" cy="111436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4" b="31599"/>
            <a:stretch/>
          </p:blipFill>
          <p:spPr>
            <a:xfrm>
              <a:off x="5486587" y="984177"/>
              <a:ext cx="4272555" cy="93606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957" r="9317"/>
            <a:stretch/>
          </p:blipFill>
          <p:spPr>
            <a:xfrm>
              <a:off x="5486586" y="1920240"/>
              <a:ext cx="4272555" cy="178302"/>
            </a:xfrm>
            <a:prstGeom prst="rect">
              <a:avLst/>
            </a:prstGeom>
          </p:spPr>
        </p:pic>
      </p:grpSp>
      <p:sp>
        <p:nvSpPr>
          <p:cNvPr id="16" name="Rounded Rectangle 15"/>
          <p:cNvSpPr/>
          <p:nvPr/>
        </p:nvSpPr>
        <p:spPr>
          <a:xfrm>
            <a:off x="4750507" y="386854"/>
            <a:ext cx="1513736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810832" y="386854"/>
            <a:ext cx="14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status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2303" y="3120465"/>
            <a:ext cx="343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Committing files to HEAD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87982" y="2065009"/>
            <a:ext cx="1849801" cy="524267"/>
            <a:chOff x="270862" y="4023364"/>
            <a:chExt cx="2306083" cy="65358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37" r="73193"/>
            <a:stretch/>
          </p:blipFill>
          <p:spPr>
            <a:xfrm>
              <a:off x="270863" y="4305993"/>
              <a:ext cx="2306082" cy="37095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494" r="72999" b="30849"/>
            <a:stretch/>
          </p:blipFill>
          <p:spPr>
            <a:xfrm>
              <a:off x="270862" y="4023364"/>
              <a:ext cx="2306083" cy="29094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" name="Rectangle 24"/>
          <p:cNvSpPr/>
          <p:nvPr/>
        </p:nvSpPr>
        <p:spPr>
          <a:xfrm>
            <a:off x="4991582" y="1646854"/>
            <a:ext cx="1036543" cy="25769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171154" y="286196"/>
            <a:ext cx="270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Shows tracked/untracked </a:t>
            </a:r>
          </a:p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or modified/deleted files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778" y="3877609"/>
            <a:ext cx="41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Adds files to index or updates modified files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99658" y="4309306"/>
            <a:ext cx="3676432" cy="1442311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524891" y="6074819"/>
            <a:ext cx="1378724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60277" y="6074819"/>
            <a:ext cx="131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add *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9001" y="5936319"/>
            <a:ext cx="218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Adds all new files or modified files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17886" y="4413397"/>
            <a:ext cx="3456966" cy="1292250"/>
            <a:chOff x="617886" y="4333013"/>
            <a:chExt cx="3456966" cy="129225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115"/>
            <a:stretch/>
          </p:blipFill>
          <p:spPr>
            <a:xfrm>
              <a:off x="617886" y="4333013"/>
              <a:ext cx="3456966" cy="110314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63"/>
            <a:stretch/>
          </p:blipFill>
          <p:spPr>
            <a:xfrm>
              <a:off x="617886" y="5436165"/>
              <a:ext cx="3456966" cy="189098"/>
            </a:xfrm>
            <a:prstGeom prst="rect">
              <a:avLst/>
            </a:prstGeom>
          </p:spPr>
        </p:pic>
      </p:grpSp>
      <p:sp>
        <p:nvSpPr>
          <p:cNvPr id="45" name="Rounded Rectangle 44"/>
          <p:cNvSpPr/>
          <p:nvPr/>
        </p:nvSpPr>
        <p:spPr>
          <a:xfrm>
            <a:off x="4874714" y="4942728"/>
            <a:ext cx="3766868" cy="804926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\</a:t>
            </a:r>
            <a:endParaRPr lang="en-GB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38" y="5040967"/>
            <a:ext cx="3581008" cy="58878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965150" y="4172062"/>
            <a:ext cx="358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Commits files from Index/Stage and logs the commit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9" t="30674" r="55233" b="55665"/>
          <a:stretch/>
        </p:blipFill>
        <p:spPr>
          <a:xfrm>
            <a:off x="4280435" y="2899579"/>
            <a:ext cx="723481" cy="251209"/>
          </a:xfrm>
          <a:prstGeom prst="rect">
            <a:avLst/>
          </a:prstGeom>
          <a:noFill/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9" t="30674" r="55233" b="55665"/>
          <a:stretch/>
        </p:blipFill>
        <p:spPr>
          <a:xfrm rot="19897667" flipV="1">
            <a:off x="4394187" y="6203953"/>
            <a:ext cx="723481" cy="2968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70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81582" y="145009"/>
            <a:ext cx="4258036" cy="2320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4741177" y="984624"/>
            <a:ext cx="3937671" cy="937957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4728763" y="400247"/>
            <a:ext cx="1157924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789088" y="400247"/>
            <a:ext cx="10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log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8781" y="420595"/>
            <a:ext cx="270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Shows previous commits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03" y="1049255"/>
            <a:ext cx="3800811" cy="7828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47981" flipV="1">
            <a:off x="7144841" y="1527007"/>
            <a:ext cx="791650" cy="35640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86385" y="2018304"/>
            <a:ext cx="16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Commit hash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9778" y="2656104"/>
            <a:ext cx="4154286" cy="1941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52005" y="2689375"/>
            <a:ext cx="372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Changing commit/branch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37648" y="3151718"/>
            <a:ext cx="1752798" cy="380886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467811" y="3154562"/>
            <a:ext cx="16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checkout 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778" y="3630592"/>
            <a:ext cx="415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By entering the branch name or commit hash after “</a:t>
            </a:r>
            <a:r>
              <a:rPr lang="en-GB" dirty="0" smtClean="0">
                <a:latin typeface="Consolas" panose="020B0609020204030204" pitchFamily="49" charset="0"/>
              </a:rPr>
              <a:t>git checkout</a:t>
            </a:r>
            <a:r>
              <a:rPr lang="en-GB" dirty="0" smtClean="0">
                <a:latin typeface="Brandon Grotesque Medium" panose="020B0603020203060202" pitchFamily="34" charset="0"/>
              </a:rPr>
              <a:t>” you can access other commits or branches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5021" y="4727189"/>
            <a:ext cx="4154286" cy="1941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41467" y="5197438"/>
            <a:ext cx="3781397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261956" y="1375567"/>
            <a:ext cx="1787237" cy="1001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32758" y="5207980"/>
            <a:ext cx="383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checkout –b &lt;branch name&gt; 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0122" y="4737813"/>
            <a:ext cx="372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Creating a new branch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1467" y="5810875"/>
            <a:ext cx="3781397" cy="687678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36"/>
          <a:stretch/>
        </p:blipFill>
        <p:spPr>
          <a:xfrm>
            <a:off x="501840" y="5859314"/>
            <a:ext cx="3672437" cy="58301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680575" y="4727189"/>
            <a:ext cx="4154286" cy="1941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538968" y="4737813"/>
            <a:ext cx="242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Merging branches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07769" y="5197438"/>
            <a:ext cx="2459185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5526215" y="5208229"/>
            <a:ext cx="244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merge &lt;branch&gt;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575" y="5745222"/>
            <a:ext cx="415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Merges the named branch to the currently active branch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680575" y="2652624"/>
            <a:ext cx="4154286" cy="1941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6008651" y="3151717"/>
            <a:ext cx="1498138" cy="383398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6040712" y="3142124"/>
            <a:ext cx="143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branch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95676" y="2689375"/>
            <a:ext cx="372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Viewing branches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67021" y="3736310"/>
            <a:ext cx="3781397" cy="687678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598" y="3823758"/>
            <a:ext cx="3666308" cy="4840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1" y="739466"/>
            <a:ext cx="4069066" cy="12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9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196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Brandon Grotesque Medium</vt:lpstr>
      <vt:lpstr>Calibri</vt:lpstr>
      <vt:lpstr>Calibri Light</vt:lpstr>
      <vt:lpstr>Consolas</vt:lpstr>
      <vt:lpstr>Office Theme</vt:lpstr>
      <vt:lpstr>Using Git</vt:lpstr>
      <vt:lpstr>PowerPoint Presentation</vt:lpstr>
      <vt:lpstr>PowerPoint Presentation</vt:lpstr>
    </vt:vector>
  </TitlesOfParts>
  <Company>Anglia Ruskin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Webb, Josh (Student)</dc:creator>
  <cp:lastModifiedBy>Webb, Josh (Student)</cp:lastModifiedBy>
  <cp:revision>67</cp:revision>
  <dcterms:created xsi:type="dcterms:W3CDTF">2017-11-23T02:47:10Z</dcterms:created>
  <dcterms:modified xsi:type="dcterms:W3CDTF">2017-12-04T23:51:55Z</dcterms:modified>
</cp:coreProperties>
</file>