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306" r:id="rId4"/>
    <p:sldId id="295" r:id="rId5"/>
    <p:sldId id="317" r:id="rId6"/>
    <p:sldId id="308" r:id="rId7"/>
    <p:sldId id="298" r:id="rId8"/>
    <p:sldId id="299" r:id="rId9"/>
    <p:sldId id="307" r:id="rId10"/>
    <p:sldId id="300" r:id="rId11"/>
    <p:sldId id="297" r:id="rId12"/>
    <p:sldId id="309" r:id="rId13"/>
    <p:sldId id="310" r:id="rId14"/>
    <p:sldId id="311" r:id="rId15"/>
    <p:sldId id="302" r:id="rId16"/>
    <p:sldId id="312" r:id="rId17"/>
    <p:sldId id="314" r:id="rId18"/>
    <p:sldId id="304" r:id="rId19"/>
    <p:sldId id="313" r:id="rId20"/>
    <p:sldId id="315" r:id="rId21"/>
    <p:sldId id="318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Carlisle" initials="JC" lastIdx="1" clrIdx="0">
    <p:extLst>
      <p:ext uri="{19B8F6BF-5375-455C-9EA6-DF929625EA0E}">
        <p15:presenceInfo xmlns:p15="http://schemas.microsoft.com/office/powerpoint/2012/main" userId="5a5344bf3052f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2FD18-408F-4F8B-8EAA-F46A4ED29669}" v="12940" dt="2018-06-20T14:03:58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8797" autoAdjust="0"/>
  </p:normalViewPr>
  <p:slideViewPr>
    <p:cSldViewPr snapToGrid="0">
      <p:cViewPr varScale="1">
        <p:scale>
          <a:sx n="59" d="100"/>
          <a:sy n="59" d="100"/>
        </p:scale>
        <p:origin x="95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a5344bf3052f19d" providerId="LiveId" clId="{9199024F-B072-4E36-A752-C121486E5657}"/>
  </pc:docChgLst>
  <pc:docChgLst>
    <pc:chgData userId="5a5344bf3052f19d" providerId="LiveId" clId="{B8A2B52D-5406-481F-9A46-1B33BE262197}"/>
  </pc:docChgLst>
  <pc:docChgLst>
    <pc:chgData name="Joshua Carlisle" userId="5a5344bf3052f19d" providerId="LiveId" clId="{EDC859EF-3458-4209-A562-2ACF151176FB}"/>
    <pc:docChg chg="custSel addSld modSld sldOrd">
      <pc:chgData name="Joshua Carlisle" userId="5a5344bf3052f19d" providerId="LiveId" clId="{EDC859EF-3458-4209-A562-2ACF151176FB}" dt="2018-04-09T17:10:23.753" v="90"/>
      <pc:docMkLst>
        <pc:docMk/>
      </pc:docMkLst>
      <pc:sldChg chg="modSp">
        <pc:chgData name="Joshua Carlisle" userId="5a5344bf3052f19d" providerId="LiveId" clId="{EDC859EF-3458-4209-A562-2ACF151176FB}" dt="2018-04-06T20:02:28.873" v="17" actId="20577"/>
        <pc:sldMkLst>
          <pc:docMk/>
          <pc:sldMk cId="2155782267" sldId="295"/>
        </pc:sldMkLst>
        <pc:spChg chg="mod">
          <ac:chgData name="Joshua Carlisle" userId="5a5344bf3052f19d" providerId="LiveId" clId="{EDC859EF-3458-4209-A562-2ACF151176FB}" dt="2018-04-06T20:02:28.873" v="17" actId="20577"/>
          <ac:spMkLst>
            <pc:docMk/>
            <pc:sldMk cId="2155782267" sldId="295"/>
            <ac:spMk id="3" creationId="{D10610E1-0F03-4009-B608-4C2E902C0AEB}"/>
          </ac:spMkLst>
        </pc:spChg>
      </pc:sldChg>
    </pc:docChg>
  </pc:docChgLst>
  <pc:docChgLst>
    <pc:chgData name="Joshua Carlisle" userId="5a5344bf3052f19d" providerId="LiveId" clId="{B542FD18-408F-4F8B-8EAA-F46A4ED29669}"/>
    <pc:docChg chg="undo custSel addSld delSld modSld sldOrd">
      <pc:chgData name="Joshua Carlisle" userId="5a5344bf3052f19d" providerId="LiveId" clId="{B542FD18-408F-4F8B-8EAA-F46A4ED29669}" dt="2018-06-20T14:03:58.962" v="12932" actId="20577"/>
      <pc:docMkLst>
        <pc:docMk/>
      </pc:docMkLst>
      <pc:sldChg chg="addSp delSp modSp">
        <pc:chgData name="Joshua Carlisle" userId="5a5344bf3052f19d" providerId="LiveId" clId="{B542FD18-408F-4F8B-8EAA-F46A4ED29669}" dt="2018-06-19T12:47:59.688" v="11652" actId="313"/>
        <pc:sldMkLst>
          <pc:docMk/>
          <pc:sldMk cId="1298848925" sldId="256"/>
        </pc:sldMkLst>
        <pc:spChg chg="mod">
          <ac:chgData name="Joshua Carlisle" userId="5a5344bf3052f19d" providerId="LiveId" clId="{B542FD18-408F-4F8B-8EAA-F46A4ED29669}" dt="2018-06-13T22:33:36.848" v="52" actId="20577"/>
          <ac:spMkLst>
            <pc:docMk/>
            <pc:sldMk cId="1298848925" sldId="256"/>
            <ac:spMk id="4" creationId="{00000000-0000-0000-0000-000000000000}"/>
          </ac:spMkLst>
        </pc:spChg>
        <pc:spChg chg="mod">
          <ac:chgData name="Joshua Carlisle" userId="5a5344bf3052f19d" providerId="LiveId" clId="{B542FD18-408F-4F8B-8EAA-F46A4ED29669}" dt="2018-06-19T12:47:59.688" v="11652" actId="313"/>
          <ac:spMkLst>
            <pc:docMk/>
            <pc:sldMk cId="1298848925" sldId="256"/>
            <ac:spMk id="11" creationId="{00000000-0000-0000-0000-000000000000}"/>
          </ac:spMkLst>
        </pc:spChg>
        <pc:spChg chg="mod">
          <ac:chgData name="Joshua Carlisle" userId="5a5344bf3052f19d" providerId="LiveId" clId="{B542FD18-408F-4F8B-8EAA-F46A4ED29669}" dt="2018-06-13T22:37:47.248" v="117" actId="20577"/>
          <ac:spMkLst>
            <pc:docMk/>
            <pc:sldMk cId="1298848925" sldId="256"/>
            <ac:spMk id="13" creationId="{00000000-0000-0000-0000-000000000000}"/>
          </ac:spMkLst>
        </pc:spChg>
        <pc:picChg chg="del">
          <ac:chgData name="Joshua Carlisle" userId="5a5344bf3052f19d" providerId="LiveId" clId="{B542FD18-408F-4F8B-8EAA-F46A4ED29669}" dt="2018-06-13T22:47:01.277" v="132" actId="478"/>
          <ac:picMkLst>
            <pc:docMk/>
            <pc:sldMk cId="1298848925" sldId="256"/>
            <ac:picMk id="2" creationId="{77DD19A5-C783-4FFA-96DC-37130531A484}"/>
          </ac:picMkLst>
        </pc:picChg>
        <pc:picChg chg="mod">
          <ac:chgData name="Joshua Carlisle" userId="5a5344bf3052f19d" providerId="LiveId" clId="{B542FD18-408F-4F8B-8EAA-F46A4ED29669}" dt="2018-06-13T22:36:07.201" v="74" actId="1076"/>
          <ac:picMkLst>
            <pc:docMk/>
            <pc:sldMk cId="1298848925" sldId="256"/>
            <ac:picMk id="3" creationId="{04D16F99-42BB-402E-9362-296DCB8C14AB}"/>
          </ac:picMkLst>
        </pc:picChg>
        <pc:picChg chg="add mod">
          <ac:chgData name="Joshua Carlisle" userId="5a5344bf3052f19d" providerId="LiveId" clId="{B542FD18-408F-4F8B-8EAA-F46A4ED29669}" dt="2018-06-13T22:36:07.201" v="74" actId="1076"/>
          <ac:picMkLst>
            <pc:docMk/>
            <pc:sldMk cId="1298848925" sldId="256"/>
            <ac:picMk id="6" creationId="{9A85000A-51D7-4BF6-8F0F-727E85307A41}"/>
          </ac:picMkLst>
        </pc:picChg>
        <pc:picChg chg="add mod">
          <ac:chgData name="Joshua Carlisle" userId="5a5344bf3052f19d" providerId="LiveId" clId="{B542FD18-408F-4F8B-8EAA-F46A4ED29669}" dt="2018-06-13T22:36:07.201" v="74" actId="1076"/>
          <ac:picMkLst>
            <pc:docMk/>
            <pc:sldMk cId="1298848925" sldId="256"/>
            <ac:picMk id="8" creationId="{9F2549E0-4B77-4377-B949-47BA452853B9}"/>
          </ac:picMkLst>
        </pc:picChg>
        <pc:picChg chg="add mod">
          <ac:chgData name="Joshua Carlisle" userId="5a5344bf3052f19d" providerId="LiveId" clId="{B542FD18-408F-4F8B-8EAA-F46A4ED29669}" dt="2018-06-13T22:36:07.201" v="74" actId="1076"/>
          <ac:picMkLst>
            <pc:docMk/>
            <pc:sldMk cId="1298848925" sldId="256"/>
            <ac:picMk id="12" creationId="{F38E1526-A88B-44A4-9629-15EE92671379}"/>
          </ac:picMkLst>
        </pc:picChg>
        <pc:picChg chg="add mod">
          <ac:chgData name="Joshua Carlisle" userId="5a5344bf3052f19d" providerId="LiveId" clId="{B542FD18-408F-4F8B-8EAA-F46A4ED29669}" dt="2018-06-19T12:47:13.019" v="11568" actId="1076"/>
          <ac:picMkLst>
            <pc:docMk/>
            <pc:sldMk cId="1298848925" sldId="256"/>
            <ac:picMk id="3074" creationId="{C445FC65-9768-464B-97F2-18A01FFE3C2B}"/>
          </ac:picMkLst>
        </pc:picChg>
      </pc:sldChg>
      <pc:sldChg chg="modSp">
        <pc:chgData name="Joshua Carlisle" userId="5a5344bf3052f19d" providerId="LiveId" clId="{B542FD18-408F-4F8B-8EAA-F46A4ED29669}" dt="2018-06-13T22:38:06.995" v="118" actId="20577"/>
        <pc:sldMkLst>
          <pc:docMk/>
          <pc:sldMk cId="2775527866" sldId="257"/>
        </pc:sldMkLst>
        <pc:spChg chg="mod">
          <ac:chgData name="Joshua Carlisle" userId="5a5344bf3052f19d" providerId="LiveId" clId="{B542FD18-408F-4F8B-8EAA-F46A4ED29669}" dt="2018-06-13T22:38:06.995" v="118" actId="20577"/>
          <ac:spMkLst>
            <pc:docMk/>
            <pc:sldMk cId="2775527866" sldId="257"/>
            <ac:spMk id="3" creationId="{00000000-0000-0000-0000-000000000000}"/>
          </ac:spMkLst>
        </pc:spChg>
      </pc:sldChg>
      <pc:sldChg chg="modSp">
        <pc:chgData name="Joshua Carlisle" userId="5a5344bf3052f19d" providerId="LiveId" clId="{B542FD18-408F-4F8B-8EAA-F46A4ED29669}" dt="2018-06-19T12:57:16.306" v="11976" actId="20577"/>
        <pc:sldMkLst>
          <pc:docMk/>
          <pc:sldMk cId="2163643857" sldId="293"/>
        </pc:sldMkLst>
        <pc:spChg chg="mod">
          <ac:chgData name="Joshua Carlisle" userId="5a5344bf3052f19d" providerId="LiveId" clId="{B542FD18-408F-4F8B-8EAA-F46A4ED29669}" dt="2018-06-19T12:57:16.306" v="11976" actId="20577"/>
          <ac:spMkLst>
            <pc:docMk/>
            <pc:sldMk cId="2163643857" sldId="293"/>
            <ac:spMk id="3" creationId="{B6CE152D-8019-4EF0-8C48-8F3546DE1C48}"/>
          </ac:spMkLst>
        </pc:spChg>
      </pc:sldChg>
      <pc:sldChg chg="addSp delSp modSp delAnim modAnim">
        <pc:chgData name="Joshua Carlisle" userId="5a5344bf3052f19d" providerId="LiveId" clId="{B542FD18-408F-4F8B-8EAA-F46A4ED29669}" dt="2018-06-19T13:09:56.669" v="12398" actId="1076"/>
        <pc:sldMkLst>
          <pc:docMk/>
          <pc:sldMk cId="2155782267" sldId="295"/>
        </pc:sldMkLst>
        <pc:spChg chg="mod">
          <ac:chgData name="Joshua Carlisle" userId="5a5344bf3052f19d" providerId="LiveId" clId="{B542FD18-408F-4F8B-8EAA-F46A4ED29669}" dt="2018-06-18T01:03:07.724" v="5176" actId="20577"/>
          <ac:spMkLst>
            <pc:docMk/>
            <pc:sldMk cId="2155782267" sldId="295"/>
            <ac:spMk id="2" creationId="{07330BA3-8E7D-4746-A51F-07B0D57F2350}"/>
          </ac:spMkLst>
        </pc:spChg>
        <pc:spChg chg="del mod">
          <ac:chgData name="Joshua Carlisle" userId="5a5344bf3052f19d" providerId="LiveId" clId="{B542FD18-408F-4F8B-8EAA-F46A4ED29669}" dt="2018-06-13T23:24:02.005" v="361" actId="478"/>
          <ac:spMkLst>
            <pc:docMk/>
            <pc:sldMk cId="2155782267" sldId="295"/>
            <ac:spMk id="3" creationId="{D10610E1-0F03-4009-B608-4C2E902C0AEB}"/>
          </ac:spMkLst>
        </pc:spChg>
        <pc:spChg chg="add del mod">
          <ac:chgData name="Joshua Carlisle" userId="5a5344bf3052f19d" providerId="LiveId" clId="{B542FD18-408F-4F8B-8EAA-F46A4ED29669}" dt="2018-06-13T23:21:56.187" v="263" actId="20577"/>
          <ac:spMkLst>
            <pc:docMk/>
            <pc:sldMk cId="2155782267" sldId="295"/>
            <ac:spMk id="9" creationId="{371359DE-A469-45D5-A24B-D5015D1E4909}"/>
          </ac:spMkLst>
        </pc:spChg>
        <pc:spChg chg="add mod">
          <ac:chgData name="Joshua Carlisle" userId="5a5344bf3052f19d" providerId="LiveId" clId="{B542FD18-408F-4F8B-8EAA-F46A4ED29669}" dt="2018-06-19T13:09:56.669" v="12398" actId="1076"/>
          <ac:spMkLst>
            <pc:docMk/>
            <pc:sldMk cId="2155782267" sldId="295"/>
            <ac:spMk id="10" creationId="{00E1B64B-B6B6-410E-B767-A615BB667FE9}"/>
          </ac:spMkLst>
        </pc:spChg>
        <pc:spChg chg="add mod">
          <ac:chgData name="Joshua Carlisle" userId="5a5344bf3052f19d" providerId="LiveId" clId="{B542FD18-408F-4F8B-8EAA-F46A4ED29669}" dt="2018-06-19T13:09:56.669" v="12398" actId="1076"/>
          <ac:spMkLst>
            <pc:docMk/>
            <pc:sldMk cId="2155782267" sldId="295"/>
            <ac:spMk id="11" creationId="{33FAC861-3050-473E-B172-DFA0976E09D5}"/>
          </ac:spMkLst>
        </pc:spChg>
        <pc:spChg chg="add mod">
          <ac:chgData name="Joshua Carlisle" userId="5a5344bf3052f19d" providerId="LiveId" clId="{B542FD18-408F-4F8B-8EAA-F46A4ED29669}" dt="2018-06-19T13:09:56.669" v="12398" actId="1076"/>
          <ac:spMkLst>
            <pc:docMk/>
            <pc:sldMk cId="2155782267" sldId="295"/>
            <ac:spMk id="12" creationId="{47BB742A-34E8-4014-8EF3-4D5CBC3284A9}"/>
          </ac:spMkLst>
        </pc:spChg>
        <pc:spChg chg="add mod">
          <ac:chgData name="Joshua Carlisle" userId="5a5344bf3052f19d" providerId="LiveId" clId="{B542FD18-408F-4F8B-8EAA-F46A4ED29669}" dt="2018-06-19T13:09:56.669" v="12398" actId="1076"/>
          <ac:spMkLst>
            <pc:docMk/>
            <pc:sldMk cId="2155782267" sldId="295"/>
            <ac:spMk id="13" creationId="{A714BE69-E6FB-476A-B8C9-55154172083E}"/>
          </ac:spMkLst>
        </pc:spChg>
        <pc:spChg chg="add del mod">
          <ac:chgData name="Joshua Carlisle" userId="5a5344bf3052f19d" providerId="LiveId" clId="{B542FD18-408F-4F8B-8EAA-F46A4ED29669}" dt="2018-06-18T02:40:01.206" v="6023" actId="478"/>
          <ac:spMkLst>
            <pc:docMk/>
            <pc:sldMk cId="2155782267" sldId="295"/>
            <ac:spMk id="14" creationId="{E9A309A0-144A-413F-9911-CA364540FB38}"/>
          </ac:spMkLst>
        </pc:spChg>
        <pc:spChg chg="add del mod">
          <ac:chgData name="Joshua Carlisle" userId="5a5344bf3052f19d" providerId="LiveId" clId="{B542FD18-408F-4F8B-8EAA-F46A4ED29669}" dt="2018-06-13T23:24:04.625" v="362" actId="478"/>
          <ac:spMkLst>
            <pc:docMk/>
            <pc:sldMk cId="2155782267" sldId="295"/>
            <ac:spMk id="15" creationId="{3E9FEB7D-AF75-4F1C-86EF-BFF4F5296099}"/>
          </ac:spMkLst>
        </pc:spChg>
        <pc:picChg chg="add mod">
          <ac:chgData name="Joshua Carlisle" userId="5a5344bf3052f19d" providerId="LiveId" clId="{B542FD18-408F-4F8B-8EAA-F46A4ED29669}" dt="2018-06-19T13:09:56.669" v="12398" actId="1076"/>
          <ac:picMkLst>
            <pc:docMk/>
            <pc:sldMk cId="2155782267" sldId="295"/>
            <ac:picMk id="4" creationId="{BC39C9CD-666F-49D8-8FC9-93536D90F0B4}"/>
          </ac:picMkLst>
        </pc:picChg>
        <pc:picChg chg="add mod">
          <ac:chgData name="Joshua Carlisle" userId="5a5344bf3052f19d" providerId="LiveId" clId="{B542FD18-408F-4F8B-8EAA-F46A4ED29669}" dt="2018-06-19T13:09:56.669" v="12398" actId="1076"/>
          <ac:picMkLst>
            <pc:docMk/>
            <pc:sldMk cId="2155782267" sldId="295"/>
            <ac:picMk id="5" creationId="{70BB5AF1-AC25-4352-963B-BFE24387BA1B}"/>
          </ac:picMkLst>
        </pc:picChg>
        <pc:picChg chg="add mod">
          <ac:chgData name="Joshua Carlisle" userId="5a5344bf3052f19d" providerId="LiveId" clId="{B542FD18-408F-4F8B-8EAA-F46A4ED29669}" dt="2018-06-19T13:09:56.669" v="12398" actId="1076"/>
          <ac:picMkLst>
            <pc:docMk/>
            <pc:sldMk cId="2155782267" sldId="295"/>
            <ac:picMk id="6" creationId="{BCC1376F-8894-4CD6-BA99-8770005C9782}"/>
          </ac:picMkLst>
        </pc:picChg>
        <pc:picChg chg="add mod">
          <ac:chgData name="Joshua Carlisle" userId="5a5344bf3052f19d" providerId="LiveId" clId="{B542FD18-408F-4F8B-8EAA-F46A4ED29669}" dt="2018-06-19T13:09:56.669" v="12398" actId="1076"/>
          <ac:picMkLst>
            <pc:docMk/>
            <pc:sldMk cId="2155782267" sldId="295"/>
            <ac:picMk id="8" creationId="{332BC4F0-7F2B-4133-A51C-E82B47A4A97B}"/>
          </ac:picMkLst>
        </pc:picChg>
      </pc:sldChg>
      <pc:sldChg chg="addSp delSp modSp add">
        <pc:chgData name="Joshua Carlisle" userId="5a5344bf3052f19d" providerId="LiveId" clId="{B542FD18-408F-4F8B-8EAA-F46A4ED29669}" dt="2018-06-19T20:44:58.402" v="12924" actId="5793"/>
        <pc:sldMkLst>
          <pc:docMk/>
          <pc:sldMk cId="1967127193" sldId="297"/>
        </pc:sldMkLst>
        <pc:spChg chg="mod">
          <ac:chgData name="Joshua Carlisle" userId="5a5344bf3052f19d" providerId="LiveId" clId="{B542FD18-408F-4F8B-8EAA-F46A4ED29669}" dt="2018-06-18T02:57:27.428" v="6999" actId="1076"/>
          <ac:spMkLst>
            <pc:docMk/>
            <pc:sldMk cId="1967127193" sldId="297"/>
            <ac:spMk id="2" creationId="{49595281-5DC3-4DA2-B2EC-612A2E2037CD}"/>
          </ac:spMkLst>
        </pc:spChg>
        <pc:spChg chg="del mod">
          <ac:chgData name="Joshua Carlisle" userId="5a5344bf3052f19d" providerId="LiveId" clId="{B542FD18-408F-4F8B-8EAA-F46A4ED29669}" dt="2018-06-18T02:56:53.355" v="6978" actId="478"/>
          <ac:spMkLst>
            <pc:docMk/>
            <pc:sldMk cId="1967127193" sldId="297"/>
            <ac:spMk id="3" creationId="{2149FF33-A6DB-4301-9FF0-F00AF19D569E}"/>
          </ac:spMkLst>
        </pc:spChg>
        <pc:spChg chg="add mod">
          <ac:chgData name="Joshua Carlisle" userId="5a5344bf3052f19d" providerId="LiveId" clId="{B542FD18-408F-4F8B-8EAA-F46A4ED29669}" dt="2018-06-18T02:54:34.499" v="6902" actId="20577"/>
          <ac:spMkLst>
            <pc:docMk/>
            <pc:sldMk cId="1967127193" sldId="297"/>
            <ac:spMk id="7" creationId="{6F3D7257-E92A-4258-8B9B-5266057D133E}"/>
          </ac:spMkLst>
        </pc:spChg>
        <pc:spChg chg="add mod">
          <ac:chgData name="Joshua Carlisle" userId="5a5344bf3052f19d" providerId="LiveId" clId="{B542FD18-408F-4F8B-8EAA-F46A4ED29669}" dt="2018-06-19T20:44:58.402" v="12924" actId="5793"/>
          <ac:spMkLst>
            <pc:docMk/>
            <pc:sldMk cId="1967127193" sldId="297"/>
            <ac:spMk id="8" creationId="{9FC2A72D-D419-4632-8AD7-B1D18B9A0516}"/>
          </ac:spMkLst>
        </pc:spChg>
        <pc:spChg chg="add mod">
          <ac:chgData name="Joshua Carlisle" userId="5a5344bf3052f19d" providerId="LiveId" clId="{B542FD18-408F-4F8B-8EAA-F46A4ED29669}" dt="2018-06-18T02:57:07.241" v="6996" actId="20577"/>
          <ac:spMkLst>
            <pc:docMk/>
            <pc:sldMk cId="1967127193" sldId="297"/>
            <ac:spMk id="9" creationId="{4789226D-1D7F-40BA-BBB4-52DA08AC3947}"/>
          </ac:spMkLst>
        </pc:spChg>
        <pc:spChg chg="add del mod">
          <ac:chgData name="Joshua Carlisle" userId="5a5344bf3052f19d" providerId="LiveId" clId="{B542FD18-408F-4F8B-8EAA-F46A4ED29669}" dt="2018-06-18T02:57:00.016" v="6979" actId="478"/>
          <ac:spMkLst>
            <pc:docMk/>
            <pc:sldMk cId="1967127193" sldId="297"/>
            <ac:spMk id="12" creationId="{230ECDB9-99FB-48A0-9835-C8B0DDE15433}"/>
          </ac:spMkLst>
        </pc:spChg>
        <pc:picChg chg="add del mod">
          <ac:chgData name="Joshua Carlisle" userId="5a5344bf3052f19d" providerId="LiveId" clId="{B542FD18-408F-4F8B-8EAA-F46A4ED29669}" dt="2018-06-15T03:27:06.066" v="966" actId="478"/>
          <ac:picMkLst>
            <pc:docMk/>
            <pc:sldMk cId="1967127193" sldId="297"/>
            <ac:picMk id="4" creationId="{27E5A860-B285-4D67-9096-4F6E82BD7923}"/>
          </ac:picMkLst>
        </pc:picChg>
        <pc:picChg chg="add del">
          <ac:chgData name="Joshua Carlisle" userId="5a5344bf3052f19d" providerId="LiveId" clId="{B542FD18-408F-4F8B-8EAA-F46A4ED29669}" dt="2018-06-15T03:27:03.466" v="965" actId="1076"/>
          <ac:picMkLst>
            <pc:docMk/>
            <pc:sldMk cId="1967127193" sldId="297"/>
            <ac:picMk id="5" creationId="{9E44CC66-4EB8-4E2D-BDD9-F9977CB77B53}"/>
          </ac:picMkLst>
        </pc:picChg>
        <pc:picChg chg="add mod">
          <ac:chgData name="Joshua Carlisle" userId="5a5344bf3052f19d" providerId="LiveId" clId="{B542FD18-408F-4F8B-8EAA-F46A4ED29669}" dt="2018-06-18T02:46:41.270" v="6255" actId="1076"/>
          <ac:picMkLst>
            <pc:docMk/>
            <pc:sldMk cId="1967127193" sldId="297"/>
            <ac:picMk id="6" creationId="{BE8E94F1-487A-45EC-B71D-A04B977C5D99}"/>
          </ac:picMkLst>
        </pc:picChg>
        <pc:picChg chg="add mod">
          <ac:chgData name="Joshua Carlisle" userId="5a5344bf3052f19d" providerId="LiveId" clId="{B542FD18-408F-4F8B-8EAA-F46A4ED29669}" dt="2018-06-18T02:56:09.315" v="6952" actId="1076"/>
          <ac:picMkLst>
            <pc:docMk/>
            <pc:sldMk cId="1967127193" sldId="297"/>
            <ac:picMk id="11" creationId="{88ADD4BB-4816-4105-AD60-3FD757081803}"/>
          </ac:picMkLst>
        </pc:picChg>
        <pc:picChg chg="add mod">
          <ac:chgData name="Joshua Carlisle" userId="5a5344bf3052f19d" providerId="LiveId" clId="{B542FD18-408F-4F8B-8EAA-F46A4ED29669}" dt="2018-06-18T02:55:51.248" v="6944" actId="1076"/>
          <ac:picMkLst>
            <pc:docMk/>
            <pc:sldMk cId="1967127193" sldId="297"/>
            <ac:picMk id="6146" creationId="{359F5FF8-7803-4E06-846D-0F3040E51F7E}"/>
          </ac:picMkLst>
        </pc:picChg>
      </pc:sldChg>
      <pc:sldChg chg="addSp delSp modSp add ord setBg delDesignElem">
        <pc:chgData name="Joshua Carlisle" userId="5a5344bf3052f19d" providerId="LiveId" clId="{B542FD18-408F-4F8B-8EAA-F46A4ED29669}" dt="2018-06-19T12:42:13.415" v="11434" actId="1076"/>
        <pc:sldMkLst>
          <pc:docMk/>
          <pc:sldMk cId="1750768148" sldId="298"/>
        </pc:sldMkLst>
        <pc:spChg chg="del mod">
          <ac:chgData name="Joshua Carlisle" userId="5a5344bf3052f19d" providerId="LiveId" clId="{B542FD18-408F-4F8B-8EAA-F46A4ED29669}" dt="2018-06-18T01:05:02.348" v="5182" actId="478"/>
          <ac:spMkLst>
            <pc:docMk/>
            <pc:sldMk cId="1750768148" sldId="298"/>
            <ac:spMk id="2" creationId="{F3A6FA5F-9F90-4A9F-ACC9-DB64C791D5D0}"/>
          </ac:spMkLst>
        </pc:spChg>
        <pc:spChg chg="add mod">
          <ac:chgData name="Joshua Carlisle" userId="5a5344bf3052f19d" providerId="LiveId" clId="{B542FD18-408F-4F8B-8EAA-F46A4ED29669}" dt="2018-06-19T12:42:06.714" v="11433" actId="20577"/>
          <ac:spMkLst>
            <pc:docMk/>
            <pc:sldMk cId="1750768148" sldId="298"/>
            <ac:spMk id="3" creationId="{DF48F117-BC5F-406C-B01B-CA6565137283}"/>
          </ac:spMkLst>
        </pc:spChg>
        <pc:spChg chg="add del mod">
          <ac:chgData name="Joshua Carlisle" userId="5a5344bf3052f19d" providerId="LiveId" clId="{B542FD18-408F-4F8B-8EAA-F46A4ED29669}" dt="2018-06-19T12:41:36.444" v="11369" actId="478"/>
          <ac:spMkLst>
            <pc:docMk/>
            <pc:sldMk cId="1750768148" sldId="298"/>
            <ac:spMk id="7" creationId="{E733F52C-B334-44C0-B054-2066DC93774E}"/>
          </ac:spMkLst>
        </pc:spChg>
        <pc:spChg chg="add del">
          <ac:chgData name="Joshua Carlisle" userId="5a5344bf3052f19d" providerId="LiveId" clId="{B542FD18-408F-4F8B-8EAA-F46A4ED29669}" dt="2018-06-18T01:07:21.157" v="5203" actId="1076"/>
          <ac:spMkLst>
            <pc:docMk/>
            <pc:sldMk cId="1750768148" sldId="298"/>
            <ac:spMk id="8" creationId="{62314ADA-3904-49D1-9FED-657BBF7B2103}"/>
          </ac:spMkLst>
        </pc:spChg>
        <pc:spChg chg="add del">
          <ac:chgData name="Joshua Carlisle" userId="5a5344bf3052f19d" providerId="LiveId" clId="{B542FD18-408F-4F8B-8EAA-F46A4ED29669}" dt="2018-06-18T01:07:25.333" v="5205" actId="1076"/>
          <ac:spMkLst>
            <pc:docMk/>
            <pc:sldMk cId="1750768148" sldId="298"/>
            <ac:spMk id="9" creationId="{57517E8D-F534-46D1-A11B-9632167260CF}"/>
          </ac:spMkLst>
        </pc:spChg>
        <pc:spChg chg="add del">
          <ac:chgData name="Joshua Carlisle" userId="5a5344bf3052f19d" providerId="LiveId" clId="{B542FD18-408F-4F8B-8EAA-F46A4ED29669}" dt="2018-06-18T01:07:35.261" v="5207" actId="1076"/>
          <ac:spMkLst>
            <pc:docMk/>
            <pc:sldMk cId="1750768148" sldId="298"/>
            <ac:spMk id="10" creationId="{AD1B54CF-39AF-40A6-887C-3E4AD09ACF37}"/>
          </ac:spMkLst>
        </pc:spChg>
        <pc:spChg chg="del">
          <ac:chgData name="Joshua Carlisle" userId="5a5344bf3052f19d" providerId="LiveId" clId="{B542FD18-408F-4F8B-8EAA-F46A4ED29669}" dt="2018-06-13T23:26:12.887" v="367" actId="20577"/>
          <ac:spMkLst>
            <pc:docMk/>
            <pc:sldMk cId="1750768148" sldId="298"/>
            <ac:spMk id="11" creationId="{DCC433FF-324B-4F31-8F69-D24A339FA28A}"/>
          </ac:spMkLst>
        </pc:spChg>
        <pc:spChg chg="add del">
          <ac:chgData name="Joshua Carlisle" userId="5a5344bf3052f19d" providerId="LiveId" clId="{B542FD18-408F-4F8B-8EAA-F46A4ED29669}" dt="2018-06-18T01:07:41.349" v="5209" actId="1076"/>
          <ac:spMkLst>
            <pc:docMk/>
            <pc:sldMk cId="1750768148" sldId="298"/>
            <ac:spMk id="11" creationId="{813BFF82-0BA6-4CAE-8746-B4790472E8C2}"/>
          </ac:spMkLst>
        </pc:spChg>
        <pc:spChg chg="add del mod">
          <ac:chgData name="Joshua Carlisle" userId="5a5344bf3052f19d" providerId="LiveId" clId="{B542FD18-408F-4F8B-8EAA-F46A4ED29669}" dt="2018-06-19T12:41:39.268" v="11371" actId="478"/>
          <ac:spMkLst>
            <pc:docMk/>
            <pc:sldMk cId="1750768148" sldId="298"/>
            <ac:spMk id="21" creationId="{BF436B1D-099F-4AE1-A74C-C52F0552F17C}"/>
          </ac:spMkLst>
        </pc:spChg>
        <pc:picChg chg="del mod">
          <ac:chgData name="Joshua Carlisle" userId="5a5344bf3052f19d" providerId="LiveId" clId="{B542FD18-408F-4F8B-8EAA-F46A4ED29669}" dt="2018-06-18T01:05:05.832" v="5186" actId="478"/>
          <ac:picMkLst>
            <pc:docMk/>
            <pc:sldMk cId="1750768148" sldId="298"/>
            <ac:picMk id="4" creationId="{E14B1E4F-B429-49F4-896D-EC0757B0BF4A}"/>
          </ac:picMkLst>
        </pc:picChg>
        <pc:picChg chg="del mod">
          <ac:chgData name="Joshua Carlisle" userId="5a5344bf3052f19d" providerId="LiveId" clId="{B542FD18-408F-4F8B-8EAA-F46A4ED29669}" dt="2018-06-18T01:05:04.623" v="5185" actId="478"/>
          <ac:picMkLst>
            <pc:docMk/>
            <pc:sldMk cId="1750768148" sldId="298"/>
            <ac:picMk id="5" creationId="{132EDAA3-83CB-4434-9F6D-0452FB0ADAC8}"/>
          </ac:picMkLst>
        </pc:picChg>
        <pc:picChg chg="del mod">
          <ac:chgData name="Joshua Carlisle" userId="5a5344bf3052f19d" providerId="LiveId" clId="{B542FD18-408F-4F8B-8EAA-F46A4ED29669}" dt="2018-06-18T01:05:04.104" v="5184" actId="478"/>
          <ac:picMkLst>
            <pc:docMk/>
            <pc:sldMk cId="1750768148" sldId="298"/>
            <ac:picMk id="6" creationId="{7FB7B94A-3496-485F-9D9C-54EB5B5C14BE}"/>
          </ac:picMkLst>
        </pc:picChg>
        <pc:picChg chg="add mod">
          <ac:chgData name="Joshua Carlisle" userId="5a5344bf3052f19d" providerId="LiveId" clId="{B542FD18-408F-4F8B-8EAA-F46A4ED29669}" dt="2018-06-19T12:42:13.415" v="11434" actId="1076"/>
          <ac:picMkLst>
            <pc:docMk/>
            <pc:sldMk cId="1750768148" sldId="298"/>
            <ac:picMk id="12" creationId="{804DD962-50C2-4075-BF44-E280F75102D7}"/>
          </ac:picMkLst>
        </pc:picChg>
        <pc:picChg chg="add mod">
          <ac:chgData name="Joshua Carlisle" userId="5a5344bf3052f19d" providerId="LiveId" clId="{B542FD18-408F-4F8B-8EAA-F46A4ED29669}" dt="2018-06-19T12:42:13.415" v="11434" actId="1076"/>
          <ac:picMkLst>
            <pc:docMk/>
            <pc:sldMk cId="1750768148" sldId="298"/>
            <ac:picMk id="13" creationId="{994780DA-7077-4D7C-9017-C0226FFDCD1B}"/>
          </ac:picMkLst>
        </pc:picChg>
        <pc:picChg chg="add mod">
          <ac:chgData name="Joshua Carlisle" userId="5a5344bf3052f19d" providerId="LiveId" clId="{B542FD18-408F-4F8B-8EAA-F46A4ED29669}" dt="2018-06-19T12:42:13.415" v="11434" actId="1076"/>
          <ac:picMkLst>
            <pc:docMk/>
            <pc:sldMk cId="1750768148" sldId="298"/>
            <ac:picMk id="14" creationId="{372B4C2E-FEF0-4569-8003-2FC09ACBF247}"/>
          </ac:picMkLst>
        </pc:picChg>
        <pc:picChg chg="add mod">
          <ac:chgData name="Joshua Carlisle" userId="5a5344bf3052f19d" providerId="LiveId" clId="{B542FD18-408F-4F8B-8EAA-F46A4ED29669}" dt="2018-06-19T12:42:13.415" v="11434" actId="1076"/>
          <ac:picMkLst>
            <pc:docMk/>
            <pc:sldMk cId="1750768148" sldId="298"/>
            <ac:picMk id="15" creationId="{7BB3F35B-B094-4A5E-B0BE-770E70D0AE3D}"/>
          </ac:picMkLst>
        </pc:picChg>
        <pc:picChg chg="add del mod">
          <ac:chgData name="Joshua Carlisle" userId="5a5344bf3052f19d" providerId="LiveId" clId="{B542FD18-408F-4F8B-8EAA-F46A4ED29669}" dt="2018-06-18T01:05:16.755" v="5191" actId="1076"/>
          <ac:picMkLst>
            <pc:docMk/>
            <pc:sldMk cId="1750768148" sldId="298"/>
            <ac:picMk id="2050" creationId="{B1D3E472-0E7F-4AE7-B2F7-E81243DF7FB0}"/>
          </ac:picMkLst>
        </pc:picChg>
        <pc:picChg chg="add del mod">
          <ac:chgData name="Joshua Carlisle" userId="5a5344bf3052f19d" providerId="LiveId" clId="{B542FD18-408F-4F8B-8EAA-F46A4ED29669}" dt="2018-06-18T01:06:22.788" v="5198" actId="478"/>
          <ac:picMkLst>
            <pc:docMk/>
            <pc:sldMk cId="1750768148" sldId="298"/>
            <ac:picMk id="2052" creationId="{2F8A252D-5584-482C-9014-D4F74E5DF4C3}"/>
          </ac:picMkLst>
        </pc:picChg>
        <pc:picChg chg="add del mod">
          <ac:chgData name="Joshua Carlisle" userId="5a5344bf3052f19d" providerId="LiveId" clId="{B542FD18-408F-4F8B-8EAA-F46A4ED29669}" dt="2018-06-18T01:06:23.429" v="5199" actId="478"/>
          <ac:picMkLst>
            <pc:docMk/>
            <pc:sldMk cId="1750768148" sldId="298"/>
            <ac:picMk id="2054" creationId="{2895AE08-D966-4A92-A9A2-D567E781803D}"/>
          </ac:picMkLst>
        </pc:picChg>
        <pc:picChg chg="add del">
          <ac:chgData name="Joshua Carlisle" userId="5a5344bf3052f19d" providerId="LiveId" clId="{B542FD18-408F-4F8B-8EAA-F46A4ED29669}" dt="2018-06-18T01:07:19.285" v="5201" actId="478"/>
          <ac:picMkLst>
            <pc:docMk/>
            <pc:sldMk cId="1750768148" sldId="298"/>
            <ac:picMk id="2056" creationId="{C48064CE-C674-42EE-96E5-D7EE17A1E59D}"/>
          </ac:picMkLst>
        </pc:picChg>
        <pc:picChg chg="add del mod">
          <ac:chgData name="Joshua Carlisle" userId="5a5344bf3052f19d" providerId="LiveId" clId="{B542FD18-408F-4F8B-8EAA-F46A4ED29669}" dt="2018-06-18T01:09:25.350" v="5214" actId="478"/>
          <ac:picMkLst>
            <pc:docMk/>
            <pc:sldMk cId="1750768148" sldId="298"/>
            <ac:picMk id="2066" creationId="{CF2CAEDA-DE74-4707-8D8E-8898B6715009}"/>
          </ac:picMkLst>
        </pc:picChg>
        <pc:cxnChg chg="del">
          <ac:chgData name="Joshua Carlisle" userId="5a5344bf3052f19d" providerId="LiveId" clId="{B542FD18-408F-4F8B-8EAA-F46A4ED29669}" dt="2018-06-13T23:26:12.887" v="367" actId="20577"/>
          <ac:cxnSpMkLst>
            <pc:docMk/>
            <pc:sldMk cId="1750768148" sldId="298"/>
            <ac:cxnSpMk id="13" creationId="{7CBB2CEA-830C-4A44-8A6E-299D3969F073}"/>
          </ac:cxnSpMkLst>
        </pc:cxnChg>
      </pc:sldChg>
      <pc:sldChg chg="addSp delSp modSp add delAnim modAnim">
        <pc:chgData name="Joshua Carlisle" userId="5a5344bf3052f19d" providerId="LiveId" clId="{B542FD18-408F-4F8B-8EAA-F46A4ED29669}" dt="2018-06-18T02:26:19.464" v="5768" actId="27636"/>
        <pc:sldMkLst>
          <pc:docMk/>
          <pc:sldMk cId="3955150695" sldId="299"/>
        </pc:sldMkLst>
        <pc:spChg chg="mod">
          <ac:chgData name="Joshua Carlisle" userId="5a5344bf3052f19d" providerId="LiveId" clId="{B542FD18-408F-4F8B-8EAA-F46A4ED29669}" dt="2018-06-18T02:18:53.242" v="5548" actId="1076"/>
          <ac:spMkLst>
            <pc:docMk/>
            <pc:sldMk cId="3955150695" sldId="299"/>
            <ac:spMk id="2" creationId="{07330BA3-8E7D-4746-A51F-07B0D57F2350}"/>
          </ac:spMkLst>
        </pc:spChg>
        <pc:spChg chg="add mod">
          <ac:chgData name="Joshua Carlisle" userId="5a5344bf3052f19d" providerId="LiveId" clId="{B542FD18-408F-4F8B-8EAA-F46A4ED29669}" dt="2018-06-13T23:34:22.973" v="470" actId="14100"/>
          <ac:spMkLst>
            <pc:docMk/>
            <pc:sldMk cId="3955150695" sldId="299"/>
            <ac:spMk id="3" creationId="{C7B385F7-0F84-4AD5-B20C-C9536985CA0B}"/>
          </ac:spMkLst>
        </pc:spChg>
        <pc:spChg chg="add del">
          <ac:chgData name="Joshua Carlisle" userId="5a5344bf3052f19d" providerId="LiveId" clId="{B542FD18-408F-4F8B-8EAA-F46A4ED29669}" dt="2018-06-18T01:15:11.319" v="5418" actId="27636"/>
          <ac:spMkLst>
            <pc:docMk/>
            <pc:sldMk cId="3955150695" sldId="299"/>
            <ac:spMk id="7" creationId="{90063CF2-60C5-48C9-8F7A-643915AB34BC}"/>
          </ac:spMkLst>
        </pc:spChg>
        <pc:spChg chg="add del">
          <ac:chgData name="Joshua Carlisle" userId="5a5344bf3052f19d" providerId="LiveId" clId="{B542FD18-408F-4F8B-8EAA-F46A4ED29669}" dt="2018-06-18T01:34:54.713" v="5471" actId="27636"/>
          <ac:spMkLst>
            <pc:docMk/>
            <pc:sldMk cId="3955150695" sldId="299"/>
            <ac:spMk id="9" creationId="{7DFB42C3-EE5D-4877-97D9-AD04B18C2C6F}"/>
          </ac:spMkLst>
        </pc:spChg>
        <pc:spChg chg="mod">
          <ac:chgData name="Joshua Carlisle" userId="5a5344bf3052f19d" providerId="LiveId" clId="{B542FD18-408F-4F8B-8EAA-F46A4ED29669}" dt="2018-06-18T01:16:28.707" v="5438" actId="1076"/>
          <ac:spMkLst>
            <pc:docMk/>
            <pc:sldMk cId="3955150695" sldId="299"/>
            <ac:spMk id="10" creationId="{00E1B64B-B6B6-410E-B767-A615BB667FE9}"/>
          </ac:spMkLst>
        </pc:spChg>
        <pc:spChg chg="mod">
          <ac:chgData name="Joshua Carlisle" userId="5a5344bf3052f19d" providerId="LiveId" clId="{B542FD18-408F-4F8B-8EAA-F46A4ED29669}" dt="2018-06-18T02:13:54.481" v="5513" actId="1076"/>
          <ac:spMkLst>
            <pc:docMk/>
            <pc:sldMk cId="3955150695" sldId="299"/>
            <ac:spMk id="11" creationId="{33FAC861-3050-473E-B172-DFA0976E09D5}"/>
          </ac:spMkLst>
        </pc:spChg>
        <pc:spChg chg="mod">
          <ac:chgData name="Joshua Carlisle" userId="5a5344bf3052f19d" providerId="LiveId" clId="{B542FD18-408F-4F8B-8EAA-F46A4ED29669}" dt="2018-06-18T01:16:13.561" v="5431" actId="1076"/>
          <ac:spMkLst>
            <pc:docMk/>
            <pc:sldMk cId="3955150695" sldId="299"/>
            <ac:spMk id="12" creationId="{47BB742A-34E8-4014-8EF3-4D5CBC3284A9}"/>
          </ac:spMkLst>
        </pc:spChg>
        <pc:spChg chg="mod">
          <ac:chgData name="Joshua Carlisle" userId="5a5344bf3052f19d" providerId="LiveId" clId="{B542FD18-408F-4F8B-8EAA-F46A4ED29669}" dt="2018-06-18T02:13:48.398" v="5512" actId="1076"/>
          <ac:spMkLst>
            <pc:docMk/>
            <pc:sldMk cId="3955150695" sldId="299"/>
            <ac:spMk id="13" creationId="{A714BE69-E6FB-476A-B8C9-55154172083E}"/>
          </ac:spMkLst>
        </pc:spChg>
        <pc:spChg chg="add del">
          <ac:chgData name="Joshua Carlisle" userId="5a5344bf3052f19d" providerId="LiveId" clId="{B542FD18-408F-4F8B-8EAA-F46A4ED29669}" dt="2018-06-18T01:35:39.450" v="5479" actId="27636"/>
          <ac:spMkLst>
            <pc:docMk/>
            <pc:sldMk cId="3955150695" sldId="299"/>
            <ac:spMk id="14" creationId="{B5C0A547-671E-4CFE-BA9C-805FF42AB29A}"/>
          </ac:spMkLst>
        </pc:spChg>
        <pc:spChg chg="add del">
          <ac:chgData name="Joshua Carlisle" userId="5a5344bf3052f19d" providerId="LiveId" clId="{B542FD18-408F-4F8B-8EAA-F46A4ED29669}" dt="2018-06-18T02:24:15.259" v="5745" actId="27636"/>
          <ac:spMkLst>
            <pc:docMk/>
            <pc:sldMk cId="3955150695" sldId="299"/>
            <ac:spMk id="15" creationId="{EA25BEC7-A3E7-424F-A0B5-226B2D7EF13D}"/>
          </ac:spMkLst>
        </pc:spChg>
        <pc:spChg chg="add mod">
          <ac:chgData name="Joshua Carlisle" userId="5a5344bf3052f19d" providerId="LiveId" clId="{B542FD18-408F-4F8B-8EAA-F46A4ED29669}" dt="2018-06-18T02:24:56.803" v="5759" actId="20577"/>
          <ac:spMkLst>
            <pc:docMk/>
            <pc:sldMk cId="3955150695" sldId="299"/>
            <ac:spMk id="27" creationId="{0166B58C-C5F3-4894-9F4C-9819D62DEBA5}"/>
          </ac:spMkLst>
        </pc:spChg>
        <pc:picChg chg="mod">
          <ac:chgData name="Joshua Carlisle" userId="5a5344bf3052f19d" providerId="LiveId" clId="{B542FD18-408F-4F8B-8EAA-F46A4ED29669}" dt="2018-06-18T02:13:48.398" v="5512" actId="1076"/>
          <ac:picMkLst>
            <pc:docMk/>
            <pc:sldMk cId="3955150695" sldId="299"/>
            <ac:picMk id="4" creationId="{BC39C9CD-666F-49D8-8FC9-93536D90F0B4}"/>
          </ac:picMkLst>
        </pc:picChg>
        <pc:picChg chg="mod">
          <ac:chgData name="Joshua Carlisle" userId="5a5344bf3052f19d" providerId="LiveId" clId="{B542FD18-408F-4F8B-8EAA-F46A4ED29669}" dt="2018-06-18T01:14:54.782" v="5414" actId="1076"/>
          <ac:picMkLst>
            <pc:docMk/>
            <pc:sldMk cId="3955150695" sldId="299"/>
            <ac:picMk id="5" creationId="{70BB5AF1-AC25-4352-963B-BFE24387BA1B}"/>
          </ac:picMkLst>
        </pc:picChg>
        <pc:picChg chg="mod">
          <ac:chgData name="Joshua Carlisle" userId="5a5344bf3052f19d" providerId="LiveId" clId="{B542FD18-408F-4F8B-8EAA-F46A4ED29669}" dt="2018-06-18T02:13:54.481" v="5513" actId="1076"/>
          <ac:picMkLst>
            <pc:docMk/>
            <pc:sldMk cId="3955150695" sldId="299"/>
            <ac:picMk id="6" creationId="{BCC1376F-8894-4CD6-BA99-8770005C9782}"/>
          </ac:picMkLst>
        </pc:picChg>
        <pc:picChg chg="mod">
          <ac:chgData name="Joshua Carlisle" userId="5a5344bf3052f19d" providerId="LiveId" clId="{B542FD18-408F-4F8B-8EAA-F46A4ED29669}" dt="2018-06-18T01:14:37.163" v="5406" actId="14100"/>
          <ac:picMkLst>
            <pc:docMk/>
            <pc:sldMk cId="3955150695" sldId="299"/>
            <ac:picMk id="8" creationId="{332BC4F0-7F2B-4133-A51C-E82B47A4A97B}"/>
          </ac:picMkLst>
        </pc:picChg>
        <pc:picChg chg="add mod">
          <ac:chgData name="Joshua Carlisle" userId="5a5344bf3052f19d" providerId="LiveId" clId="{B542FD18-408F-4F8B-8EAA-F46A4ED29669}" dt="2018-06-18T02:24:53.908" v="5749" actId="1076"/>
          <ac:picMkLst>
            <pc:docMk/>
            <pc:sldMk cId="3955150695" sldId="299"/>
            <ac:picMk id="16" creationId="{C12861F2-46C0-465F-AB5C-A09DD7E9D008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18" creationId="{1781BF5A-00BA-4804-BFAF-5BD1B472393A}"/>
          </ac:picMkLst>
        </pc:picChg>
        <pc:picChg chg="add del mod">
          <ac:chgData name="Joshua Carlisle" userId="5a5344bf3052f19d" providerId="LiveId" clId="{B542FD18-408F-4F8B-8EAA-F46A4ED29669}" dt="2018-06-18T02:17:07.632" v="5532" actId="478"/>
          <ac:picMkLst>
            <pc:docMk/>
            <pc:sldMk cId="3955150695" sldId="299"/>
            <ac:picMk id="19" creationId="{DE01711B-2D0B-4596-B515-A1F53FE906B5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20" creationId="{4B2ABB1C-B717-45F3-8B31-0F07B52CA0B8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21" creationId="{53313CFD-20A1-48F5-98A8-811C7502E4A3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22" creationId="{59F8E279-2506-4AF8-8597-C3E684F0ABB2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29" creationId="{61A5FE6B-DC22-43BF-ADFC-11D34E2C042C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30" creationId="{33565017-E0CD-4FAB-BC7E-B201B23B6543}"/>
          </ac:picMkLst>
        </pc:picChg>
        <pc:picChg chg="add del mod">
          <ac:chgData name="Joshua Carlisle" userId="5a5344bf3052f19d" providerId="LiveId" clId="{B542FD18-408F-4F8B-8EAA-F46A4ED29669}" dt="2018-06-18T01:34:13.116" v="5461" actId="478"/>
          <ac:picMkLst>
            <pc:docMk/>
            <pc:sldMk cId="3955150695" sldId="299"/>
            <ac:picMk id="1028" creationId="{AFFA9503-36AC-4FF6-AD58-0DCEA3C36873}"/>
          </ac:picMkLst>
        </pc:picChg>
        <pc:picChg chg="add del mod">
          <ac:chgData name="Joshua Carlisle" userId="5a5344bf3052f19d" providerId="LiveId" clId="{B542FD18-408F-4F8B-8EAA-F46A4ED29669}" dt="2018-06-13T23:35:19.053" v="478" actId="1076"/>
          <ac:picMkLst>
            <pc:docMk/>
            <pc:sldMk cId="3955150695" sldId="299"/>
            <ac:picMk id="1030" creationId="{544602DC-8020-46AD-B347-1C79A498E7CC}"/>
          </ac:picMkLst>
        </pc:picChg>
        <pc:picChg chg="add del">
          <ac:chgData name="Joshua Carlisle" userId="5a5344bf3052f19d" providerId="LiveId" clId="{B542FD18-408F-4F8B-8EAA-F46A4ED29669}" dt="2018-06-13T23:35:38.538" v="480" actId="1076"/>
          <ac:picMkLst>
            <pc:docMk/>
            <pc:sldMk cId="3955150695" sldId="299"/>
            <ac:picMk id="1032" creationId="{878C7A68-255E-49CF-87BB-BB2E67D6DCF8}"/>
          </ac:picMkLst>
        </pc:picChg>
        <pc:picChg chg="add del">
          <ac:chgData name="Joshua Carlisle" userId="5a5344bf3052f19d" providerId="LiveId" clId="{B542FD18-408F-4F8B-8EAA-F46A4ED29669}" dt="2018-06-13T23:36:28.945" v="482" actId="1076"/>
          <ac:picMkLst>
            <pc:docMk/>
            <pc:sldMk cId="3955150695" sldId="299"/>
            <ac:picMk id="1034" creationId="{7F7832E5-AC20-4630-9394-9B6B6741E1B6}"/>
          </ac:picMkLst>
        </pc:picChg>
        <pc:picChg chg="add del mod">
          <ac:chgData name="Joshua Carlisle" userId="5a5344bf3052f19d" providerId="LiveId" clId="{B542FD18-408F-4F8B-8EAA-F46A4ED29669}" dt="2018-06-18T01:16:47.627" v="5445" actId="478"/>
          <ac:picMkLst>
            <pc:docMk/>
            <pc:sldMk cId="3955150695" sldId="299"/>
            <ac:picMk id="1036" creationId="{C5150193-8A49-4C6A-A962-5BE420306D53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1038" creationId="{4C5693BF-EF4A-4A19-9D3A-E151604A8A9A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1040" creationId="{5F606622-221A-474C-81A9-D7F26330E878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4100" creationId="{AF09E8C7-C34F-421B-9573-CC5B6425FF87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4104" creationId="{88EC976D-FDE6-44C4-B9BA-746263462548}"/>
          </ac:picMkLst>
        </pc:picChg>
        <pc:picChg chg="add del mod">
          <ac:chgData name="Joshua Carlisle" userId="5a5344bf3052f19d" providerId="LiveId" clId="{B542FD18-408F-4F8B-8EAA-F46A4ED29669}" dt="2018-06-18T02:24:17.187" v="5746" actId="478"/>
          <ac:picMkLst>
            <pc:docMk/>
            <pc:sldMk cId="3955150695" sldId="299"/>
            <ac:picMk id="4108" creationId="{92B3A255-012B-492B-99AF-34A79E1EC6E0}"/>
          </ac:picMkLst>
        </pc:picChg>
        <pc:picChg chg="add mod">
          <ac:chgData name="Joshua Carlisle" userId="5a5344bf3052f19d" providerId="LiveId" clId="{B542FD18-408F-4F8B-8EAA-F46A4ED29669}" dt="2018-06-18T02:18:15.695" v="5541" actId="1076"/>
          <ac:picMkLst>
            <pc:docMk/>
            <pc:sldMk cId="3955150695" sldId="299"/>
            <ac:picMk id="4110" creationId="{C469A689-AD99-4424-A40A-BD1F405BB4A0}"/>
          </ac:picMkLst>
        </pc:picChg>
      </pc:sldChg>
      <pc:sldChg chg="addSp modSp add ord">
        <pc:chgData name="Joshua Carlisle" userId="5a5344bf3052f19d" providerId="LiveId" clId="{B542FD18-408F-4F8B-8EAA-F46A4ED29669}" dt="2018-06-19T14:29:15.968" v="12475" actId="20577"/>
        <pc:sldMkLst>
          <pc:docMk/>
          <pc:sldMk cId="1942785971" sldId="300"/>
        </pc:sldMkLst>
        <pc:spChg chg="mod">
          <ac:chgData name="Joshua Carlisle" userId="5a5344bf3052f19d" providerId="LiveId" clId="{B542FD18-408F-4F8B-8EAA-F46A4ED29669}" dt="2018-06-18T03:56:21.060" v="11078" actId="1076"/>
          <ac:spMkLst>
            <pc:docMk/>
            <pc:sldMk cId="1942785971" sldId="300"/>
            <ac:spMk id="2" creationId="{49595281-5DC3-4DA2-B2EC-612A2E2037CD}"/>
          </ac:spMkLst>
        </pc:spChg>
        <pc:spChg chg="mod">
          <ac:chgData name="Joshua Carlisle" userId="5a5344bf3052f19d" providerId="LiveId" clId="{B542FD18-408F-4F8B-8EAA-F46A4ED29669}" dt="2018-06-19T14:29:15.968" v="12475" actId="20577"/>
          <ac:spMkLst>
            <pc:docMk/>
            <pc:sldMk cId="1942785971" sldId="300"/>
            <ac:spMk id="3" creationId="{2149FF33-A6DB-4301-9FF0-F00AF19D569E}"/>
          </ac:spMkLst>
        </pc:spChg>
        <pc:picChg chg="add mod">
          <ac:chgData name="Joshua Carlisle" userId="5a5344bf3052f19d" providerId="LiveId" clId="{B542FD18-408F-4F8B-8EAA-F46A4ED29669}" dt="2018-06-18T03:56:19.212" v="11077" actId="1076"/>
          <ac:picMkLst>
            <pc:docMk/>
            <pc:sldMk cId="1942785971" sldId="300"/>
            <ac:picMk id="4" creationId="{99AF2CD8-1D33-4041-9140-AFFE2E66B7B8}"/>
          </ac:picMkLst>
        </pc:picChg>
      </pc:sldChg>
      <pc:sldChg chg="addSp delSp modSp add">
        <pc:chgData name="Joshua Carlisle" userId="5a5344bf3052f19d" providerId="LiveId" clId="{B542FD18-408F-4F8B-8EAA-F46A4ED29669}" dt="2018-06-19T14:54:37.764" v="12845" actId="20577"/>
        <pc:sldMkLst>
          <pc:docMk/>
          <pc:sldMk cId="3269745454" sldId="302"/>
        </pc:sldMkLst>
        <pc:spChg chg="mod">
          <ac:chgData name="Joshua Carlisle" userId="5a5344bf3052f19d" providerId="LiveId" clId="{B542FD18-408F-4F8B-8EAA-F46A4ED29669}" dt="2018-06-18T02:50:21.491" v="6515" actId="1076"/>
          <ac:spMkLst>
            <pc:docMk/>
            <pc:sldMk cId="3269745454" sldId="302"/>
            <ac:spMk id="2" creationId="{49595281-5DC3-4DA2-B2EC-612A2E2037CD}"/>
          </ac:spMkLst>
        </pc:spChg>
        <pc:spChg chg="del mod">
          <ac:chgData name="Joshua Carlisle" userId="5a5344bf3052f19d" providerId="LiveId" clId="{B542FD18-408F-4F8B-8EAA-F46A4ED29669}" dt="2018-06-18T03:08:17.907" v="8071" actId="478"/>
          <ac:spMkLst>
            <pc:docMk/>
            <pc:sldMk cId="3269745454" sldId="302"/>
            <ac:spMk id="3" creationId="{2149FF33-A6DB-4301-9FF0-F00AF19D569E}"/>
          </ac:spMkLst>
        </pc:spChg>
        <pc:spChg chg="add del">
          <ac:chgData name="Joshua Carlisle" userId="5a5344bf3052f19d" providerId="LiveId" clId="{B542FD18-408F-4F8B-8EAA-F46A4ED29669}" dt="2018-06-18T03:04:04.002" v="7588" actId="20577"/>
          <ac:spMkLst>
            <pc:docMk/>
            <pc:sldMk cId="3269745454" sldId="302"/>
            <ac:spMk id="7" creationId="{1A7653F4-98CC-4E84-A459-804BD26EA38A}"/>
          </ac:spMkLst>
        </pc:spChg>
        <pc:spChg chg="add del">
          <ac:chgData name="Joshua Carlisle" userId="5a5344bf3052f19d" providerId="LiveId" clId="{B542FD18-408F-4F8B-8EAA-F46A4ED29669}" dt="2018-06-18T03:04:04.002" v="7588" actId="20577"/>
          <ac:spMkLst>
            <pc:docMk/>
            <pc:sldMk cId="3269745454" sldId="302"/>
            <ac:spMk id="8" creationId="{992B224D-1AEC-4F18-A86F-895640664842}"/>
          </ac:spMkLst>
        </pc:spChg>
        <pc:spChg chg="add del">
          <ac:chgData name="Joshua Carlisle" userId="5a5344bf3052f19d" providerId="LiveId" clId="{B542FD18-408F-4F8B-8EAA-F46A4ED29669}" dt="2018-06-18T03:04:04.002" v="7588" actId="20577"/>
          <ac:spMkLst>
            <pc:docMk/>
            <pc:sldMk cId="3269745454" sldId="302"/>
            <ac:spMk id="9" creationId="{1446E584-5BC7-4BEC-8AF0-78C9765FE6AA}"/>
          </ac:spMkLst>
        </pc:spChg>
        <pc:spChg chg="add mod">
          <ac:chgData name="Joshua Carlisle" userId="5a5344bf3052f19d" providerId="LiveId" clId="{B542FD18-408F-4F8B-8EAA-F46A4ED29669}" dt="2018-06-18T03:14:09.122" v="8315" actId="20577"/>
          <ac:spMkLst>
            <pc:docMk/>
            <pc:sldMk cId="3269745454" sldId="302"/>
            <ac:spMk id="10" creationId="{023AF2F0-570E-41B8-9E0A-73470D381513}"/>
          </ac:spMkLst>
        </pc:spChg>
        <pc:spChg chg="add mod">
          <ac:chgData name="Joshua Carlisle" userId="5a5344bf3052f19d" providerId="LiveId" clId="{B542FD18-408F-4F8B-8EAA-F46A4ED29669}" dt="2018-06-19T13:05:29.537" v="12397" actId="20577"/>
          <ac:spMkLst>
            <pc:docMk/>
            <pc:sldMk cId="3269745454" sldId="302"/>
            <ac:spMk id="11" creationId="{D01BAF3B-F223-4D79-83D2-787157972162}"/>
          </ac:spMkLst>
        </pc:spChg>
        <pc:spChg chg="add mod">
          <ac:chgData name="Joshua Carlisle" userId="5a5344bf3052f19d" providerId="LiveId" clId="{B542FD18-408F-4F8B-8EAA-F46A4ED29669}" dt="2018-06-19T14:54:37.764" v="12845" actId="20577"/>
          <ac:spMkLst>
            <pc:docMk/>
            <pc:sldMk cId="3269745454" sldId="302"/>
            <ac:spMk id="12" creationId="{A63E8B9A-5AFD-4E0A-9B53-B11972FD6F85}"/>
          </ac:spMkLst>
        </pc:spChg>
        <pc:spChg chg="add del mod">
          <ac:chgData name="Joshua Carlisle" userId="5a5344bf3052f19d" providerId="LiveId" clId="{B542FD18-408F-4F8B-8EAA-F46A4ED29669}" dt="2018-06-18T03:08:58.503" v="8084" actId="478"/>
          <ac:spMkLst>
            <pc:docMk/>
            <pc:sldMk cId="3269745454" sldId="302"/>
            <ac:spMk id="15" creationId="{0914D146-D0AE-4662-BF66-DBD79E58F15D}"/>
          </ac:spMkLst>
        </pc:spChg>
        <pc:picChg chg="add mod">
          <ac:chgData name="Joshua Carlisle" userId="5a5344bf3052f19d" providerId="LiveId" clId="{B542FD18-408F-4F8B-8EAA-F46A4ED29669}" dt="2018-06-18T02:50:23.956" v="6516" actId="1076"/>
          <ac:picMkLst>
            <pc:docMk/>
            <pc:sldMk cId="3269745454" sldId="302"/>
            <ac:picMk id="5" creationId="{83A7CC2C-129D-40A5-9891-2732F4B5578E}"/>
          </ac:picMkLst>
        </pc:picChg>
        <pc:picChg chg="del">
          <ac:chgData name="Joshua Carlisle" userId="5a5344bf3052f19d" providerId="LiveId" clId="{B542FD18-408F-4F8B-8EAA-F46A4ED29669}" dt="2018-06-16T19:24:53.909" v="2412" actId="478"/>
          <ac:picMkLst>
            <pc:docMk/>
            <pc:sldMk cId="3269745454" sldId="302"/>
            <ac:picMk id="6" creationId="{BE8E94F1-487A-45EC-B71D-A04B977C5D99}"/>
          </ac:picMkLst>
        </pc:picChg>
        <pc:picChg chg="add">
          <ac:chgData name="Joshua Carlisle" userId="5a5344bf3052f19d" providerId="LiveId" clId="{B542FD18-408F-4F8B-8EAA-F46A4ED29669}" dt="2018-06-18T03:04:12.539" v="7590" actId="20577"/>
          <ac:picMkLst>
            <pc:docMk/>
            <pc:sldMk cId="3269745454" sldId="302"/>
            <ac:picMk id="13" creationId="{58C112FF-9D3F-4B69-86F7-2F773C054BD8}"/>
          </ac:picMkLst>
        </pc:picChg>
        <pc:picChg chg="add mod">
          <ac:chgData name="Joshua Carlisle" userId="5a5344bf3052f19d" providerId="LiveId" clId="{B542FD18-408F-4F8B-8EAA-F46A4ED29669}" dt="2018-06-18T03:11:10.057" v="8147" actId="1076"/>
          <ac:picMkLst>
            <pc:docMk/>
            <pc:sldMk cId="3269745454" sldId="302"/>
            <ac:picMk id="14" creationId="{917D91D3-1D0E-4AC4-A331-6B90ED2EDC16}"/>
          </ac:picMkLst>
        </pc:picChg>
      </pc:sldChg>
      <pc:sldChg chg="addSp modSp add">
        <pc:chgData name="Joshua Carlisle" userId="5a5344bf3052f19d" providerId="LiveId" clId="{B542FD18-408F-4F8B-8EAA-F46A4ED29669}" dt="2018-06-20T14:03:58.962" v="12932" actId="20577"/>
        <pc:sldMkLst>
          <pc:docMk/>
          <pc:sldMk cId="2035232635" sldId="304"/>
        </pc:sldMkLst>
        <pc:spChg chg="mod">
          <ac:chgData name="Joshua Carlisle" userId="5a5344bf3052f19d" providerId="LiveId" clId="{B542FD18-408F-4F8B-8EAA-F46A4ED29669}" dt="2018-06-16T19:25:16.931" v="2448" actId="20577"/>
          <ac:spMkLst>
            <pc:docMk/>
            <pc:sldMk cId="2035232635" sldId="304"/>
            <ac:spMk id="2" creationId="{49595281-5DC3-4DA2-B2EC-612A2E2037CD}"/>
          </ac:spMkLst>
        </pc:spChg>
        <pc:spChg chg="mod">
          <ac:chgData name="Joshua Carlisle" userId="5a5344bf3052f19d" providerId="LiveId" clId="{B542FD18-408F-4F8B-8EAA-F46A4ED29669}" dt="2018-06-18T03:17:54.006" v="8483" actId="1076"/>
          <ac:spMkLst>
            <pc:docMk/>
            <pc:sldMk cId="2035232635" sldId="304"/>
            <ac:spMk id="3" creationId="{2149FF33-A6DB-4301-9FF0-F00AF19D569E}"/>
          </ac:spMkLst>
        </pc:spChg>
        <pc:spChg chg="add mod">
          <ac:chgData name="Joshua Carlisle" userId="5a5344bf3052f19d" providerId="LiveId" clId="{B542FD18-408F-4F8B-8EAA-F46A4ED29669}" dt="2018-06-19T14:59:29.561" v="12848" actId="20577"/>
          <ac:spMkLst>
            <pc:docMk/>
            <pc:sldMk cId="2035232635" sldId="304"/>
            <ac:spMk id="5" creationId="{3B78AF82-9604-44E9-AC06-A4DB7E85C61D}"/>
          </ac:spMkLst>
        </pc:spChg>
        <pc:spChg chg="add mod">
          <ac:chgData name="Joshua Carlisle" userId="5a5344bf3052f19d" providerId="LiveId" clId="{B542FD18-408F-4F8B-8EAA-F46A4ED29669}" dt="2018-06-19T14:43:01.232" v="12609" actId="27636"/>
          <ac:spMkLst>
            <pc:docMk/>
            <pc:sldMk cId="2035232635" sldId="304"/>
            <ac:spMk id="7" creationId="{951A248A-A91F-4929-8B0F-340F405A5E6C}"/>
          </ac:spMkLst>
        </pc:spChg>
        <pc:spChg chg="add mod">
          <ac:chgData name="Joshua Carlisle" userId="5a5344bf3052f19d" providerId="LiveId" clId="{B542FD18-408F-4F8B-8EAA-F46A4ED29669}" dt="2018-06-20T14:03:58.962" v="12932" actId="20577"/>
          <ac:spMkLst>
            <pc:docMk/>
            <pc:sldMk cId="2035232635" sldId="304"/>
            <ac:spMk id="8" creationId="{D14B86B8-52AD-45F1-98CB-78FAAB252451}"/>
          </ac:spMkLst>
        </pc:spChg>
        <pc:picChg chg="add mod">
          <ac:chgData name="Joshua Carlisle" userId="5a5344bf3052f19d" providerId="LiveId" clId="{B542FD18-408F-4F8B-8EAA-F46A4ED29669}" dt="2018-06-18T03:17:58.342" v="8485" actId="1076"/>
          <ac:picMkLst>
            <pc:docMk/>
            <pc:sldMk cId="2035232635" sldId="304"/>
            <ac:picMk id="9" creationId="{FBF8B8E9-BCBC-432A-A110-975052003026}"/>
          </ac:picMkLst>
        </pc:picChg>
        <pc:picChg chg="add mod">
          <ac:chgData name="Joshua Carlisle" userId="5a5344bf3052f19d" providerId="LiveId" clId="{B542FD18-408F-4F8B-8EAA-F46A4ED29669}" dt="2018-06-19T14:42:59.531" v="12607" actId="1076"/>
          <ac:picMkLst>
            <pc:docMk/>
            <pc:sldMk cId="2035232635" sldId="304"/>
            <ac:picMk id="10" creationId="{755CB15C-ADA5-4203-BEA5-02514F5CC3D1}"/>
          </ac:picMkLst>
        </pc:picChg>
      </pc:sldChg>
      <pc:sldChg chg="addSp delSp modSp add">
        <pc:chgData name="Joshua Carlisle" userId="5a5344bf3052f19d" providerId="LiveId" clId="{B542FD18-408F-4F8B-8EAA-F46A4ED29669}" dt="2018-06-19T20:39:45.671" v="12874" actId="20577"/>
        <pc:sldMkLst>
          <pc:docMk/>
          <pc:sldMk cId="2887380917" sldId="306"/>
        </pc:sldMkLst>
        <pc:spChg chg="mod">
          <ac:chgData name="Joshua Carlisle" userId="5a5344bf3052f19d" providerId="LiveId" clId="{B542FD18-408F-4F8B-8EAA-F46A4ED29669}" dt="2018-06-19T12:44:10.173" v="11441" actId="1076"/>
          <ac:spMkLst>
            <pc:docMk/>
            <pc:sldMk cId="2887380917" sldId="306"/>
            <ac:spMk id="2" creationId="{48CA657F-47CF-46BB-B247-C2555854AFF2}"/>
          </ac:spMkLst>
        </pc:spChg>
        <pc:spChg chg="mod">
          <ac:chgData name="Joshua Carlisle" userId="5a5344bf3052f19d" providerId="LiveId" clId="{B542FD18-408F-4F8B-8EAA-F46A4ED29669}" dt="2018-06-19T12:44:15.616" v="11442" actId="1076"/>
          <ac:spMkLst>
            <pc:docMk/>
            <pc:sldMk cId="2887380917" sldId="306"/>
            <ac:spMk id="3" creationId="{3236AAE2-DBAA-4B36-B46B-B73508E01C0B}"/>
          </ac:spMkLst>
        </pc:spChg>
        <pc:spChg chg="add del mod">
          <ac:chgData name="Joshua Carlisle" userId="5a5344bf3052f19d" providerId="LiveId" clId="{B542FD18-408F-4F8B-8EAA-F46A4ED29669}" dt="2018-06-18T00:37:51.709" v="3858" actId="478"/>
          <ac:spMkLst>
            <pc:docMk/>
            <pc:sldMk cId="2887380917" sldId="306"/>
            <ac:spMk id="4" creationId="{8260D336-6A59-407F-8B9C-6576A268B9FA}"/>
          </ac:spMkLst>
        </pc:spChg>
        <pc:spChg chg="add del">
          <ac:chgData name="Joshua Carlisle" userId="5a5344bf3052f19d" providerId="LiveId" clId="{B542FD18-408F-4F8B-8EAA-F46A4ED29669}" dt="2018-06-18T01:02:01.692" v="5152" actId="1076"/>
          <ac:spMkLst>
            <pc:docMk/>
            <pc:sldMk cId="2887380917" sldId="306"/>
            <ac:spMk id="5" creationId="{7BC754C0-A2F1-4266-A054-6A0C78CC5628}"/>
          </ac:spMkLst>
        </pc:spChg>
        <pc:spChg chg="add mod">
          <ac:chgData name="Joshua Carlisle" userId="5a5344bf3052f19d" providerId="LiveId" clId="{B542FD18-408F-4F8B-8EAA-F46A4ED29669}" dt="2018-06-19T12:44:15.616" v="11442" actId="1076"/>
          <ac:spMkLst>
            <pc:docMk/>
            <pc:sldMk cId="2887380917" sldId="306"/>
            <ac:spMk id="6" creationId="{66CB4327-DE89-412B-B504-A9EBA863A1C1}"/>
          </ac:spMkLst>
        </pc:spChg>
        <pc:spChg chg="add mod">
          <ac:chgData name="Joshua Carlisle" userId="5a5344bf3052f19d" providerId="LiveId" clId="{B542FD18-408F-4F8B-8EAA-F46A4ED29669}" dt="2018-06-19T20:39:45.671" v="12874" actId="20577"/>
          <ac:spMkLst>
            <pc:docMk/>
            <pc:sldMk cId="2887380917" sldId="306"/>
            <ac:spMk id="8" creationId="{EAF044A6-C318-48F6-8F81-32F6A07F4EC6}"/>
          </ac:spMkLst>
        </pc:spChg>
        <pc:spChg chg="add mod">
          <ac:chgData name="Joshua Carlisle" userId="5a5344bf3052f19d" providerId="LiveId" clId="{B542FD18-408F-4F8B-8EAA-F46A4ED29669}" dt="2018-06-19T12:44:20.345" v="11444" actId="1076"/>
          <ac:spMkLst>
            <pc:docMk/>
            <pc:sldMk cId="2887380917" sldId="306"/>
            <ac:spMk id="10" creationId="{7977030E-C49F-4DD3-B431-05B59BFCF660}"/>
          </ac:spMkLst>
        </pc:spChg>
        <pc:spChg chg="add mod">
          <ac:chgData name="Joshua Carlisle" userId="5a5344bf3052f19d" providerId="LiveId" clId="{B542FD18-408F-4F8B-8EAA-F46A4ED29669}" dt="2018-06-19T12:45:58.718" v="11564" actId="20577"/>
          <ac:spMkLst>
            <pc:docMk/>
            <pc:sldMk cId="2887380917" sldId="306"/>
            <ac:spMk id="12" creationId="{1A312B55-7776-46FF-B365-D43A783A9F0B}"/>
          </ac:spMkLst>
        </pc:spChg>
        <pc:picChg chg="add del mod">
          <ac:chgData name="Joshua Carlisle" userId="5a5344bf3052f19d" providerId="LiveId" clId="{B542FD18-408F-4F8B-8EAA-F46A4ED29669}" dt="2018-06-18T00:53:42.116" v="5007" actId="478"/>
          <ac:picMkLst>
            <pc:docMk/>
            <pc:sldMk cId="2887380917" sldId="306"/>
            <ac:picMk id="7" creationId="{ADA1C637-A411-4155-99E1-67C8697A1847}"/>
          </ac:picMkLst>
        </pc:picChg>
        <pc:picChg chg="add del mod">
          <ac:chgData name="Joshua Carlisle" userId="5a5344bf3052f19d" providerId="LiveId" clId="{B542FD18-408F-4F8B-8EAA-F46A4ED29669}" dt="2018-06-18T00:58:06.411" v="5009" actId="478"/>
          <ac:picMkLst>
            <pc:docMk/>
            <pc:sldMk cId="2887380917" sldId="306"/>
            <ac:picMk id="9" creationId="{31423B04-5F7F-4EC3-B35F-CF1788750DBE}"/>
          </ac:picMkLst>
        </pc:picChg>
        <pc:picChg chg="add del mod">
          <ac:chgData name="Joshua Carlisle" userId="5a5344bf3052f19d" providerId="LiveId" clId="{B542FD18-408F-4F8B-8EAA-F46A4ED29669}" dt="2018-06-18T01:01:59.211" v="5150" actId="478"/>
          <ac:picMkLst>
            <pc:docMk/>
            <pc:sldMk cId="2887380917" sldId="306"/>
            <ac:picMk id="11" creationId="{87CFBBD7-A642-4DAB-9F9A-C2E128D61271}"/>
          </ac:picMkLst>
        </pc:picChg>
        <pc:picChg chg="add del mod">
          <ac:chgData name="Joshua Carlisle" userId="5a5344bf3052f19d" providerId="LiveId" clId="{B542FD18-408F-4F8B-8EAA-F46A4ED29669}" dt="2018-06-18T01:02:33.367" v="5157" actId="478"/>
          <ac:picMkLst>
            <pc:docMk/>
            <pc:sldMk cId="2887380917" sldId="306"/>
            <ac:picMk id="1026" creationId="{486563F2-64DC-4161-87F5-082B2DBE5181}"/>
          </ac:picMkLst>
        </pc:picChg>
        <pc:picChg chg="add mod">
          <ac:chgData name="Joshua Carlisle" userId="5a5344bf3052f19d" providerId="LiveId" clId="{B542FD18-408F-4F8B-8EAA-F46A4ED29669}" dt="2018-06-19T12:44:15.616" v="11442" actId="1076"/>
          <ac:picMkLst>
            <pc:docMk/>
            <pc:sldMk cId="2887380917" sldId="306"/>
            <ac:picMk id="1028" creationId="{B30474ED-B957-46FE-A634-5B3D26054F92}"/>
          </ac:picMkLst>
        </pc:picChg>
        <pc:picChg chg="add mod">
          <ac:chgData name="Joshua Carlisle" userId="5a5344bf3052f19d" providerId="LiveId" clId="{B542FD18-408F-4F8B-8EAA-F46A4ED29669}" dt="2018-06-19T12:44:15.616" v="11442" actId="1076"/>
          <ac:picMkLst>
            <pc:docMk/>
            <pc:sldMk cId="2887380917" sldId="306"/>
            <ac:picMk id="1030" creationId="{880CFD92-A9E6-437E-935B-84C19104792B}"/>
          </ac:picMkLst>
        </pc:picChg>
        <pc:picChg chg="add mod">
          <ac:chgData name="Joshua Carlisle" userId="5a5344bf3052f19d" providerId="LiveId" clId="{B542FD18-408F-4F8B-8EAA-F46A4ED29669}" dt="2018-06-19T12:44:15.616" v="11442" actId="1076"/>
          <ac:picMkLst>
            <pc:docMk/>
            <pc:sldMk cId="2887380917" sldId="306"/>
            <ac:picMk id="1034" creationId="{9CCC5FCE-59E3-4920-9CFB-9E2DA9CDD609}"/>
          </ac:picMkLst>
        </pc:picChg>
        <pc:picChg chg="add mod">
          <ac:chgData name="Joshua Carlisle" userId="5a5344bf3052f19d" providerId="LiveId" clId="{B542FD18-408F-4F8B-8EAA-F46A4ED29669}" dt="2018-06-19T12:44:15.616" v="11442" actId="1076"/>
          <ac:picMkLst>
            <pc:docMk/>
            <pc:sldMk cId="2887380917" sldId="306"/>
            <ac:picMk id="1036" creationId="{C4D7779D-8E2C-49F7-A0B6-6A30FD1E0287}"/>
          </ac:picMkLst>
        </pc:picChg>
        <pc:picChg chg="add del mod">
          <ac:chgData name="Joshua Carlisle" userId="5a5344bf3052f19d" providerId="LiveId" clId="{B542FD18-408F-4F8B-8EAA-F46A4ED29669}" dt="2018-06-19T12:44:50.393" v="11447" actId="478"/>
          <ac:picMkLst>
            <pc:docMk/>
            <pc:sldMk cId="2887380917" sldId="306"/>
            <ac:picMk id="2050" creationId="{3C3BCEA1-144B-4FF1-BF7F-B8B76E10C30C}"/>
          </ac:picMkLst>
        </pc:picChg>
        <pc:picChg chg="add mod">
          <ac:chgData name="Joshua Carlisle" userId="5a5344bf3052f19d" providerId="LiveId" clId="{B542FD18-408F-4F8B-8EAA-F46A4ED29669}" dt="2018-06-19T12:45:00.496" v="11452" actId="1076"/>
          <ac:picMkLst>
            <pc:docMk/>
            <pc:sldMk cId="2887380917" sldId="306"/>
            <ac:picMk id="2052" creationId="{A6D3CA63-F06C-4673-B80D-1FD3D6A1AEA4}"/>
          </ac:picMkLst>
        </pc:picChg>
      </pc:sldChg>
      <pc:sldChg chg="addSp delSp modSp add mod setBg modAnim">
        <pc:chgData name="Joshua Carlisle" userId="5a5344bf3052f19d" providerId="LiveId" clId="{B542FD18-408F-4F8B-8EAA-F46A4ED29669}" dt="2018-06-19T13:15:17.538" v="12474" actId="1076"/>
        <pc:sldMkLst>
          <pc:docMk/>
          <pc:sldMk cId="2028793680" sldId="307"/>
        </pc:sldMkLst>
        <pc:spChg chg="mod">
          <ac:chgData name="Joshua Carlisle" userId="5a5344bf3052f19d" providerId="LiveId" clId="{B542FD18-408F-4F8B-8EAA-F46A4ED29669}" dt="2018-06-19T13:13:40.141" v="12424" actId="1076"/>
          <ac:spMkLst>
            <pc:docMk/>
            <pc:sldMk cId="2028793680" sldId="307"/>
            <ac:spMk id="2" creationId="{54833D68-0F60-4BB9-98B8-2B6E88976A09}"/>
          </ac:spMkLst>
        </pc:spChg>
        <pc:spChg chg="mod">
          <ac:chgData name="Joshua Carlisle" userId="5a5344bf3052f19d" providerId="LiveId" clId="{B542FD18-408F-4F8B-8EAA-F46A4ED29669}" dt="2018-06-19T13:14:17.782" v="12441" actId="1076"/>
          <ac:spMkLst>
            <pc:docMk/>
            <pc:sldMk cId="2028793680" sldId="307"/>
            <ac:spMk id="3" creationId="{60A5D9A5-AEC3-4BB3-820F-B00E4041DB63}"/>
          </ac:spMkLst>
        </pc:spChg>
        <pc:spChg chg="add del">
          <ac:chgData name="Joshua Carlisle" userId="5a5344bf3052f19d" providerId="LiveId" clId="{B542FD18-408F-4F8B-8EAA-F46A4ED29669}" dt="2018-06-19T13:12:46.272" v="12403" actId="1076"/>
          <ac:spMkLst>
            <pc:docMk/>
            <pc:sldMk cId="2028793680" sldId="307"/>
            <ac:spMk id="4" creationId="{B6B23A1F-787C-488E-9FDF-A903C1D3F0EF}"/>
          </ac:spMkLst>
        </pc:spChg>
        <pc:spChg chg="add mod">
          <ac:chgData name="Joshua Carlisle" userId="5a5344bf3052f19d" providerId="LiveId" clId="{B542FD18-408F-4F8B-8EAA-F46A4ED29669}" dt="2018-06-19T13:13:37.506" v="12423" actId="1076"/>
          <ac:spMkLst>
            <pc:docMk/>
            <pc:sldMk cId="2028793680" sldId="307"/>
            <ac:spMk id="6" creationId="{B2B15843-8F97-4229-80F1-7883407F5A3E}"/>
          </ac:spMkLst>
        </pc:spChg>
        <pc:spChg chg="add mod">
          <ac:chgData name="Joshua Carlisle" userId="5a5344bf3052f19d" providerId="LiveId" clId="{B542FD18-408F-4F8B-8EAA-F46A4ED29669}" dt="2018-06-19T13:13:46" v="12426" actId="14100"/>
          <ac:spMkLst>
            <pc:docMk/>
            <pc:sldMk cId="2028793680" sldId="307"/>
            <ac:spMk id="7" creationId="{DF4A96E6-FC5B-4A67-AB6E-9E14B38E0F2E}"/>
          </ac:spMkLst>
        </pc:spChg>
        <pc:spChg chg="add mod">
          <ac:chgData name="Joshua Carlisle" userId="5a5344bf3052f19d" providerId="LiveId" clId="{B542FD18-408F-4F8B-8EAA-F46A4ED29669}" dt="2018-06-19T13:14:24.701" v="12444" actId="115"/>
          <ac:spMkLst>
            <pc:docMk/>
            <pc:sldMk cId="2028793680" sldId="307"/>
            <ac:spMk id="8" creationId="{DB85C5C9-BCB1-4C1A-BDEE-88E432D28574}"/>
          </ac:spMkLst>
        </pc:spChg>
        <pc:spChg chg="add mod">
          <ac:chgData name="Joshua Carlisle" userId="5a5344bf3052f19d" providerId="LiveId" clId="{B542FD18-408F-4F8B-8EAA-F46A4ED29669}" dt="2018-06-19T13:14:34.893" v="12454" actId="20577"/>
          <ac:spMkLst>
            <pc:docMk/>
            <pc:sldMk cId="2028793680" sldId="307"/>
            <ac:spMk id="9" creationId="{71C87AC1-2197-4225-AA5E-D2D6521D3B8B}"/>
          </ac:spMkLst>
        </pc:spChg>
        <pc:spChg chg="add mod">
          <ac:chgData name="Joshua Carlisle" userId="5a5344bf3052f19d" providerId="LiveId" clId="{B542FD18-408F-4F8B-8EAA-F46A4ED29669}" dt="2018-06-19T13:14:56.589" v="12471" actId="20577"/>
          <ac:spMkLst>
            <pc:docMk/>
            <pc:sldMk cId="2028793680" sldId="307"/>
            <ac:spMk id="10" creationId="{FF92365C-E528-4CD5-BA5C-555A5C65CFBE}"/>
          </ac:spMkLst>
        </pc:spChg>
        <pc:picChg chg="add del">
          <ac:chgData name="Joshua Carlisle" userId="5a5344bf3052f19d" providerId="LiveId" clId="{B542FD18-408F-4F8B-8EAA-F46A4ED29669}" dt="2018-06-18T02:21:13.801" v="5553" actId="478"/>
          <ac:picMkLst>
            <pc:docMk/>
            <pc:sldMk cId="2028793680" sldId="307"/>
            <ac:picMk id="7" creationId="{CD1D894A-6FE9-4593-BE98-BA658936E749}"/>
          </ac:picMkLst>
        </pc:picChg>
        <pc:picChg chg="add mod">
          <ac:chgData name="Joshua Carlisle" userId="5a5344bf3052f19d" providerId="LiveId" clId="{B542FD18-408F-4F8B-8EAA-F46A4ED29669}" dt="2018-06-18T02:23:23.811" v="5743" actId="1076"/>
          <ac:picMkLst>
            <pc:docMk/>
            <pc:sldMk cId="2028793680" sldId="307"/>
            <ac:picMk id="5122" creationId="{62961358-58D4-4F3D-BDAC-762B5C8B7D23}"/>
          </ac:picMkLst>
        </pc:picChg>
      </pc:sldChg>
      <pc:sldChg chg="addSp delSp modSp add ord">
        <pc:chgData name="Joshua Carlisle" userId="5a5344bf3052f19d" providerId="LiveId" clId="{B542FD18-408F-4F8B-8EAA-F46A4ED29669}" dt="2018-06-19T20:49:33.600" v="12926" actId="20577"/>
        <pc:sldMkLst>
          <pc:docMk/>
          <pc:sldMk cId="1571231814" sldId="308"/>
        </pc:sldMkLst>
        <pc:spChg chg="mod">
          <ac:chgData name="Joshua Carlisle" userId="5a5344bf3052f19d" providerId="LiveId" clId="{B542FD18-408F-4F8B-8EAA-F46A4ED29669}" dt="2018-06-18T01:13:50.949" v="5355" actId="5793"/>
          <ac:spMkLst>
            <pc:docMk/>
            <pc:sldMk cId="1571231814" sldId="308"/>
            <ac:spMk id="2" creationId="{AAB1217C-EB98-442F-A73F-BEC12DA0F711}"/>
          </ac:spMkLst>
        </pc:spChg>
        <pc:spChg chg="del">
          <ac:chgData name="Joshua Carlisle" userId="5a5344bf3052f19d" providerId="LiveId" clId="{B542FD18-408F-4F8B-8EAA-F46A4ED29669}" dt="2018-06-18T01:13:41.322" v="5328" actId="478"/>
          <ac:spMkLst>
            <pc:docMk/>
            <pc:sldMk cId="1571231814" sldId="308"/>
            <ac:spMk id="3" creationId="{92490AC1-2DA9-49D8-93A6-9A2AEABFD30C}"/>
          </ac:spMkLst>
        </pc:spChg>
        <pc:spChg chg="add mod">
          <ac:chgData name="Joshua Carlisle" userId="5a5344bf3052f19d" providerId="LiveId" clId="{B542FD18-408F-4F8B-8EAA-F46A4ED29669}" dt="2018-06-19T20:49:33.600" v="12926" actId="20577"/>
          <ac:spMkLst>
            <pc:docMk/>
            <pc:sldMk cId="1571231814" sldId="308"/>
            <ac:spMk id="6" creationId="{678DE042-9E72-4208-91C7-82E1A9AE96C7}"/>
          </ac:spMkLst>
        </pc:spChg>
        <pc:picChg chg="add del">
          <ac:chgData name="Joshua Carlisle" userId="5a5344bf3052f19d" providerId="LiveId" clId="{B542FD18-408F-4F8B-8EAA-F46A4ED29669}" dt="2018-06-18T01:13:25.399" v="5327" actId="1076"/>
          <ac:picMkLst>
            <pc:docMk/>
            <pc:sldMk cId="1571231814" sldId="308"/>
            <ac:picMk id="3074" creationId="{FDA82912-EA8A-4F80-B181-538274B30AD4}"/>
          </ac:picMkLst>
        </pc:picChg>
        <pc:picChg chg="add mod">
          <ac:chgData name="Joshua Carlisle" userId="5a5344bf3052f19d" providerId="LiveId" clId="{B542FD18-408F-4F8B-8EAA-F46A4ED29669}" dt="2018-06-18T01:13:56.093" v="5358" actId="1076"/>
          <ac:picMkLst>
            <pc:docMk/>
            <pc:sldMk cId="1571231814" sldId="308"/>
            <ac:picMk id="3076" creationId="{3F6A548D-F8DE-441F-9FAF-7360DF976194}"/>
          </ac:picMkLst>
        </pc:picChg>
      </pc:sldChg>
      <pc:sldChg chg="addSp delSp modSp add mod setBg">
        <pc:chgData name="Joshua Carlisle" userId="5a5344bf3052f19d" providerId="LiveId" clId="{B542FD18-408F-4F8B-8EAA-F46A4ED29669}" dt="2018-06-18T03:55:13.182" v="11068" actId="26606"/>
        <pc:sldMkLst>
          <pc:docMk/>
          <pc:sldMk cId="1619687145" sldId="309"/>
        </pc:sldMkLst>
        <pc:spChg chg="mod ord">
          <ac:chgData name="Joshua Carlisle" userId="5a5344bf3052f19d" providerId="LiveId" clId="{B542FD18-408F-4F8B-8EAA-F46A4ED29669}" dt="2018-06-18T03:55:13.182" v="11068" actId="26606"/>
          <ac:spMkLst>
            <pc:docMk/>
            <pc:sldMk cId="1619687145" sldId="309"/>
            <ac:spMk id="2" creationId="{05D47686-809D-4F6C-BFE0-22E94CE87249}"/>
          </ac:spMkLst>
        </pc:spChg>
        <pc:spChg chg="del mod">
          <ac:chgData name="Joshua Carlisle" userId="5a5344bf3052f19d" providerId="LiveId" clId="{B542FD18-408F-4F8B-8EAA-F46A4ED29669}" dt="2018-06-18T03:40:03.168" v="9435" actId="478"/>
          <ac:spMkLst>
            <pc:docMk/>
            <pc:sldMk cId="1619687145" sldId="309"/>
            <ac:spMk id="3" creationId="{89F6B7ED-63C4-44B0-8F0B-DBC8AE839C75}"/>
          </ac:spMkLst>
        </pc:spChg>
        <pc:spChg chg="add mod">
          <ac:chgData name="Joshua Carlisle" userId="5a5344bf3052f19d" providerId="LiveId" clId="{B542FD18-408F-4F8B-8EAA-F46A4ED29669}" dt="2018-06-18T03:55:13.182" v="11068" actId="26606"/>
          <ac:spMkLst>
            <pc:docMk/>
            <pc:sldMk cId="1619687145" sldId="309"/>
            <ac:spMk id="5" creationId="{C1025BF1-D07D-456B-95D8-1302FC61839A}"/>
          </ac:spMkLst>
        </pc:spChg>
        <pc:spChg chg="add">
          <ac:chgData name="Joshua Carlisle" userId="5a5344bf3052f19d" providerId="LiveId" clId="{B542FD18-408F-4F8B-8EAA-F46A4ED29669}" dt="2018-06-18T03:55:13.182" v="11068" actId="26606"/>
          <ac:spMkLst>
            <pc:docMk/>
            <pc:sldMk cId="1619687145" sldId="309"/>
            <ac:spMk id="71" creationId="{50CF6C96-4596-4D83-A9F9-A3AB22AB4D89}"/>
          </ac:spMkLst>
        </pc:spChg>
        <pc:picChg chg="add mod">
          <ac:chgData name="Joshua Carlisle" userId="5a5344bf3052f19d" providerId="LiveId" clId="{B542FD18-408F-4F8B-8EAA-F46A4ED29669}" dt="2018-06-18T03:55:13.182" v="11068" actId="26606"/>
          <ac:picMkLst>
            <pc:docMk/>
            <pc:sldMk cId="1619687145" sldId="309"/>
            <ac:picMk id="10242" creationId="{C9D86F55-E27A-445A-8282-9A749111F537}"/>
          </ac:picMkLst>
        </pc:picChg>
      </pc:sldChg>
      <pc:sldChg chg="addSp delSp modSp add ord modAnim">
        <pc:chgData name="Joshua Carlisle" userId="5a5344bf3052f19d" providerId="LiveId" clId="{B542FD18-408F-4F8B-8EAA-F46A4ED29669}" dt="2018-06-19T20:50:49.197" v="12927"/>
        <pc:sldMkLst>
          <pc:docMk/>
          <pc:sldMk cId="1814083111" sldId="310"/>
        </pc:sldMkLst>
        <pc:spChg chg="mod">
          <ac:chgData name="Joshua Carlisle" userId="5a5344bf3052f19d" providerId="LiveId" clId="{B542FD18-408F-4F8B-8EAA-F46A4ED29669}" dt="2018-06-18T02:43:25.295" v="6161" actId="1076"/>
          <ac:spMkLst>
            <pc:docMk/>
            <pc:sldMk cId="1814083111" sldId="310"/>
            <ac:spMk id="2" creationId="{49595281-5DC3-4DA2-B2EC-612A2E2037CD}"/>
          </ac:spMkLst>
        </pc:spChg>
        <pc:spChg chg="mod">
          <ac:chgData name="Joshua Carlisle" userId="5a5344bf3052f19d" providerId="LiveId" clId="{B542FD18-408F-4F8B-8EAA-F46A4ED29669}" dt="2018-06-18T02:40:49.632" v="6027" actId="27636"/>
          <ac:spMkLst>
            <pc:docMk/>
            <pc:sldMk cId="1814083111" sldId="310"/>
            <ac:spMk id="3" creationId="{2149FF33-A6DB-4301-9FF0-F00AF19D569E}"/>
          </ac:spMkLst>
        </pc:spChg>
        <pc:spChg chg="add del">
          <ac:chgData name="Joshua Carlisle" userId="5a5344bf3052f19d" providerId="LiveId" clId="{B542FD18-408F-4F8B-8EAA-F46A4ED29669}" dt="2018-06-18T02:42:59.230" v="6153" actId="20577"/>
          <ac:spMkLst>
            <pc:docMk/>
            <pc:sldMk cId="1814083111" sldId="310"/>
            <ac:spMk id="4" creationId="{19D20732-6862-4FB7-B8AE-0209CE94A502}"/>
          </ac:spMkLst>
        </pc:spChg>
        <pc:spChg chg="add del mod">
          <ac:chgData name="Joshua Carlisle" userId="5a5344bf3052f19d" providerId="LiveId" clId="{B542FD18-408F-4F8B-8EAA-F46A4ED29669}" dt="2018-06-18T03:00:56.569" v="7364" actId="478"/>
          <ac:spMkLst>
            <pc:docMk/>
            <pc:sldMk cId="1814083111" sldId="310"/>
            <ac:spMk id="7" creationId="{DB29A5AC-74E2-4659-BD87-4047DE318B51}"/>
          </ac:spMkLst>
        </pc:spChg>
        <pc:spChg chg="add mod">
          <ac:chgData name="Joshua Carlisle" userId="5a5344bf3052f19d" providerId="LiveId" clId="{B542FD18-408F-4F8B-8EAA-F46A4ED29669}" dt="2018-06-19T14:44:36.123" v="12632" actId="27636"/>
          <ac:spMkLst>
            <pc:docMk/>
            <pc:sldMk cId="1814083111" sldId="310"/>
            <ac:spMk id="9" creationId="{16836F73-FA78-42E8-88EC-BABB719AFCD2}"/>
          </ac:spMkLst>
        </pc:spChg>
        <pc:spChg chg="add mod">
          <ac:chgData name="Joshua Carlisle" userId="5a5344bf3052f19d" providerId="LiveId" clId="{B542FD18-408F-4F8B-8EAA-F46A4ED29669}" dt="2018-06-19T14:45:04.517" v="12653" actId="27636"/>
          <ac:spMkLst>
            <pc:docMk/>
            <pc:sldMk cId="1814083111" sldId="310"/>
            <ac:spMk id="10" creationId="{D37889CB-040C-45A4-9FC0-B76E0309C530}"/>
          </ac:spMkLst>
        </pc:spChg>
        <pc:spChg chg="add mod">
          <ac:chgData name="Joshua Carlisle" userId="5a5344bf3052f19d" providerId="LiveId" clId="{B542FD18-408F-4F8B-8EAA-F46A4ED29669}" dt="2018-06-19T14:48:20.122" v="12742" actId="20577"/>
          <ac:spMkLst>
            <pc:docMk/>
            <pc:sldMk cId="1814083111" sldId="310"/>
            <ac:spMk id="13" creationId="{1EE9BE38-441D-4781-9372-C52C8C55D90F}"/>
          </ac:spMkLst>
        </pc:spChg>
        <pc:picChg chg="del mod">
          <ac:chgData name="Joshua Carlisle" userId="5a5344bf3052f19d" providerId="LiveId" clId="{B542FD18-408F-4F8B-8EAA-F46A4ED29669}" dt="2018-06-18T02:43:18.747" v="6158" actId="478"/>
          <ac:picMkLst>
            <pc:docMk/>
            <pc:sldMk cId="1814083111" sldId="310"/>
            <ac:picMk id="6" creationId="{BE8E94F1-487A-45EC-B71D-A04B977C5D99}"/>
          </ac:picMkLst>
        </pc:picChg>
        <pc:picChg chg="add mod">
          <ac:chgData name="Joshua Carlisle" userId="5a5344bf3052f19d" providerId="LiveId" clId="{B542FD18-408F-4F8B-8EAA-F46A4ED29669}" dt="2018-06-18T02:43:22.856" v="6160" actId="1076"/>
          <ac:picMkLst>
            <pc:docMk/>
            <pc:sldMk cId="1814083111" sldId="310"/>
            <ac:picMk id="8" creationId="{CB2EC8AE-A848-407B-9E33-8D686108E4AB}"/>
          </ac:picMkLst>
        </pc:picChg>
        <pc:picChg chg="add mod">
          <ac:chgData name="Joshua Carlisle" userId="5a5344bf3052f19d" providerId="LiveId" clId="{B542FD18-408F-4F8B-8EAA-F46A4ED29669}" dt="2018-06-18T02:57:43.360" v="7001" actId="1076"/>
          <ac:picMkLst>
            <pc:docMk/>
            <pc:sldMk cId="1814083111" sldId="310"/>
            <ac:picMk id="11" creationId="{5C398449-4377-4172-AADF-CCA545C1C3EE}"/>
          </ac:picMkLst>
        </pc:picChg>
        <pc:picChg chg="add mod">
          <ac:chgData name="Joshua Carlisle" userId="5a5344bf3052f19d" providerId="LiveId" clId="{B542FD18-408F-4F8B-8EAA-F46A4ED29669}" dt="2018-06-19T14:45:07.218" v="12654" actId="1076"/>
          <ac:picMkLst>
            <pc:docMk/>
            <pc:sldMk cId="1814083111" sldId="310"/>
            <ac:picMk id="12" creationId="{0ACF6461-F9F4-46B3-9309-4E4135EC4813}"/>
          </ac:picMkLst>
        </pc:picChg>
      </pc:sldChg>
      <pc:sldChg chg="addSp delSp modSp add mod setBg">
        <pc:chgData name="Joshua Carlisle" userId="5a5344bf3052f19d" providerId="LiveId" clId="{B542FD18-408F-4F8B-8EAA-F46A4ED29669}" dt="2018-06-19T15:45:00.594" v="12858" actId="255"/>
        <pc:sldMkLst>
          <pc:docMk/>
          <pc:sldMk cId="2619724501" sldId="311"/>
        </pc:sldMkLst>
        <pc:spChg chg="mod">
          <ac:chgData name="Joshua Carlisle" userId="5a5344bf3052f19d" providerId="LiveId" clId="{B542FD18-408F-4F8B-8EAA-F46A4ED29669}" dt="2018-06-18T03:54:56.696" v="11067" actId="26606"/>
          <ac:spMkLst>
            <pc:docMk/>
            <pc:sldMk cId="2619724501" sldId="311"/>
            <ac:spMk id="2" creationId="{05D47686-809D-4F6C-BFE0-22E94CE87249}"/>
          </ac:spMkLst>
        </pc:spChg>
        <pc:spChg chg="add del mod">
          <ac:chgData name="Joshua Carlisle" userId="5a5344bf3052f19d" providerId="LiveId" clId="{B542FD18-408F-4F8B-8EAA-F46A4ED29669}" dt="2018-06-19T15:45:00.594" v="12858" actId="255"/>
          <ac:spMkLst>
            <pc:docMk/>
            <pc:sldMk cId="2619724501" sldId="311"/>
            <ac:spMk id="3" creationId="{89F6B7ED-63C4-44B0-8F0B-DBC8AE839C75}"/>
          </ac:spMkLst>
        </pc:spChg>
        <pc:spChg chg="add">
          <ac:chgData name="Joshua Carlisle" userId="5a5344bf3052f19d" providerId="LiveId" clId="{B542FD18-408F-4F8B-8EAA-F46A4ED29669}" dt="2018-06-18T03:54:56.696" v="11067" actId="26606"/>
          <ac:spMkLst>
            <pc:docMk/>
            <pc:sldMk cId="2619724501" sldId="311"/>
            <ac:spMk id="71" creationId="{60C2BF78-EE5B-49C7-ADD9-58CDBD13E3AA}"/>
          </ac:spMkLst>
        </pc:spChg>
        <pc:picChg chg="add mod ord">
          <ac:chgData name="Joshua Carlisle" userId="5a5344bf3052f19d" providerId="LiveId" clId="{B542FD18-408F-4F8B-8EAA-F46A4ED29669}" dt="2018-06-18T03:54:56.696" v="11067" actId="26606"/>
          <ac:picMkLst>
            <pc:docMk/>
            <pc:sldMk cId="2619724501" sldId="311"/>
            <ac:picMk id="12290" creationId="{FF8659B8-A445-4F48-B42A-A969257975EF}"/>
          </ac:picMkLst>
        </pc:picChg>
      </pc:sldChg>
      <pc:sldChg chg="addSp delSp modSp add">
        <pc:chgData name="Joshua Carlisle" userId="5a5344bf3052f19d" providerId="LiveId" clId="{B542FD18-408F-4F8B-8EAA-F46A4ED29669}" dt="2018-06-18T03:24:14.465" v="9219" actId="20577"/>
        <pc:sldMkLst>
          <pc:docMk/>
          <pc:sldMk cId="4128183956" sldId="312"/>
        </pc:sldMkLst>
        <pc:spChg chg="del mod">
          <ac:chgData name="Joshua Carlisle" userId="5a5344bf3052f19d" providerId="LiveId" clId="{B542FD18-408F-4F8B-8EAA-F46A4ED29669}" dt="2018-06-18T03:09:09.127" v="8087" actId="478"/>
          <ac:spMkLst>
            <pc:docMk/>
            <pc:sldMk cId="4128183956" sldId="312"/>
            <ac:spMk id="2" creationId="{03508555-3744-4635-AE25-828F27FF2E45}"/>
          </ac:spMkLst>
        </pc:spChg>
        <pc:spChg chg="del">
          <ac:chgData name="Joshua Carlisle" userId="5a5344bf3052f19d" providerId="LiveId" clId="{B542FD18-408F-4F8B-8EAA-F46A4ED29669}" dt="2018-06-18T03:09:40.316" v="8089" actId="478"/>
          <ac:spMkLst>
            <pc:docMk/>
            <pc:sldMk cId="4128183956" sldId="312"/>
            <ac:spMk id="3" creationId="{8163141B-E233-4C97-AF81-8026561CC3A8}"/>
          </ac:spMkLst>
        </pc:spChg>
        <pc:spChg chg="add mod">
          <ac:chgData name="Joshua Carlisle" userId="5a5344bf3052f19d" providerId="LiveId" clId="{B542FD18-408F-4F8B-8EAA-F46A4ED29669}" dt="2018-06-18T03:09:45.339" v="8096" actId="20577"/>
          <ac:spMkLst>
            <pc:docMk/>
            <pc:sldMk cId="4128183956" sldId="312"/>
            <ac:spMk id="4" creationId="{FA44A064-E98C-498F-845F-84E07259136E}"/>
          </ac:spMkLst>
        </pc:spChg>
        <pc:spChg chg="add mod">
          <ac:chgData name="Joshua Carlisle" userId="5a5344bf3052f19d" providerId="LiveId" clId="{B542FD18-408F-4F8B-8EAA-F46A4ED29669}" dt="2018-06-18T03:24:14.465" v="9219" actId="20577"/>
          <ac:spMkLst>
            <pc:docMk/>
            <pc:sldMk cId="4128183956" sldId="312"/>
            <ac:spMk id="7" creationId="{5785917C-2514-40B5-ADAA-AF037B376DEB}"/>
          </ac:spMkLst>
        </pc:spChg>
        <pc:picChg chg="add">
          <ac:chgData name="Joshua Carlisle" userId="5a5344bf3052f19d" providerId="LiveId" clId="{B542FD18-408F-4F8B-8EAA-F46A4ED29669}" dt="2018-06-18T03:09:09.549" v="8088" actId="20577"/>
          <ac:picMkLst>
            <pc:docMk/>
            <pc:sldMk cId="4128183956" sldId="312"/>
            <ac:picMk id="5" creationId="{06D09476-F6F2-4842-9871-F63950511EBC}"/>
          </ac:picMkLst>
        </pc:picChg>
        <pc:picChg chg="add mod">
          <ac:chgData name="Joshua Carlisle" userId="5a5344bf3052f19d" providerId="LiveId" clId="{B542FD18-408F-4F8B-8EAA-F46A4ED29669}" dt="2018-06-18T03:12:25.187" v="8151" actId="14100"/>
          <ac:picMkLst>
            <pc:docMk/>
            <pc:sldMk cId="4128183956" sldId="312"/>
            <ac:picMk id="8194" creationId="{224BB7F6-F74E-426A-8060-F5595815278D}"/>
          </ac:picMkLst>
        </pc:picChg>
      </pc:sldChg>
      <pc:sldChg chg="addSp delSp modSp add">
        <pc:chgData name="Joshua Carlisle" userId="5a5344bf3052f19d" providerId="LiveId" clId="{B542FD18-408F-4F8B-8EAA-F46A4ED29669}" dt="2018-06-18T03:23:09.921" v="9104" actId="1076"/>
        <pc:sldMkLst>
          <pc:docMk/>
          <pc:sldMk cId="2491760739" sldId="313"/>
        </pc:sldMkLst>
        <pc:spChg chg="del mod">
          <ac:chgData name="Joshua Carlisle" userId="5a5344bf3052f19d" providerId="LiveId" clId="{B542FD18-408F-4F8B-8EAA-F46A4ED29669}" dt="2018-06-18T03:23:00.071" v="9101" actId="478"/>
          <ac:spMkLst>
            <pc:docMk/>
            <pc:sldMk cId="2491760739" sldId="313"/>
            <ac:spMk id="2" creationId="{74D2503D-E20A-4845-9366-3C3C41F53932}"/>
          </ac:spMkLst>
        </pc:spChg>
        <pc:spChg chg="del">
          <ac:chgData name="Joshua Carlisle" userId="5a5344bf3052f19d" providerId="LiveId" clId="{B542FD18-408F-4F8B-8EAA-F46A4ED29669}" dt="2018-06-18T03:22:58.912" v="9100" actId="478"/>
          <ac:spMkLst>
            <pc:docMk/>
            <pc:sldMk cId="2491760739" sldId="313"/>
            <ac:spMk id="3" creationId="{0955AD5C-7AAF-4809-B0A2-FE0753528EBA}"/>
          </ac:spMkLst>
        </pc:spChg>
        <pc:spChg chg="add mod">
          <ac:chgData name="Joshua Carlisle" userId="5a5344bf3052f19d" providerId="LiveId" clId="{B542FD18-408F-4F8B-8EAA-F46A4ED29669}" dt="2018-06-18T03:23:09.921" v="9104" actId="1076"/>
          <ac:spMkLst>
            <pc:docMk/>
            <pc:sldMk cId="2491760739" sldId="313"/>
            <ac:spMk id="71" creationId="{95E171FA-7446-4A11-B33D-DF48791B0472}"/>
          </ac:spMkLst>
        </pc:spChg>
        <pc:spChg chg="add mod">
          <ac:chgData name="Joshua Carlisle" userId="5a5344bf3052f19d" providerId="LiveId" clId="{B542FD18-408F-4F8B-8EAA-F46A4ED29669}" dt="2018-06-18T03:23:06.286" v="9103" actId="1076"/>
          <ac:spMkLst>
            <pc:docMk/>
            <pc:sldMk cId="2491760739" sldId="313"/>
            <ac:spMk id="72" creationId="{B219F7AE-B9E9-4410-8D25-074A208143B8}"/>
          </ac:spMkLst>
        </pc:spChg>
        <pc:spChg chg="add mod">
          <ac:chgData name="Joshua Carlisle" userId="5a5344bf3052f19d" providerId="LiveId" clId="{B542FD18-408F-4F8B-8EAA-F46A4ED29669}" dt="2018-06-18T03:23:06.286" v="9103" actId="1076"/>
          <ac:spMkLst>
            <pc:docMk/>
            <pc:sldMk cId="2491760739" sldId="313"/>
            <ac:spMk id="73" creationId="{23570391-1A58-48B9-9E2C-54F587C132CB}"/>
          </ac:spMkLst>
        </pc:spChg>
        <pc:spChg chg="add mod">
          <ac:chgData name="Joshua Carlisle" userId="5a5344bf3052f19d" providerId="LiveId" clId="{B542FD18-408F-4F8B-8EAA-F46A4ED29669}" dt="2018-06-18T03:23:06.286" v="9103" actId="1076"/>
          <ac:spMkLst>
            <pc:docMk/>
            <pc:sldMk cId="2491760739" sldId="313"/>
            <ac:spMk id="74" creationId="{C8163671-8B3D-40C3-9B33-24F2ABE0CB20}"/>
          </ac:spMkLst>
        </pc:spChg>
        <pc:spChg chg="add mod">
          <ac:chgData name="Joshua Carlisle" userId="5a5344bf3052f19d" providerId="LiveId" clId="{B542FD18-408F-4F8B-8EAA-F46A4ED29669}" dt="2018-06-18T03:23:06.286" v="9103" actId="1076"/>
          <ac:spMkLst>
            <pc:docMk/>
            <pc:sldMk cId="2491760739" sldId="313"/>
            <ac:spMk id="75" creationId="{F4A7408F-BD4D-4483-A1B9-C4C4F7721411}"/>
          </ac:spMkLst>
        </pc:spChg>
        <pc:spChg chg="add mod">
          <ac:chgData name="Joshua Carlisle" userId="5a5344bf3052f19d" providerId="LiveId" clId="{B542FD18-408F-4F8B-8EAA-F46A4ED29669}" dt="2018-06-18T03:23:06.286" v="9103" actId="1076"/>
          <ac:spMkLst>
            <pc:docMk/>
            <pc:sldMk cId="2491760739" sldId="313"/>
            <ac:spMk id="76" creationId="{C6F64BA4-93D3-4254-917A-B69B1B375357}"/>
          </ac:spMkLst>
        </pc:spChg>
        <pc:spChg chg="add mod">
          <ac:chgData name="Joshua Carlisle" userId="5a5344bf3052f19d" providerId="LiveId" clId="{B542FD18-408F-4F8B-8EAA-F46A4ED29669}" dt="2018-06-18T03:23:06.286" v="9103" actId="1076"/>
          <ac:spMkLst>
            <pc:docMk/>
            <pc:sldMk cId="2491760739" sldId="313"/>
            <ac:spMk id="77" creationId="{ED3A1D47-BD68-49F9-8286-BA7875AA587F}"/>
          </ac:spMkLst>
        </pc:spChg>
        <pc:grpChg chg="add mod">
          <ac:chgData name="Joshua Carlisle" userId="5a5344bf3052f19d" providerId="LiveId" clId="{B542FD18-408F-4F8B-8EAA-F46A4ED29669}" dt="2018-06-18T03:23:06.286" v="9103" actId="1076"/>
          <ac:grpSpMkLst>
            <pc:docMk/>
            <pc:sldMk cId="2491760739" sldId="313"/>
            <ac:grpSpMk id="13" creationId="{44B14637-435D-44E6-9E72-1B3CC1CDEE1C}"/>
          </ac:grpSpMkLst>
        </pc:grpChg>
        <pc:grpChg chg="add mod">
          <ac:chgData name="Joshua Carlisle" userId="5a5344bf3052f19d" providerId="LiveId" clId="{B542FD18-408F-4F8B-8EAA-F46A4ED29669}" dt="2018-06-18T03:23:06.286" v="9103" actId="1076"/>
          <ac:grpSpMkLst>
            <pc:docMk/>
            <pc:sldMk cId="2491760739" sldId="313"/>
            <ac:grpSpMk id="21" creationId="{9AB8EA10-A2B8-47D0-853F-6A7F8B1816F1}"/>
          </ac:grpSpMkLst>
        </pc:grpChg>
        <pc:grpChg chg="add mod">
          <ac:chgData name="Joshua Carlisle" userId="5a5344bf3052f19d" providerId="LiveId" clId="{B542FD18-408F-4F8B-8EAA-F46A4ED29669}" dt="2018-06-18T03:23:06.286" v="9103" actId="1076"/>
          <ac:grpSpMkLst>
            <pc:docMk/>
            <pc:sldMk cId="2491760739" sldId="313"/>
            <ac:grpSpMk id="50" creationId="{0DD8992D-36DE-418E-9B54-ADF591F229AE}"/>
          </ac:grpSpMkLst>
        </pc:grpChg>
        <pc:picChg chg="add mod">
          <ac:chgData name="Joshua Carlisle" userId="5a5344bf3052f19d" providerId="LiveId" clId="{B542FD18-408F-4F8B-8EAA-F46A4ED29669}" dt="2018-06-18T03:23:06.286" v="9103" actId="1076"/>
          <ac:picMkLst>
            <pc:docMk/>
            <pc:sldMk cId="2491760739" sldId="313"/>
            <ac:picMk id="78" creationId="{85782950-3DB8-4DFB-84C8-E40FDB2D5F36}"/>
          </ac:picMkLst>
        </pc:picChg>
        <pc:picChg chg="add mod">
          <ac:chgData name="Joshua Carlisle" userId="5a5344bf3052f19d" providerId="LiveId" clId="{B542FD18-408F-4F8B-8EAA-F46A4ED29669}" dt="2018-06-18T03:23:06.286" v="9103" actId="1076"/>
          <ac:picMkLst>
            <pc:docMk/>
            <pc:sldMk cId="2491760739" sldId="313"/>
            <ac:picMk id="79" creationId="{3E5A3E49-CE51-48A1-99C7-8937E1575905}"/>
          </ac:picMkLst>
        </pc:picChg>
        <pc:picChg chg="add mod">
          <ac:chgData name="Joshua Carlisle" userId="5a5344bf3052f19d" providerId="LiveId" clId="{B542FD18-408F-4F8B-8EAA-F46A4ED29669}" dt="2018-06-18T03:23:06.286" v="9103" actId="1076"/>
          <ac:picMkLst>
            <pc:docMk/>
            <pc:sldMk cId="2491760739" sldId="313"/>
            <ac:picMk id="80" creationId="{371D87C8-7C9B-4AFE-ABB1-2176CCE1FDAA}"/>
          </ac:picMkLst>
        </pc:pic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4" creationId="{56BD7AB0-349F-47D1-9BE0-552402832300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5" creationId="{8AF98E16-4C7F-4C67-B0DB-84A057981C7E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6" creationId="{3A7D733B-C886-4E6A-A40B-D57823788E35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7" creationId="{049D406C-3DBD-4436-98CB-5F829253BC9B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8" creationId="{9E05EB87-E689-4041-8283-B926B46585FA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9" creationId="{4E9BA321-3828-4056-BB04-C98382160604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10" creationId="{18E239B7-D2B9-452D-B950-ABF5E183A5B5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11" creationId="{3D89CF15-BEFE-43A9-A88D-F4D50FA01259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12" creationId="{09ECA028-F865-42E1-B5ED-34DEA7BC51E5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18" creationId="{5D3B53F5-9E99-40E5-8F64-EA418F73EEB3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19" creationId="{2BE5A9D3-EAA0-4823-8A1B-63C9792BD65D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20" creationId="{C8A0FFE4-180A-4D16-A1A8-D65A07BD4A95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81" creationId="{5E4006AD-3350-494A-B078-B5604E3F27F1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82" creationId="{9CE353DE-7C33-4059-9814-73207561D496}"/>
          </ac:cxnSpMkLst>
        </pc:cxnChg>
        <pc:cxnChg chg="add mod">
          <ac:chgData name="Joshua Carlisle" userId="5a5344bf3052f19d" providerId="LiveId" clId="{B542FD18-408F-4F8B-8EAA-F46A4ED29669}" dt="2018-06-18T03:23:06.286" v="9103" actId="1076"/>
          <ac:cxnSpMkLst>
            <pc:docMk/>
            <pc:sldMk cId="2491760739" sldId="313"/>
            <ac:cxnSpMk id="83" creationId="{50D952A6-032B-4FA4-84E4-B08EF6FE151B}"/>
          </ac:cxnSpMkLst>
        </pc:cxnChg>
      </pc:sldChg>
      <pc:sldChg chg="addSp modSp add mod setBg">
        <pc:chgData name="Joshua Carlisle" userId="5a5344bf3052f19d" providerId="LiveId" clId="{B542FD18-408F-4F8B-8EAA-F46A4ED29669}" dt="2018-06-19T15:44:47.918" v="12856" actId="255"/>
        <pc:sldMkLst>
          <pc:docMk/>
          <pc:sldMk cId="3457571217" sldId="314"/>
        </pc:sldMkLst>
        <pc:spChg chg="mod">
          <ac:chgData name="Joshua Carlisle" userId="5a5344bf3052f19d" providerId="LiveId" clId="{B542FD18-408F-4F8B-8EAA-F46A4ED29669}" dt="2018-06-19T15:44:38.331" v="12854" actId="1076"/>
          <ac:spMkLst>
            <pc:docMk/>
            <pc:sldMk cId="3457571217" sldId="314"/>
            <ac:spMk id="2" creationId="{05D47686-809D-4F6C-BFE0-22E94CE87249}"/>
          </ac:spMkLst>
        </pc:spChg>
        <pc:spChg chg="mod">
          <ac:chgData name="Joshua Carlisle" userId="5a5344bf3052f19d" providerId="LiveId" clId="{B542FD18-408F-4F8B-8EAA-F46A4ED29669}" dt="2018-06-19T15:44:47.918" v="12856" actId="255"/>
          <ac:spMkLst>
            <pc:docMk/>
            <pc:sldMk cId="3457571217" sldId="314"/>
            <ac:spMk id="3" creationId="{89F6B7ED-63C4-44B0-8F0B-DBC8AE839C75}"/>
          </ac:spMkLst>
        </pc:spChg>
        <pc:spChg chg="add">
          <ac:chgData name="Joshua Carlisle" userId="5a5344bf3052f19d" providerId="LiveId" clId="{B542FD18-408F-4F8B-8EAA-F46A4ED29669}" dt="2018-06-18T03:54:48.052" v="11066" actId="26606"/>
          <ac:spMkLst>
            <pc:docMk/>
            <pc:sldMk cId="3457571217" sldId="314"/>
            <ac:spMk id="71" creationId="{0B67D982-25C5-4CC2-AA64-276BE3B2CA75}"/>
          </ac:spMkLst>
        </pc:spChg>
        <pc:picChg chg="add mod ord">
          <ac:chgData name="Joshua Carlisle" userId="5a5344bf3052f19d" providerId="LiveId" clId="{B542FD18-408F-4F8B-8EAA-F46A4ED29669}" dt="2018-06-18T03:54:48.052" v="11066" actId="26606"/>
          <ac:picMkLst>
            <pc:docMk/>
            <pc:sldMk cId="3457571217" sldId="314"/>
            <ac:picMk id="13314" creationId="{DD905F2B-B8A6-430E-BEF5-46B9836D73F0}"/>
          </ac:picMkLst>
        </pc:picChg>
      </pc:sldChg>
      <pc:sldChg chg="addSp modSp add mod setBg">
        <pc:chgData name="Joshua Carlisle" userId="5a5344bf3052f19d" providerId="LiveId" clId="{B542FD18-408F-4F8B-8EAA-F46A4ED29669}" dt="2018-06-19T15:44:25.144" v="12851" actId="255"/>
        <pc:sldMkLst>
          <pc:docMk/>
          <pc:sldMk cId="195939459" sldId="315"/>
        </pc:sldMkLst>
        <pc:spChg chg="mod">
          <ac:chgData name="Joshua Carlisle" userId="5a5344bf3052f19d" providerId="LiveId" clId="{B542FD18-408F-4F8B-8EAA-F46A4ED29669}" dt="2018-06-19T15:44:18.716" v="12850" actId="27636"/>
          <ac:spMkLst>
            <pc:docMk/>
            <pc:sldMk cId="195939459" sldId="315"/>
            <ac:spMk id="2" creationId="{05D47686-809D-4F6C-BFE0-22E94CE87249}"/>
          </ac:spMkLst>
        </pc:spChg>
        <pc:spChg chg="mod">
          <ac:chgData name="Joshua Carlisle" userId="5a5344bf3052f19d" providerId="LiveId" clId="{B542FD18-408F-4F8B-8EAA-F46A4ED29669}" dt="2018-06-19T15:44:25.144" v="12851" actId="255"/>
          <ac:spMkLst>
            <pc:docMk/>
            <pc:sldMk cId="195939459" sldId="315"/>
            <ac:spMk id="3" creationId="{89F6B7ED-63C4-44B0-8F0B-DBC8AE839C75}"/>
          </ac:spMkLst>
        </pc:spChg>
        <pc:spChg chg="add">
          <ac:chgData name="Joshua Carlisle" userId="5a5344bf3052f19d" providerId="LiveId" clId="{B542FD18-408F-4F8B-8EAA-F46A4ED29669}" dt="2018-06-18T03:54:39.939" v="11065" actId="26606"/>
          <ac:spMkLst>
            <pc:docMk/>
            <pc:sldMk cId="195939459" sldId="315"/>
            <ac:spMk id="71" creationId="{50CF6C96-4596-4D83-A9F9-A3AB22AB4D89}"/>
          </ac:spMkLst>
        </pc:spChg>
        <pc:picChg chg="add mod ord">
          <ac:chgData name="Joshua Carlisle" userId="5a5344bf3052f19d" providerId="LiveId" clId="{B542FD18-408F-4F8B-8EAA-F46A4ED29669}" dt="2018-06-18T03:54:39.939" v="11065" actId="26606"/>
          <ac:picMkLst>
            <pc:docMk/>
            <pc:sldMk cId="195939459" sldId="315"/>
            <ac:picMk id="14338" creationId="{BFC58041-A0F1-4A63-AF9F-2DED089B4694}"/>
          </ac:picMkLst>
        </pc:picChg>
      </pc:sldChg>
      <pc:sldChg chg="modSp add del">
        <pc:chgData name="Joshua Carlisle" userId="5a5344bf3052f19d" providerId="LiveId" clId="{B542FD18-408F-4F8B-8EAA-F46A4ED29669}" dt="2018-06-19T12:57:22.719" v="11977" actId="2696"/>
        <pc:sldMkLst>
          <pc:docMk/>
          <pc:sldMk cId="216476489" sldId="316"/>
        </pc:sldMkLst>
        <pc:spChg chg="mod">
          <ac:chgData name="Joshua Carlisle" userId="5a5344bf3052f19d" providerId="LiveId" clId="{B542FD18-408F-4F8B-8EAA-F46A4ED29669}" dt="2018-06-18T03:56:57.504" v="11080" actId="27636"/>
          <ac:spMkLst>
            <pc:docMk/>
            <pc:sldMk cId="216476489" sldId="316"/>
            <ac:spMk id="2" creationId="{C84756AA-B59F-437F-8373-7C15C1F15AFC}"/>
          </ac:spMkLst>
        </pc:spChg>
      </pc:sldChg>
      <pc:sldChg chg="addSp delSp modSp add modAnim">
        <pc:chgData name="Joshua Carlisle" userId="5a5344bf3052f19d" providerId="LiveId" clId="{B542FD18-408F-4F8B-8EAA-F46A4ED29669}" dt="2018-06-19T12:42:38.002" v="11435" actId="1076"/>
        <pc:sldMkLst>
          <pc:docMk/>
          <pc:sldMk cId="2755764898" sldId="317"/>
        </pc:sldMkLst>
        <pc:spChg chg="del mod">
          <ac:chgData name="Joshua Carlisle" userId="5a5344bf3052f19d" providerId="LiveId" clId="{B542FD18-408F-4F8B-8EAA-F46A4ED29669}" dt="2018-06-19T12:33:49.802" v="11217" actId="478"/>
          <ac:spMkLst>
            <pc:docMk/>
            <pc:sldMk cId="2755764898" sldId="317"/>
            <ac:spMk id="2" creationId="{7C646853-CE77-4A13-9136-19446B624B96}"/>
          </ac:spMkLst>
        </pc:spChg>
        <pc:spChg chg="del">
          <ac:chgData name="Joshua Carlisle" userId="5a5344bf3052f19d" providerId="LiveId" clId="{B542FD18-408F-4F8B-8EAA-F46A4ED29669}" dt="2018-06-19T12:33:52.981" v="11218" actId="478"/>
          <ac:spMkLst>
            <pc:docMk/>
            <pc:sldMk cId="2755764898" sldId="317"/>
            <ac:spMk id="3" creationId="{9537B305-DDBC-460A-A686-5317C39C4000}"/>
          </ac:spMkLst>
        </pc:spChg>
        <pc:spChg chg="add mod">
          <ac:chgData name="Joshua Carlisle" userId="5a5344bf3052f19d" providerId="LiveId" clId="{B542FD18-408F-4F8B-8EAA-F46A4ED29669}" dt="2018-06-19T12:41:27.895" v="11368" actId="1076"/>
          <ac:spMkLst>
            <pc:docMk/>
            <pc:sldMk cId="2755764898" sldId="317"/>
            <ac:spMk id="4" creationId="{B820F7DD-D63E-4342-B8CA-8982105B1CB3}"/>
          </ac:spMkLst>
        </pc:spChg>
        <pc:spChg chg="add del mod">
          <ac:chgData name="Joshua Carlisle" userId="5a5344bf3052f19d" providerId="LiveId" clId="{B542FD18-408F-4F8B-8EAA-F46A4ED29669}" dt="2018-06-19T12:41:21.265" v="11366" actId="478"/>
          <ac:spMkLst>
            <pc:docMk/>
            <pc:sldMk cId="2755764898" sldId="317"/>
            <ac:spMk id="5" creationId="{EB6402D2-6FAE-49C9-BD85-1746198EAC55}"/>
          </ac:spMkLst>
        </pc:spChg>
        <pc:spChg chg="add mod">
          <ac:chgData name="Joshua Carlisle" userId="5a5344bf3052f19d" providerId="LiveId" clId="{B542FD18-408F-4F8B-8EAA-F46A4ED29669}" dt="2018-06-19T12:41:24.442" v="11367" actId="1076"/>
          <ac:spMkLst>
            <pc:docMk/>
            <pc:sldMk cId="2755764898" sldId="317"/>
            <ac:spMk id="6" creationId="{5F4589C6-204C-4554-ACAA-F0E0C5DC990D}"/>
          </ac:spMkLst>
        </pc:spChg>
        <pc:picChg chg="add mod">
          <ac:chgData name="Joshua Carlisle" userId="5a5344bf3052f19d" providerId="LiveId" clId="{B542FD18-408F-4F8B-8EAA-F46A4ED29669}" dt="2018-06-19T12:40:52.435" v="11327" actId="1076"/>
          <ac:picMkLst>
            <pc:docMk/>
            <pc:sldMk cId="2755764898" sldId="317"/>
            <ac:picMk id="1026" creationId="{00FFAE7D-531B-412A-9578-46AFDA92BB84}"/>
          </ac:picMkLst>
        </pc:picChg>
      </pc:sldChg>
      <pc:sldChg chg="addSp delSp modSp add">
        <pc:chgData name="Joshua Carlisle" userId="5a5344bf3052f19d" providerId="LiveId" clId="{B542FD18-408F-4F8B-8EAA-F46A4ED29669}" dt="2018-06-19T15:49:45.651" v="12872" actId="1076"/>
        <pc:sldMkLst>
          <pc:docMk/>
          <pc:sldMk cId="1886482281" sldId="318"/>
        </pc:sldMkLst>
        <pc:spChg chg="del mod">
          <ac:chgData name="Joshua Carlisle" userId="5a5344bf3052f19d" providerId="LiveId" clId="{B542FD18-408F-4F8B-8EAA-F46A4ED29669}" dt="2018-06-19T12:58:14.623" v="11981" actId="478"/>
          <ac:spMkLst>
            <pc:docMk/>
            <pc:sldMk cId="1886482281" sldId="318"/>
            <ac:spMk id="2" creationId="{9FBDC01C-69C0-4E57-8002-734C3FF5CCC0}"/>
          </ac:spMkLst>
        </pc:spChg>
        <pc:spChg chg="del">
          <ac:chgData name="Joshua Carlisle" userId="5a5344bf3052f19d" providerId="LiveId" clId="{B542FD18-408F-4F8B-8EAA-F46A4ED29669}" dt="2018-06-19T12:58:12.684" v="11980" actId="478"/>
          <ac:spMkLst>
            <pc:docMk/>
            <pc:sldMk cId="1886482281" sldId="318"/>
            <ac:spMk id="3" creationId="{80318B2B-16DA-41FD-9132-A24F6DBC1C42}"/>
          </ac:spMkLst>
        </pc:spChg>
        <pc:spChg chg="add mod">
          <ac:chgData name="Joshua Carlisle" userId="5a5344bf3052f19d" providerId="LiveId" clId="{B542FD18-408F-4F8B-8EAA-F46A4ED29669}" dt="2018-06-19T15:49:45.651" v="12872" actId="1076"/>
          <ac:spMkLst>
            <pc:docMk/>
            <pc:sldMk cId="1886482281" sldId="318"/>
            <ac:spMk id="5" creationId="{A5287268-7DEB-4511-A43D-8D88FDA47B83}"/>
          </ac:spMkLst>
        </pc:spChg>
        <pc:spChg chg="add mod">
          <ac:chgData name="Joshua Carlisle" userId="5a5344bf3052f19d" providerId="LiveId" clId="{B542FD18-408F-4F8B-8EAA-F46A4ED29669}" dt="2018-06-19T13:00:09.906" v="12318" actId="122"/>
          <ac:spMkLst>
            <pc:docMk/>
            <pc:sldMk cId="1886482281" sldId="318"/>
            <ac:spMk id="6" creationId="{F024B717-9D4E-4767-AD07-7F068F84ED26}"/>
          </ac:spMkLst>
        </pc:spChg>
        <pc:picChg chg="add mod">
          <ac:chgData name="Joshua Carlisle" userId="5a5344bf3052f19d" providerId="LiveId" clId="{B542FD18-408F-4F8B-8EAA-F46A4ED29669}" dt="2018-06-19T12:58:43.028" v="11998" actId="1076"/>
          <ac:picMkLst>
            <pc:docMk/>
            <pc:sldMk cId="1886482281" sldId="318"/>
            <ac:picMk id="4098" creationId="{2E5BD77C-FA10-41DD-86FE-E7EA2BB778B5}"/>
          </ac:picMkLst>
        </pc:picChg>
      </pc:sldChg>
    </pc:docChg>
  </pc:docChgLst>
  <pc:docChgLst>
    <pc:chgData userId="5a5344bf3052f19d" providerId="LiveId" clId="{0F23A1C7-C2AB-404F-8D9E-D64AA84724AB}"/>
  </pc:docChgLst>
  <pc:docChgLst>
    <pc:chgData name="Joshua Carlisle" userId="5a5344bf3052f19d" providerId="LiveId" clId="{9199024F-B072-4E36-A752-C121486E565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E7490-8F2B-43CE-B9BF-6F5139F5256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55DE-51A9-49D0-A86A-5CCE06F7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9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174044"/>
            <a:ext cx="9692640" cy="500609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057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84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74044"/>
            <a:ext cx="9692640" cy="500609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0E59FD0C-5451-4CA0-86AF-E70AE327998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1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emf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joshcarlisle.i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shcarlisle.io/" TargetMode="External"/><Relationship Id="rId2" Type="http://schemas.openxmlformats.org/officeDocument/2006/relationships/hyperlink" Target="https://github.com/joshdc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5.sv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541198" y="2796087"/>
            <a:ext cx="3586481" cy="1828007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1">
                    <a:lumMod val="6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Josh Carlisle</a:t>
            </a:r>
          </a:p>
          <a:p>
            <a:pPr algn="l"/>
            <a:r>
              <a:rPr lang="en-US" sz="2800" dirty="0"/>
              <a:t>@</a:t>
            </a:r>
            <a:r>
              <a:rPr lang="en-US" sz="2800" dirty="0" err="1"/>
              <a:t>joshcarlisle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4321" y="1551903"/>
            <a:ext cx="11747679" cy="744585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Segoe UI Light" panose="020B0502040204020203" pitchFamily="34" charset="0"/>
              </a:rPr>
              <a:t>Demystifying Azure Messaging with Azure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025" y="2300711"/>
            <a:ext cx="11747679" cy="40011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 real world examples from the Imperial Computing Division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025" y="5619304"/>
            <a:ext cx="3586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AzureFunctions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#Serverless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#Azure #Messaging #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EventGrid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#EventHub #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ServiceBus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16F99-42BB-402E-9362-296DCB8C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94" y="5619304"/>
            <a:ext cx="961800" cy="96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5000A-51D7-4BF6-8F0F-727E8530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982" y="5619305"/>
            <a:ext cx="1148398" cy="1148398"/>
          </a:xfrm>
          <a:prstGeom prst="rect">
            <a:avLst/>
          </a:prstGeom>
        </p:spPr>
      </p:pic>
      <p:pic>
        <p:nvPicPr>
          <p:cNvPr id="8" name="Picture 7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F2549E0-4B77-4377-B949-47BA45285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143" y="5619305"/>
            <a:ext cx="961799" cy="9617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38E1526-A88B-44A4-9629-15EE92671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3714" y="5619306"/>
            <a:ext cx="961800" cy="961800"/>
          </a:xfrm>
          <a:prstGeom prst="rect">
            <a:avLst/>
          </a:prstGeom>
        </p:spPr>
      </p:pic>
      <p:pic>
        <p:nvPicPr>
          <p:cNvPr id="3074" name="Picture 2" descr="Image result for imperial star destroyer transparent background">
            <a:extLst>
              <a:ext uri="{FF2B5EF4-FFF2-40B4-BE49-F238E27FC236}">
                <a16:creationId xmlns:a16="http://schemas.microsoft.com/office/drawing/2014/main" id="{C445FC65-9768-464B-97F2-18A01FFE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714" y="2867517"/>
            <a:ext cx="4202361" cy="21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84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5281-5DC3-4DA2-B2EC-612A2E20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10493"/>
            <a:ext cx="9692640" cy="648269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do Azure Functions fit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FF33-A6DB-4301-9FF0-F00AF19D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212" y="1426191"/>
            <a:ext cx="9692640" cy="4235331"/>
          </a:xfrm>
        </p:spPr>
        <p:txBody>
          <a:bodyPr>
            <a:normAutofit/>
          </a:bodyPr>
          <a:lstStyle/>
          <a:p>
            <a:r>
              <a:rPr lang="en-US" sz="2800" dirty="0"/>
              <a:t>Serverless is a Natural Fit for Message Processing</a:t>
            </a:r>
          </a:p>
          <a:p>
            <a:r>
              <a:rPr lang="en-US" sz="2800" dirty="0"/>
              <a:t>Azure Functions have native bindings for easy integration with Azure Messaging. </a:t>
            </a:r>
          </a:p>
          <a:p>
            <a:r>
              <a:rPr lang="en-US" sz="2800" dirty="0"/>
              <a:t>Many Platforms have direct integration with Azure Functions</a:t>
            </a:r>
          </a:p>
          <a:p>
            <a:r>
              <a:rPr lang="en-US" sz="2800" dirty="0"/>
              <a:t>Can scale to meet high volume message processing needs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F2CD8-1D33-4041-9140-AFFE2E66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0" y="353728"/>
            <a:ext cx="961800" cy="9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5281-5DC3-4DA2-B2EC-612A2E20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03" y="536542"/>
            <a:ext cx="9692640" cy="655093"/>
          </a:xfrm>
        </p:spPr>
        <p:txBody>
          <a:bodyPr>
            <a:normAutofit fontScale="90000"/>
          </a:bodyPr>
          <a:lstStyle/>
          <a:p>
            <a:r>
              <a:rPr lang="en-US" dirty="0"/>
              <a:t>Storage Queues – Simple Task Scheduling</a:t>
            </a:r>
          </a:p>
        </p:txBody>
      </p:sp>
      <p:pic>
        <p:nvPicPr>
          <p:cNvPr id="6" name="Picture 5" descr="A picture containing businesscard, text&#10;&#10;Description generated with high confidence">
            <a:extLst>
              <a:ext uri="{FF2B5EF4-FFF2-40B4-BE49-F238E27FC236}">
                <a16:creationId xmlns:a16="http://schemas.microsoft.com/office/drawing/2014/main" id="{BE8E94F1-487A-45EC-B71D-A04B977C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05" y="432913"/>
            <a:ext cx="862352" cy="86235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3D7257-E92A-4258-8B9B-5266057D133E}"/>
              </a:ext>
            </a:extLst>
          </p:cNvPr>
          <p:cNvSpPr txBox="1">
            <a:spLocks/>
          </p:cNvSpPr>
          <p:nvPr/>
        </p:nvSpPr>
        <p:spPr>
          <a:xfrm>
            <a:off x="756906" y="1549021"/>
            <a:ext cx="4774762" cy="48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When to use?</a:t>
            </a:r>
          </a:p>
          <a:p>
            <a:r>
              <a:rPr lang="en-US" dirty="0"/>
              <a:t>You just need simple task scheduling</a:t>
            </a:r>
          </a:p>
          <a:p>
            <a:r>
              <a:rPr lang="en-US" dirty="0"/>
              <a:t>Your primary goal is to decouple your sender from your receiver</a:t>
            </a:r>
          </a:p>
          <a:p>
            <a:r>
              <a:rPr lang="en-US" dirty="0"/>
              <a:t>You don’t need more advanced queue features.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C2A72D-D419-4632-8AD7-B1D18B9A0516}"/>
              </a:ext>
            </a:extLst>
          </p:cNvPr>
          <p:cNvSpPr txBox="1">
            <a:spLocks/>
          </p:cNvSpPr>
          <p:nvPr/>
        </p:nvSpPr>
        <p:spPr>
          <a:xfrm>
            <a:off x="6000504" y="1558953"/>
            <a:ext cx="5339095" cy="2437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     Advantages</a:t>
            </a:r>
          </a:p>
          <a:p>
            <a:r>
              <a:rPr lang="en-US" dirty="0"/>
              <a:t>Very easy to work with</a:t>
            </a:r>
          </a:p>
          <a:p>
            <a:r>
              <a:rPr lang="en-US" dirty="0"/>
              <a:t>Great for competing consumer scenario (Azure Functions!)</a:t>
            </a:r>
          </a:p>
          <a:p>
            <a:r>
              <a:rPr lang="en-US" dirty="0"/>
              <a:t>Supports very large queues ( &gt; 5000TB/month)</a:t>
            </a:r>
          </a:p>
          <a:p>
            <a:r>
              <a:rPr lang="en-US" dirty="0"/>
              <a:t>Inexpensive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89226D-1D7F-40BA-BBB4-52DA08AC3947}"/>
              </a:ext>
            </a:extLst>
          </p:cNvPr>
          <p:cNvSpPr txBox="1">
            <a:spLocks/>
          </p:cNvSpPr>
          <p:nvPr/>
        </p:nvSpPr>
        <p:spPr>
          <a:xfrm>
            <a:off x="6203132" y="3996879"/>
            <a:ext cx="5339095" cy="209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   Disadvantages</a:t>
            </a:r>
          </a:p>
          <a:p>
            <a:r>
              <a:rPr lang="en-US" dirty="0"/>
              <a:t>FIFO not guaranteed</a:t>
            </a:r>
          </a:p>
          <a:p>
            <a:r>
              <a:rPr lang="en-US" dirty="0"/>
              <a:t>Polls for queues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359F5FF8-7803-4E06-846D-0F3040E5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9089"/>
            <a:ext cx="48006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88ADD4BB-4816-4105-AD60-3FD75708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37741" y="4073058"/>
            <a:ext cx="48006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12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C9D86F55-E27A-445A-8282-9A749111F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0" r="6826"/>
          <a:stretch/>
        </p:blipFill>
        <p:spPr bwMode="auto">
          <a:xfrm>
            <a:off x="20" y="10"/>
            <a:ext cx="60947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47686-809D-4F6C-BFE0-22E94CE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>
            <a:normAutofit/>
          </a:bodyPr>
          <a:lstStyle/>
          <a:p>
            <a:r>
              <a:rPr lang="en-US" sz="3400" dirty="0"/>
              <a:t>Storage Queue Demo – Scheduled Maintenance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025BF1-D07D-456B-95D8-1302FC61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r>
              <a:rPr lang="en-US" dirty="0"/>
              <a:t>Pilot or Crew Chief wants to schedule maintenance check</a:t>
            </a:r>
          </a:p>
          <a:p>
            <a:r>
              <a:rPr lang="en-US" dirty="0"/>
              <a:t>The maintenance system is often down or inundated with requests after a battle</a:t>
            </a:r>
          </a:p>
          <a:p>
            <a:r>
              <a:rPr lang="en-US" dirty="0"/>
              <a:t>Message request to be processed by the Imperial Maintenance division even if the system is down at the time of request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8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5281-5DC3-4DA2-B2EC-612A2E20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0" y="314925"/>
            <a:ext cx="9692640" cy="655093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Bus – Enterprise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FF33-A6DB-4301-9FF0-F00AF19D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05" y="1549021"/>
            <a:ext cx="9692640" cy="423533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EC8AE-A848-407B-9E33-8D686108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58" y="314925"/>
            <a:ext cx="911122" cy="91112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836F73-FA78-42E8-88EC-BABB719AFCD2}"/>
              </a:ext>
            </a:extLst>
          </p:cNvPr>
          <p:cNvSpPr txBox="1">
            <a:spLocks/>
          </p:cNvSpPr>
          <p:nvPr/>
        </p:nvSpPr>
        <p:spPr>
          <a:xfrm>
            <a:off x="5893372" y="1176677"/>
            <a:ext cx="5339095" cy="3843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     Advantages</a:t>
            </a:r>
          </a:p>
          <a:p>
            <a:r>
              <a:rPr lang="en-US" dirty="0"/>
              <a:t>Advanced Queue Functionality</a:t>
            </a:r>
          </a:p>
          <a:p>
            <a:r>
              <a:rPr lang="en-US" dirty="0"/>
              <a:t>Pub\Sub Model (Topics) </a:t>
            </a:r>
          </a:p>
          <a:p>
            <a:r>
              <a:rPr lang="en-US" dirty="0"/>
              <a:t>Supports High Levels of Availability</a:t>
            </a:r>
          </a:p>
          <a:p>
            <a:r>
              <a:rPr lang="en-US" dirty="0"/>
              <a:t>Premium Supports Dedicated Instances and Predictable Performance (avoids noisy neighbor)</a:t>
            </a:r>
          </a:p>
          <a:p>
            <a:r>
              <a:rPr lang="en-US" dirty="0"/>
              <a:t>Topics eliminate need for message dispatcher/router</a:t>
            </a:r>
          </a:p>
          <a:p>
            <a:r>
              <a:rPr lang="en-US" dirty="0"/>
              <a:t>Role based access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7889CB-040C-45A4-9FC0-B76E0309C530}"/>
              </a:ext>
            </a:extLst>
          </p:cNvPr>
          <p:cNvSpPr txBox="1">
            <a:spLocks/>
          </p:cNvSpPr>
          <p:nvPr/>
        </p:nvSpPr>
        <p:spPr>
          <a:xfrm>
            <a:off x="5934660" y="5078004"/>
            <a:ext cx="5339095" cy="158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   Disadvantages</a:t>
            </a:r>
          </a:p>
          <a:p>
            <a:r>
              <a:rPr lang="en-US" dirty="0"/>
              <a:t>Can be more expensive especially w/ premium</a:t>
            </a:r>
          </a:p>
          <a:p>
            <a:r>
              <a:rPr lang="en-US" dirty="0"/>
              <a:t>&lt; 80 GB Queues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5C398449-4377-4172-AADF-CCA545C1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68" y="1156815"/>
            <a:ext cx="48006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0ACF6461-F9F4-46B3-9309-4E4135EC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84940" y="5164827"/>
            <a:ext cx="48006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E9BE38-441D-4781-9372-C52C8C55D90F}"/>
              </a:ext>
            </a:extLst>
          </p:cNvPr>
          <p:cNvSpPr txBox="1">
            <a:spLocks/>
          </p:cNvSpPr>
          <p:nvPr/>
        </p:nvSpPr>
        <p:spPr>
          <a:xfrm>
            <a:off x="695325" y="1415830"/>
            <a:ext cx="4774762" cy="48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When to use?</a:t>
            </a:r>
          </a:p>
          <a:p>
            <a:r>
              <a:rPr lang="en-US" dirty="0"/>
              <a:t>You have an important task that needs completed.</a:t>
            </a:r>
          </a:p>
          <a:p>
            <a:r>
              <a:rPr lang="en-US" dirty="0"/>
              <a:t>Advanced Features such as Transactions, Duplicate Checking, Sessions, Strict Ordering</a:t>
            </a:r>
          </a:p>
          <a:p>
            <a:r>
              <a:rPr lang="en-US" dirty="0"/>
              <a:t>You require a pub\sub model (Topics) with multiple subscribers with their own copy of queue data.</a:t>
            </a:r>
          </a:p>
          <a:p>
            <a:r>
              <a:rPr lang="en-US" dirty="0"/>
              <a:t>You need to work with Advanced Messaging Queuing Protocol (AMQP)</a:t>
            </a:r>
          </a:p>
          <a:p>
            <a:r>
              <a:rPr lang="en-US" dirty="0"/>
              <a:t>You require high availability &amp; predictable performance.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8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damaged tie fighter">
            <a:extLst>
              <a:ext uri="{FF2B5EF4-FFF2-40B4-BE49-F238E27FC236}">
                <a16:creationId xmlns:a16="http://schemas.microsoft.com/office/drawing/2014/main" id="{FF8659B8-A445-4F48-B42A-A96925797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6" r="33734" b="-1"/>
          <a:stretch/>
        </p:blipFill>
        <p:spPr bwMode="auto">
          <a:xfrm>
            <a:off x="20" y="-97654"/>
            <a:ext cx="4653291" cy="69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47686-809D-4F6C-BFE0-22E94CE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Service Bus Demo – Repair Request w/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B7ED-63C4-44B0-8F0B-DBC8AE83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810069"/>
          </a:xfrm>
        </p:spPr>
        <p:txBody>
          <a:bodyPr>
            <a:normAutofit/>
          </a:bodyPr>
          <a:lstStyle/>
          <a:p>
            <a:r>
              <a:rPr lang="en-US" sz="2000" dirty="0"/>
              <a:t>An imperial maintenance chief has identified ships that need to go in for repairs</a:t>
            </a:r>
          </a:p>
          <a:p>
            <a:r>
              <a:rPr lang="en-US" sz="2000" dirty="0"/>
              <a:t>Repairs are done at the repair depot for the fleet but there are two separate depots for the repair. One for fighters and the other for shuttles and other non-combat aircraft</a:t>
            </a:r>
          </a:p>
          <a:p>
            <a:r>
              <a:rPr lang="en-US" sz="2000" dirty="0"/>
              <a:t>Sometimes however when they get backed up they will help each other out so they should be able to see both queues.</a:t>
            </a:r>
          </a:p>
          <a:p>
            <a:r>
              <a:rPr lang="en-US" sz="2000" dirty="0"/>
              <a:t>The repair yard wants a single point where all requests are sent to but each depot has a subscription they can listen to that is only for their particular ship class and a combined queue to monitor both.</a:t>
            </a:r>
          </a:p>
        </p:txBody>
      </p:sp>
    </p:spTree>
    <p:extLst>
      <p:ext uri="{BB962C8B-B14F-4D97-AF65-F5344CB8AC3E}">
        <p14:creationId xmlns:p14="http://schemas.microsoft.com/office/powerpoint/2010/main" val="261972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5281-5DC3-4DA2-B2EC-612A2E20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042" y="409090"/>
            <a:ext cx="9692640" cy="655093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Hubs – Big Data Streaming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3A7CC2C-129D-40A5-9891-2732F4B5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35" y="281637"/>
            <a:ext cx="909998" cy="9099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3AF2F0-570E-41B8-9E0A-73470D381513}"/>
              </a:ext>
            </a:extLst>
          </p:cNvPr>
          <p:cNvSpPr txBox="1">
            <a:spLocks/>
          </p:cNvSpPr>
          <p:nvPr/>
        </p:nvSpPr>
        <p:spPr>
          <a:xfrm>
            <a:off x="756906" y="1549021"/>
            <a:ext cx="4774762" cy="48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When to use?</a:t>
            </a:r>
          </a:p>
          <a:p>
            <a:r>
              <a:rPr lang="en-US" dirty="0"/>
              <a:t>Work with Large Data Streams &amp; Big Data</a:t>
            </a:r>
          </a:p>
          <a:p>
            <a:r>
              <a:rPr lang="en-US" dirty="0"/>
              <a:t>Ideal for telemetry type scenario</a:t>
            </a:r>
          </a:p>
          <a:p>
            <a:r>
              <a:rPr lang="en-US" dirty="0"/>
              <a:t>Fan In Scenario (common w/ telemetry/</a:t>
            </a:r>
            <a:r>
              <a:rPr lang="en-US" dirty="0" err="1"/>
              <a:t>iot</a:t>
            </a:r>
            <a:r>
              <a:rPr lang="en-US" dirty="0"/>
              <a:t>)</a:t>
            </a:r>
          </a:p>
          <a:p>
            <a:r>
              <a:rPr lang="en-US" dirty="0"/>
              <a:t>You don’t care about individual events as much as the big picture and “reason about your data”</a:t>
            </a:r>
          </a:p>
          <a:p>
            <a:r>
              <a:rPr lang="en-US" dirty="0"/>
              <a:t>You have IOT devices sending telemetry &amp; data (consider IOT Event Hubs)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1BAF3B-F223-4D79-83D2-787157972162}"/>
              </a:ext>
            </a:extLst>
          </p:cNvPr>
          <p:cNvSpPr txBox="1">
            <a:spLocks/>
          </p:cNvSpPr>
          <p:nvPr/>
        </p:nvSpPr>
        <p:spPr>
          <a:xfrm>
            <a:off x="6000504" y="1558953"/>
            <a:ext cx="5339095" cy="2437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     Advantages</a:t>
            </a:r>
          </a:p>
          <a:p>
            <a:r>
              <a:rPr lang="en-US" dirty="0"/>
              <a:t>Handles very large amounts of data</a:t>
            </a:r>
          </a:p>
          <a:p>
            <a:r>
              <a:rPr lang="en-US" dirty="0"/>
              <a:t>Fast-forward \ reverse \ replay stream</a:t>
            </a:r>
          </a:p>
          <a:p>
            <a:r>
              <a:rPr lang="en-US" dirty="0"/>
              <a:t>Inexpensive (relative) 1 </a:t>
            </a:r>
            <a:r>
              <a:rPr lang="en-US" dirty="0" err="1"/>
              <a:t>Througput</a:t>
            </a:r>
            <a:r>
              <a:rPr lang="en-US" dirty="0"/>
              <a:t> Unit = 1mb/1k seconds – 86 Billion Events = $2.42 /day</a:t>
            </a:r>
          </a:p>
          <a:p>
            <a:r>
              <a:rPr lang="en-US" dirty="0"/>
              <a:t>Integrates closely w/ Stream Analytics &amp; Azure Functions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3E8B9A-5AFD-4E0A-9B53-B11972FD6F85}"/>
              </a:ext>
            </a:extLst>
          </p:cNvPr>
          <p:cNvSpPr txBox="1">
            <a:spLocks/>
          </p:cNvSpPr>
          <p:nvPr/>
        </p:nvSpPr>
        <p:spPr>
          <a:xfrm>
            <a:off x="6170916" y="4334614"/>
            <a:ext cx="5339095" cy="22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   Disadvantages</a:t>
            </a:r>
          </a:p>
          <a:p>
            <a:r>
              <a:rPr lang="en-US" dirty="0"/>
              <a:t>Server Side Cursor &amp; No Server Side Filtering of Events</a:t>
            </a:r>
          </a:p>
          <a:p>
            <a:r>
              <a:rPr lang="en-US" dirty="0"/>
              <a:t>Pre-provision resources and throughput</a:t>
            </a:r>
          </a:p>
          <a:p>
            <a:r>
              <a:rPr lang="en-US" dirty="0"/>
              <a:t>NOT intended for business transactions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58C112FF-9D3F-4B69-86F7-2F773C05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9089"/>
            <a:ext cx="48006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917D91D3-1D0E-4AC4-A331-6B90ED2E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96000" y="4334615"/>
            <a:ext cx="48006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74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44A064-E98C-498F-845F-84E07259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042" y="409090"/>
            <a:ext cx="9692640" cy="655093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Hubs – Streams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6D09476-F6F2-4842-9871-F6395051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35" y="281637"/>
            <a:ext cx="909998" cy="909998"/>
          </a:xfrm>
          <a:prstGeom prst="rect">
            <a:avLst/>
          </a:prstGeom>
        </p:spPr>
      </p:pic>
      <p:pic>
        <p:nvPicPr>
          <p:cNvPr id="8194" name="Picture 2" descr="Image result for magnetic tape data storage icon">
            <a:extLst>
              <a:ext uri="{FF2B5EF4-FFF2-40B4-BE49-F238E27FC236}">
                <a16:creationId xmlns:a16="http://schemas.microsoft.com/office/drawing/2014/main" id="{224BB7F6-F74E-426A-8060-F5595815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485899"/>
            <a:ext cx="28289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5917C-2514-40B5-ADAA-AF037B3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47850"/>
            <a:ext cx="6124575" cy="4332287"/>
          </a:xfrm>
        </p:spPr>
        <p:txBody>
          <a:bodyPr/>
          <a:lstStyle/>
          <a:p>
            <a:r>
              <a:rPr lang="en-US" dirty="0"/>
              <a:t>NOT a special queue</a:t>
            </a:r>
          </a:p>
          <a:p>
            <a:r>
              <a:rPr lang="en-US" dirty="0"/>
              <a:t>Records in one direct </a:t>
            </a:r>
          </a:p>
          <a:p>
            <a:r>
              <a:rPr lang="en-US" dirty="0"/>
              <a:t>You can fast forward\rewind\replay over and over</a:t>
            </a:r>
          </a:p>
          <a:p>
            <a:r>
              <a:rPr lang="en-US" dirty="0"/>
              <a:t>You can generate events from streams</a:t>
            </a:r>
          </a:p>
          <a:p>
            <a:r>
              <a:rPr lang="en-US" dirty="0"/>
              <a:t>You can use Stream Analytics to get an understanding as your data is streaming in (and trigger events)</a:t>
            </a:r>
          </a:p>
        </p:txBody>
      </p:sp>
    </p:spTree>
    <p:extLst>
      <p:ext uri="{BB962C8B-B14F-4D97-AF65-F5344CB8AC3E}">
        <p14:creationId xmlns:p14="http://schemas.microsoft.com/office/powerpoint/2010/main" val="412818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darth vader cockpit view">
            <a:extLst>
              <a:ext uri="{FF2B5EF4-FFF2-40B4-BE49-F238E27FC236}">
                <a16:creationId xmlns:a16="http://schemas.microsoft.com/office/drawing/2014/main" id="{DD905F2B-B8A6-430E-BEF5-46B9836D7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0" r="39153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47686-809D-4F6C-BFE0-22E94CE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140676"/>
            <a:ext cx="3075836" cy="9430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Event Hub Demo – Ship 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B7ED-63C4-44B0-8F0B-DBC8AE83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206575"/>
            <a:ext cx="3075836" cy="4973562"/>
          </a:xfrm>
        </p:spPr>
        <p:txBody>
          <a:bodyPr>
            <a:noAutofit/>
          </a:bodyPr>
          <a:lstStyle/>
          <a:p>
            <a:r>
              <a:rPr lang="en-US" sz="2000" dirty="0"/>
              <a:t>The Imperial fleet is concerned about their rate of ship loss and defects.</a:t>
            </a:r>
          </a:p>
          <a:p>
            <a:r>
              <a:rPr lang="en-US" sz="2000" dirty="0"/>
              <a:t>They want to start collecting ship telemetry to be analyzed later</a:t>
            </a:r>
          </a:p>
          <a:p>
            <a:r>
              <a:rPr lang="en-US" sz="2000" dirty="0"/>
              <a:t>They want to be especially notified of the average of accuracy on their targeting computers over a given period of time.</a:t>
            </a:r>
          </a:p>
          <a:p>
            <a:r>
              <a:rPr lang="en-US" sz="2000" dirty="0"/>
              <a:t>They want to process those results separately on a regular basis.  </a:t>
            </a:r>
          </a:p>
        </p:txBody>
      </p:sp>
    </p:spTree>
    <p:extLst>
      <p:ext uri="{BB962C8B-B14F-4D97-AF65-F5344CB8AC3E}">
        <p14:creationId xmlns:p14="http://schemas.microsoft.com/office/powerpoint/2010/main" val="345757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5281-5DC3-4DA2-B2EC-612A2E20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36543"/>
            <a:ext cx="9692640" cy="655093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Grid – Cross Cloud Reactive </a:t>
            </a:r>
            <a:r>
              <a:rPr lang="en-US" dirty="0" err="1"/>
              <a:t>Eventing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FF33-A6DB-4301-9FF0-F00AF19D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9870" y="7159246"/>
            <a:ext cx="9692640" cy="4235331"/>
          </a:xfrm>
        </p:spPr>
        <p:txBody>
          <a:bodyPr/>
          <a:lstStyle/>
          <a:p>
            <a:r>
              <a:rPr lang="en-US" dirty="0"/>
              <a:t>Cross Cloud </a:t>
            </a:r>
            <a:r>
              <a:rPr lang="en-US" dirty="0" err="1"/>
              <a:t>Eventing</a:t>
            </a:r>
            <a:r>
              <a:rPr lang="en-US" dirty="0"/>
              <a:t> Service</a:t>
            </a:r>
          </a:p>
          <a:p>
            <a:r>
              <a:rPr lang="en-US" dirty="0"/>
              <a:t>React on the data</a:t>
            </a:r>
          </a:p>
          <a:p>
            <a:r>
              <a:rPr lang="en-US" dirty="0"/>
              <a:t>Service Bus Raise </a:t>
            </a:r>
            <a:r>
              <a:rPr lang="en-US" dirty="0" err="1"/>
              <a:t>Raise</a:t>
            </a:r>
            <a:r>
              <a:rPr lang="en-US" dirty="0"/>
              <a:t> Grid Event (save having to pay computer for listener). Great for infrequently used . Premium only right now</a:t>
            </a:r>
          </a:p>
          <a:p>
            <a:r>
              <a:rPr lang="en-US" dirty="0"/>
              <a:t>High Volume Fan Out – something happens on a service and you want to tell the whole world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businesscard, text&#10;&#10;Description generated with high confidence">
            <a:extLst>
              <a:ext uri="{FF2B5EF4-FFF2-40B4-BE49-F238E27FC236}">
                <a16:creationId xmlns:a16="http://schemas.microsoft.com/office/drawing/2014/main" id="{BE8E94F1-487A-45EC-B71D-A04B977C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2" y="432913"/>
            <a:ext cx="862352" cy="8623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78AF82-9604-44E9-AC06-A4DB7E85C61D}"/>
              </a:ext>
            </a:extLst>
          </p:cNvPr>
          <p:cNvSpPr txBox="1">
            <a:spLocks/>
          </p:cNvSpPr>
          <p:nvPr/>
        </p:nvSpPr>
        <p:spPr>
          <a:xfrm>
            <a:off x="452106" y="1445391"/>
            <a:ext cx="4774762" cy="48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When to use?</a:t>
            </a:r>
          </a:p>
          <a:p>
            <a:r>
              <a:rPr lang="en-US" dirty="0"/>
              <a:t>Your message has no expectation of an outcome.</a:t>
            </a:r>
          </a:p>
          <a:p>
            <a:r>
              <a:rPr lang="en-US" dirty="0"/>
              <a:t>You want to automate Azure operations (e.g. when something happens in Azure)</a:t>
            </a:r>
          </a:p>
          <a:p>
            <a:r>
              <a:rPr lang="en-US" dirty="0"/>
              <a:t>Trigger a function to execute (Azure Function App)</a:t>
            </a:r>
          </a:p>
          <a:p>
            <a:r>
              <a:rPr lang="en-US" dirty="0"/>
              <a:t>You want to avoid polling for changes</a:t>
            </a:r>
          </a:p>
          <a:p>
            <a:r>
              <a:rPr lang="en-US" dirty="0"/>
              <a:t>You want your event to be received anywhere (including outside of Azure)</a:t>
            </a:r>
          </a:p>
          <a:p>
            <a:r>
              <a:rPr lang="en-US" dirty="0"/>
              <a:t>Important but infrequently raised event 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1A248A-A91F-4929-8B0F-340F405A5E6C}"/>
              </a:ext>
            </a:extLst>
          </p:cNvPr>
          <p:cNvSpPr txBox="1">
            <a:spLocks/>
          </p:cNvSpPr>
          <p:nvPr/>
        </p:nvSpPr>
        <p:spPr>
          <a:xfrm>
            <a:off x="5695704" y="1455323"/>
            <a:ext cx="5339095" cy="293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     Advantages</a:t>
            </a:r>
          </a:p>
          <a:p>
            <a:r>
              <a:rPr lang="en-US" dirty="0"/>
              <a:t>Handles VERY large volume of events</a:t>
            </a:r>
          </a:p>
          <a:p>
            <a:r>
              <a:rPr lang="en-US" dirty="0"/>
              <a:t>Serverless &amp; Inexpensive</a:t>
            </a:r>
          </a:p>
          <a:p>
            <a:r>
              <a:rPr lang="en-US" dirty="0"/>
              <a:t>Saves having dedicated </a:t>
            </a:r>
          </a:p>
          <a:p>
            <a:r>
              <a:rPr lang="en-US" dirty="0"/>
              <a:t>Events Pushed (Webhooks)</a:t>
            </a:r>
          </a:p>
          <a:p>
            <a:r>
              <a:rPr lang="en-US" dirty="0"/>
              <a:t>Dead Letter to storage queue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4B86B8-52AD-45F1-98CB-78FAAB252451}"/>
              </a:ext>
            </a:extLst>
          </p:cNvPr>
          <p:cNvSpPr txBox="1">
            <a:spLocks/>
          </p:cNvSpPr>
          <p:nvPr/>
        </p:nvSpPr>
        <p:spPr>
          <a:xfrm>
            <a:off x="5791199" y="4711046"/>
            <a:ext cx="5339095" cy="22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   Disadvantages</a:t>
            </a:r>
          </a:p>
          <a:p>
            <a:r>
              <a:rPr lang="en-US" dirty="0"/>
              <a:t>No storage of events – must be a subscriber</a:t>
            </a:r>
          </a:p>
          <a:p>
            <a:r>
              <a:rPr lang="en-US" dirty="0"/>
              <a:t>Failed notifications will retry </a:t>
            </a:r>
            <a:r>
              <a:rPr lang="en-US"/>
              <a:t>for only 24 </a:t>
            </a:r>
            <a:r>
              <a:rPr lang="en-US" dirty="0"/>
              <a:t>hours – dead letter to storage queue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FBF8B8E9-BCBC-432A-A110-97505200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35459"/>
            <a:ext cx="48006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755CB15C-ADA5-4203-BEA5-02514F5C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47915" y="4806157"/>
            <a:ext cx="48006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BD7AB0-349F-47D1-9BE0-552402832300}"/>
              </a:ext>
            </a:extLst>
          </p:cNvPr>
          <p:cNvCxnSpPr>
            <a:cxnSpLocks/>
            <a:stCxn id="38" idx="3"/>
            <a:endCxn id="16" idx="1"/>
          </p:cNvCxnSpPr>
          <p:nvPr/>
        </p:nvCxnSpPr>
        <p:spPr>
          <a:xfrm flipV="1">
            <a:off x="3237043" y="3768106"/>
            <a:ext cx="1478591" cy="10075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F98E16-4C7F-4C67-B0DB-84A057981C7E}"/>
              </a:ext>
            </a:extLst>
          </p:cNvPr>
          <p:cNvCxnSpPr>
            <a:cxnSpLocks/>
            <a:stCxn id="16" idx="3"/>
            <a:endCxn id="69" idx="1"/>
          </p:cNvCxnSpPr>
          <p:nvPr/>
        </p:nvCxnSpPr>
        <p:spPr>
          <a:xfrm flipV="1">
            <a:off x="6751269" y="1528669"/>
            <a:ext cx="1478590" cy="22394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7D733B-C886-4E6A-A40B-D57823788E35}"/>
              </a:ext>
            </a:extLst>
          </p:cNvPr>
          <p:cNvCxnSpPr>
            <a:cxnSpLocks/>
            <a:stCxn id="16" idx="3"/>
            <a:endCxn id="67" idx="1"/>
          </p:cNvCxnSpPr>
          <p:nvPr/>
        </p:nvCxnSpPr>
        <p:spPr>
          <a:xfrm flipV="1">
            <a:off x="6751269" y="2258612"/>
            <a:ext cx="1478590" cy="15094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D406C-3DBD-4436-98CB-5F829253BC9B}"/>
              </a:ext>
            </a:extLst>
          </p:cNvPr>
          <p:cNvCxnSpPr>
            <a:cxnSpLocks/>
            <a:stCxn id="16" idx="3"/>
            <a:endCxn id="65" idx="1"/>
          </p:cNvCxnSpPr>
          <p:nvPr/>
        </p:nvCxnSpPr>
        <p:spPr>
          <a:xfrm flipV="1">
            <a:off x="6751269" y="2988555"/>
            <a:ext cx="1478590" cy="7795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05EB87-E689-4041-8283-B926B46585FA}"/>
              </a:ext>
            </a:extLst>
          </p:cNvPr>
          <p:cNvCxnSpPr>
            <a:cxnSpLocks/>
            <a:stCxn id="46" idx="3"/>
            <a:endCxn id="16" idx="1"/>
          </p:cNvCxnSpPr>
          <p:nvPr/>
        </p:nvCxnSpPr>
        <p:spPr>
          <a:xfrm>
            <a:off x="3237043" y="1854851"/>
            <a:ext cx="1478591" cy="19132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9BA321-3828-4056-BB04-C98382160604}"/>
              </a:ext>
            </a:extLst>
          </p:cNvPr>
          <p:cNvCxnSpPr>
            <a:cxnSpLocks/>
            <a:stCxn id="42" idx="3"/>
            <a:endCxn id="16" idx="1"/>
          </p:cNvCxnSpPr>
          <p:nvPr/>
        </p:nvCxnSpPr>
        <p:spPr>
          <a:xfrm>
            <a:off x="3237043" y="2585051"/>
            <a:ext cx="1478591" cy="11830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E239B7-D2B9-452D-B950-ABF5E183A5B5}"/>
              </a:ext>
            </a:extLst>
          </p:cNvPr>
          <p:cNvCxnSpPr>
            <a:cxnSpLocks/>
            <a:stCxn id="44" idx="3"/>
            <a:endCxn id="16" idx="1"/>
          </p:cNvCxnSpPr>
          <p:nvPr/>
        </p:nvCxnSpPr>
        <p:spPr>
          <a:xfrm>
            <a:off x="3237043" y="3315253"/>
            <a:ext cx="1478591" cy="4528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89CF15-BEFE-43A9-A88D-F4D50FA01259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 flipV="1">
            <a:off x="3237043" y="3768106"/>
            <a:ext cx="1478591" cy="2773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ECA028-F865-42E1-B5ED-34DEA7BC51E5}"/>
              </a:ext>
            </a:extLst>
          </p:cNvPr>
          <p:cNvCxnSpPr>
            <a:cxnSpLocks/>
            <a:stCxn id="16" idx="3"/>
            <a:endCxn id="63" idx="1"/>
          </p:cNvCxnSpPr>
          <p:nvPr/>
        </p:nvCxnSpPr>
        <p:spPr>
          <a:xfrm flipV="1">
            <a:off x="6751269" y="3718499"/>
            <a:ext cx="1478590" cy="496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B14637-435D-44E6-9E72-1B3CC1CDEE1C}"/>
              </a:ext>
            </a:extLst>
          </p:cNvPr>
          <p:cNvGrpSpPr/>
          <p:nvPr/>
        </p:nvGrpSpPr>
        <p:grpSpPr>
          <a:xfrm>
            <a:off x="4629951" y="2750288"/>
            <a:ext cx="2207000" cy="2042106"/>
            <a:chOff x="4835540" y="2292437"/>
            <a:chExt cx="2251255" cy="20830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D8601F-853B-4358-93AB-6D0E06A9E1BA}"/>
                </a:ext>
              </a:extLst>
            </p:cNvPr>
            <p:cNvSpPr/>
            <p:nvPr/>
          </p:nvSpPr>
          <p:spPr bwMode="auto">
            <a:xfrm>
              <a:off x="6897626" y="3235215"/>
              <a:ext cx="189169" cy="189169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911D5A-094F-4140-8DF2-91C4DDC3C98A}"/>
                </a:ext>
              </a:extLst>
            </p:cNvPr>
            <p:cNvSpPr/>
            <p:nvPr/>
          </p:nvSpPr>
          <p:spPr bwMode="auto">
            <a:xfrm>
              <a:off x="4835540" y="3235215"/>
              <a:ext cx="189169" cy="189169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667B520-49BD-482E-9CE4-D55814D08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41" y="2292437"/>
              <a:ext cx="2076453" cy="20764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27DD21-78EB-4079-85A2-9CED5588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7284" y="2293381"/>
              <a:ext cx="2082110" cy="208211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B53F5-9E99-40E5-8F64-EA418F73EEB3}"/>
              </a:ext>
            </a:extLst>
          </p:cNvPr>
          <p:cNvCxnSpPr>
            <a:cxnSpLocks/>
            <a:stCxn id="17" idx="3"/>
            <a:endCxn id="61" idx="1"/>
          </p:cNvCxnSpPr>
          <p:nvPr/>
        </p:nvCxnSpPr>
        <p:spPr>
          <a:xfrm>
            <a:off x="6751269" y="3771804"/>
            <a:ext cx="1478590" cy="6766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E5A9D3-EAA0-4823-8A1B-63C9792BD65D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>
            <a:off x="3237043" y="1124649"/>
            <a:ext cx="1473045" cy="26471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A0FFE4-180A-4D16-A1A8-D65A07BD4A95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3237043" y="3771804"/>
            <a:ext cx="1473045" cy="17340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B8EA10-A2B8-47D0-853F-6A7F8B1816F1}"/>
              </a:ext>
            </a:extLst>
          </p:cNvPr>
          <p:cNvGrpSpPr/>
          <p:nvPr/>
        </p:nvGrpSpPr>
        <p:grpSpPr>
          <a:xfrm>
            <a:off x="547768" y="775043"/>
            <a:ext cx="2689274" cy="5080419"/>
            <a:chOff x="819769" y="509397"/>
            <a:chExt cx="2743200" cy="518229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A8F539A-B763-48A9-A474-8DA31CCB27C9}"/>
                </a:ext>
              </a:extLst>
            </p:cNvPr>
            <p:cNvGrpSpPr/>
            <p:nvPr/>
          </p:nvGrpSpPr>
          <p:grpSpPr>
            <a:xfrm>
              <a:off x="819769" y="509397"/>
              <a:ext cx="2743200" cy="713232"/>
              <a:chOff x="854832" y="509397"/>
              <a:chExt cx="2743200" cy="71323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F0721E7-C501-4D6F-8D2A-8F41203ECF2B}"/>
                  </a:ext>
                </a:extLst>
              </p:cNvPr>
              <p:cNvSpPr/>
              <p:nvPr/>
            </p:nvSpPr>
            <p:spPr>
              <a:xfrm>
                <a:off x="854832" y="509397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061CED7-8675-4502-96B8-8312635321DE}"/>
                  </a:ext>
                </a:extLst>
              </p:cNvPr>
              <p:cNvSpPr txBox="1"/>
              <p:nvPr/>
            </p:nvSpPr>
            <p:spPr>
              <a:xfrm>
                <a:off x="1463980" y="712390"/>
                <a:ext cx="888385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IoT Hub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A022904-C393-473D-81D0-61C50ECB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067" y="660273"/>
              <a:ext cx="411480" cy="4114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04C211-9359-4E56-9BF4-54F646AEF003}"/>
                </a:ext>
              </a:extLst>
            </p:cNvPr>
            <p:cNvGrpSpPr/>
            <p:nvPr/>
          </p:nvGrpSpPr>
          <p:grpSpPr>
            <a:xfrm>
              <a:off x="819769" y="1254240"/>
              <a:ext cx="2743200" cy="713232"/>
              <a:chOff x="854832" y="509397"/>
              <a:chExt cx="2743200" cy="71323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6413BAA-3179-4592-B4FE-6FDF8401B5B1}"/>
                  </a:ext>
                </a:extLst>
              </p:cNvPr>
              <p:cNvSpPr/>
              <p:nvPr/>
            </p:nvSpPr>
            <p:spPr>
              <a:xfrm>
                <a:off x="854832" y="509397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27D55E-4734-4C27-A97D-4B52DD81A4C2}"/>
                  </a:ext>
                </a:extLst>
              </p:cNvPr>
              <p:cNvSpPr txBox="1"/>
              <p:nvPr/>
            </p:nvSpPr>
            <p:spPr>
              <a:xfrm>
                <a:off x="1463980" y="712390"/>
                <a:ext cx="1312988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Blob Storage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FB2B7BE-8054-4C52-B44B-9BC7FAAD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291" y="1403340"/>
              <a:ext cx="415032" cy="4150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AFC6BA-1A51-4CF9-8C95-5C788BE60BD7}"/>
                </a:ext>
              </a:extLst>
            </p:cNvPr>
            <p:cNvGrpSpPr/>
            <p:nvPr/>
          </p:nvGrpSpPr>
          <p:grpSpPr>
            <a:xfrm>
              <a:off x="819769" y="2743926"/>
              <a:ext cx="2743200" cy="713232"/>
              <a:chOff x="854832" y="509397"/>
              <a:chExt cx="2743200" cy="71323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899D6F1-8E60-4193-98C1-EFE6A9EF380F}"/>
                  </a:ext>
                </a:extLst>
              </p:cNvPr>
              <p:cNvSpPr/>
              <p:nvPr/>
            </p:nvSpPr>
            <p:spPr>
              <a:xfrm>
                <a:off x="854832" y="509397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274E5AD-B994-453A-9EE6-3C8BE9FAE971}"/>
                  </a:ext>
                </a:extLst>
              </p:cNvPr>
              <p:cNvSpPr txBox="1"/>
              <p:nvPr/>
            </p:nvSpPr>
            <p:spPr>
              <a:xfrm>
                <a:off x="1463980" y="712390"/>
                <a:ext cx="1675587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Resource Groups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FD146A-A8D7-4240-B7A8-7A394423C3D1}"/>
                </a:ext>
              </a:extLst>
            </p:cNvPr>
            <p:cNvGrpSpPr/>
            <p:nvPr/>
          </p:nvGrpSpPr>
          <p:grpSpPr>
            <a:xfrm>
              <a:off x="819769" y="1999083"/>
              <a:ext cx="2743200" cy="713232"/>
              <a:chOff x="854832" y="489705"/>
              <a:chExt cx="2743200" cy="71323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C7BBEA-1649-4EF0-AC6E-3161EC29B09F}"/>
                  </a:ext>
                </a:extLst>
              </p:cNvPr>
              <p:cNvSpPr/>
              <p:nvPr/>
            </p:nvSpPr>
            <p:spPr>
              <a:xfrm>
                <a:off x="854832" y="489705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A11EEB-C5C6-4D5E-82E7-BC74D02F8816}"/>
                  </a:ext>
                </a:extLst>
              </p:cNvPr>
              <p:cNvSpPr txBox="1"/>
              <p:nvPr/>
            </p:nvSpPr>
            <p:spPr>
              <a:xfrm>
                <a:off x="1463980" y="712390"/>
                <a:ext cx="1921232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Azure Subscriptions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B346BFD-9FE8-4907-AA4A-0F33C80ABB0D}"/>
                </a:ext>
              </a:extLst>
            </p:cNvPr>
            <p:cNvGrpSpPr/>
            <p:nvPr/>
          </p:nvGrpSpPr>
          <p:grpSpPr>
            <a:xfrm>
              <a:off x="819769" y="3488769"/>
              <a:ext cx="2743200" cy="713232"/>
              <a:chOff x="854832" y="509397"/>
              <a:chExt cx="2743200" cy="71323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95AED4-6507-4A62-901A-C5277DC6B187}"/>
                  </a:ext>
                </a:extLst>
              </p:cNvPr>
              <p:cNvSpPr/>
              <p:nvPr/>
            </p:nvSpPr>
            <p:spPr>
              <a:xfrm>
                <a:off x="854832" y="509397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6C9A28-4D49-4758-98CD-44FEB22FC40B}"/>
                  </a:ext>
                </a:extLst>
              </p:cNvPr>
              <p:cNvSpPr txBox="1"/>
              <p:nvPr/>
            </p:nvSpPr>
            <p:spPr>
              <a:xfrm>
                <a:off x="1463980" y="712390"/>
                <a:ext cx="1178912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Event Hubs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B6F0299-9361-4CB3-8BAB-757302E6CCA7}"/>
                </a:ext>
              </a:extLst>
            </p:cNvPr>
            <p:cNvGrpSpPr/>
            <p:nvPr/>
          </p:nvGrpSpPr>
          <p:grpSpPr>
            <a:xfrm>
              <a:off x="819769" y="4233612"/>
              <a:ext cx="2743200" cy="713232"/>
              <a:chOff x="854832" y="509397"/>
              <a:chExt cx="2743200" cy="71323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FC4D0FD-CAB4-45D8-AF1F-B14BBDD26261}"/>
                  </a:ext>
                </a:extLst>
              </p:cNvPr>
              <p:cNvSpPr/>
              <p:nvPr/>
            </p:nvSpPr>
            <p:spPr>
              <a:xfrm>
                <a:off x="854832" y="509397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73F935-44BB-48E8-A932-D6B3715C91F2}"/>
                  </a:ext>
                </a:extLst>
              </p:cNvPr>
              <p:cNvSpPr txBox="1"/>
              <p:nvPr/>
            </p:nvSpPr>
            <p:spPr>
              <a:xfrm>
                <a:off x="1463980" y="712390"/>
                <a:ext cx="1460336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Custom Topics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41D0FA-090B-4DFE-8242-4F13FD6456D5}"/>
                </a:ext>
              </a:extLst>
            </p:cNvPr>
            <p:cNvGrpSpPr/>
            <p:nvPr/>
          </p:nvGrpSpPr>
          <p:grpSpPr>
            <a:xfrm>
              <a:off x="819769" y="4978457"/>
              <a:ext cx="2743200" cy="713232"/>
              <a:chOff x="854832" y="509397"/>
              <a:chExt cx="2743200" cy="71323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81F99D-3D7E-4F28-93FD-186D4CD53CDC}"/>
                  </a:ext>
                </a:extLst>
              </p:cNvPr>
              <p:cNvSpPr/>
              <p:nvPr/>
            </p:nvSpPr>
            <p:spPr>
              <a:xfrm>
                <a:off x="854832" y="509397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D45B4E-88F5-4321-9A14-58B841EEAAB8}"/>
                  </a:ext>
                </a:extLst>
              </p:cNvPr>
              <p:cNvSpPr txBox="1"/>
              <p:nvPr/>
            </p:nvSpPr>
            <p:spPr>
              <a:xfrm>
                <a:off x="1463980" y="712390"/>
                <a:ext cx="1492524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Storage (GPv2)</a:t>
                </a:r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58AB222-FEDF-40E5-8D67-E3B1541AD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33533"/>
            <a:stretch/>
          </p:blipFill>
          <p:spPr>
            <a:xfrm>
              <a:off x="960291" y="3637869"/>
              <a:ext cx="415032" cy="415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05880D5-9869-4015-8336-D885CE3F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0291" y="2893026"/>
              <a:ext cx="415032" cy="415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9678BBB-E231-4C8D-B20E-4FFF1224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2067" y="2149959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18B20C0-B334-4E6F-B51B-0C61B6893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2067" y="4384488"/>
              <a:ext cx="411480" cy="4114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E0D7832-1E64-4255-A345-58DEF40FE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2937" t="26233" r="33290" b="30261"/>
            <a:stretch/>
          </p:blipFill>
          <p:spPr>
            <a:xfrm>
              <a:off x="962067" y="5129333"/>
              <a:ext cx="411480" cy="41148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D8992D-36DE-418E-9B54-ADF591F229AE}"/>
              </a:ext>
            </a:extLst>
          </p:cNvPr>
          <p:cNvGrpSpPr/>
          <p:nvPr/>
        </p:nvGrpSpPr>
        <p:grpSpPr>
          <a:xfrm>
            <a:off x="8229858" y="1179063"/>
            <a:ext cx="2689274" cy="3618985"/>
            <a:chOff x="8627998" y="1202545"/>
            <a:chExt cx="2743200" cy="369155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D01DA7-41F0-4A5F-81E4-6CC41FD19E90}"/>
                </a:ext>
              </a:extLst>
            </p:cNvPr>
            <p:cNvGrpSpPr/>
            <p:nvPr/>
          </p:nvGrpSpPr>
          <p:grpSpPr>
            <a:xfrm>
              <a:off x="8627998" y="1202545"/>
              <a:ext cx="2743200" cy="713232"/>
              <a:chOff x="7840049" y="754291"/>
              <a:chExt cx="2743200" cy="71323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E561AE2-1626-4E37-B579-6054E9FB86A2}"/>
                  </a:ext>
                </a:extLst>
              </p:cNvPr>
              <p:cNvSpPr/>
              <p:nvPr/>
            </p:nvSpPr>
            <p:spPr>
              <a:xfrm>
                <a:off x="7840049" y="754291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1FE7A4-BBFD-4FE7-B172-5EF4EB763542}"/>
                  </a:ext>
                </a:extLst>
              </p:cNvPr>
              <p:cNvSpPr txBox="1"/>
              <p:nvPr/>
            </p:nvSpPr>
            <p:spPr>
              <a:xfrm>
                <a:off x="8449197" y="957284"/>
                <a:ext cx="1592615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Azure Functions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458C8A9-A3BC-41A6-85C2-58FFCD631BE7}"/>
                </a:ext>
              </a:extLst>
            </p:cNvPr>
            <p:cNvGrpSpPr/>
            <p:nvPr/>
          </p:nvGrpSpPr>
          <p:grpSpPr>
            <a:xfrm>
              <a:off x="8627998" y="1947125"/>
              <a:ext cx="2743200" cy="713232"/>
              <a:chOff x="7840049" y="754291"/>
              <a:chExt cx="2743200" cy="71323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BB71883-258C-4ECE-92E9-D4CC31D8CDBE}"/>
                  </a:ext>
                </a:extLst>
              </p:cNvPr>
              <p:cNvSpPr/>
              <p:nvPr/>
            </p:nvSpPr>
            <p:spPr>
              <a:xfrm>
                <a:off x="7840049" y="754291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8218C1D-1395-47C7-AF19-8808143AB3BD}"/>
                  </a:ext>
                </a:extLst>
              </p:cNvPr>
              <p:cNvSpPr txBox="1"/>
              <p:nvPr/>
            </p:nvSpPr>
            <p:spPr>
              <a:xfrm>
                <a:off x="8449197" y="957284"/>
                <a:ext cx="1157689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Logic Apps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1F7132-FF84-4690-A231-431A9881873C}"/>
                </a:ext>
              </a:extLst>
            </p:cNvPr>
            <p:cNvGrpSpPr/>
            <p:nvPr/>
          </p:nvGrpSpPr>
          <p:grpSpPr>
            <a:xfrm>
              <a:off x="8627998" y="2691705"/>
              <a:ext cx="2743200" cy="713232"/>
              <a:chOff x="7840049" y="754291"/>
              <a:chExt cx="2743200" cy="71323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6DBDE3E-8AE7-49B2-8CBE-546D509FB39D}"/>
                  </a:ext>
                </a:extLst>
              </p:cNvPr>
              <p:cNvSpPr/>
              <p:nvPr/>
            </p:nvSpPr>
            <p:spPr>
              <a:xfrm>
                <a:off x="7840049" y="754291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09038D-E566-4471-BA49-748E523A8111}"/>
                  </a:ext>
                </a:extLst>
              </p:cNvPr>
              <p:cNvSpPr txBox="1"/>
              <p:nvPr/>
            </p:nvSpPr>
            <p:spPr>
              <a:xfrm>
                <a:off x="8449197" y="957284"/>
                <a:ext cx="1792991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Azure Automation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48F8DB7-371F-4383-A913-E5634DFE1CAE}"/>
                </a:ext>
              </a:extLst>
            </p:cNvPr>
            <p:cNvGrpSpPr/>
            <p:nvPr/>
          </p:nvGrpSpPr>
          <p:grpSpPr>
            <a:xfrm>
              <a:off x="8627998" y="3436285"/>
              <a:ext cx="2743200" cy="713232"/>
              <a:chOff x="7840049" y="754291"/>
              <a:chExt cx="2743200" cy="71323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6D11388-9275-45C9-8583-9D96DB8FB15C}"/>
                  </a:ext>
                </a:extLst>
              </p:cNvPr>
              <p:cNvSpPr/>
              <p:nvPr/>
            </p:nvSpPr>
            <p:spPr>
              <a:xfrm>
                <a:off x="7840049" y="754291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E9CC46D-7B69-43FB-9DB3-11680E08A806}"/>
                  </a:ext>
                </a:extLst>
              </p:cNvPr>
              <p:cNvSpPr txBox="1"/>
              <p:nvPr/>
            </p:nvSpPr>
            <p:spPr>
              <a:xfrm>
                <a:off x="8449197" y="957284"/>
                <a:ext cx="1146339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WebHooks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EB8BA5F-55AC-41EC-BC19-3140183E401C}"/>
                </a:ext>
              </a:extLst>
            </p:cNvPr>
            <p:cNvGrpSpPr/>
            <p:nvPr/>
          </p:nvGrpSpPr>
          <p:grpSpPr>
            <a:xfrm>
              <a:off x="8627998" y="4180866"/>
              <a:ext cx="2743200" cy="713232"/>
              <a:chOff x="7840049" y="754291"/>
              <a:chExt cx="2743200" cy="71323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D12B9A6-D511-4164-A373-7A81160D1577}"/>
                  </a:ext>
                </a:extLst>
              </p:cNvPr>
              <p:cNvSpPr/>
              <p:nvPr/>
            </p:nvSpPr>
            <p:spPr>
              <a:xfrm>
                <a:off x="7840049" y="754291"/>
                <a:ext cx="2743200" cy="713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01238EB-CE84-430B-A892-644FD4FC3713}"/>
                  </a:ext>
                </a:extLst>
              </p:cNvPr>
              <p:cNvSpPr txBox="1"/>
              <p:nvPr/>
            </p:nvSpPr>
            <p:spPr>
              <a:xfrm>
                <a:off x="8449197" y="957284"/>
                <a:ext cx="1178912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Event Hubs</a:t>
                </a: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B5F6C0A-6352-4056-91A0-2E6C7E64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67847" y="1353421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B9468DB-F820-42A4-B0FF-4DD6B8665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767847" y="2842581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5BD7474-6068-4B75-98B8-BA6AF581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67847" y="3587161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C6CF59B-670D-4B46-91B6-C71ED83F5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7847" y="2098001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4209327-8686-476B-8D7A-EB3259E2B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87" b="33144"/>
            <a:stretch/>
          </p:blipFill>
          <p:spPr>
            <a:xfrm>
              <a:off x="8766071" y="4329966"/>
              <a:ext cx="415032" cy="4150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Title 6">
            <a:extLst>
              <a:ext uri="{FF2B5EF4-FFF2-40B4-BE49-F238E27FC236}">
                <a16:creationId xmlns:a16="http://schemas.microsoft.com/office/drawing/2014/main" id="{95E171FA-7446-4A11-B33D-DF48791B0472}"/>
              </a:ext>
            </a:extLst>
          </p:cNvPr>
          <p:cNvSpPr txBox="1">
            <a:spLocks/>
          </p:cNvSpPr>
          <p:nvPr/>
        </p:nvSpPr>
        <p:spPr>
          <a:xfrm>
            <a:off x="-736708" y="107942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Azure Event Grid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19F7AE-B9E9-4410-8D25-074A208143B8}"/>
              </a:ext>
            </a:extLst>
          </p:cNvPr>
          <p:cNvSpPr/>
          <p:nvPr/>
        </p:nvSpPr>
        <p:spPr>
          <a:xfrm>
            <a:off x="547768" y="5896851"/>
            <a:ext cx="2689274" cy="6992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570391-1A58-48B9-9E2C-54F587C132CB}"/>
              </a:ext>
            </a:extLst>
          </p:cNvPr>
          <p:cNvSpPr txBox="1"/>
          <p:nvPr/>
        </p:nvSpPr>
        <p:spPr>
          <a:xfrm>
            <a:off x="1144942" y="6095853"/>
            <a:ext cx="1769122" cy="331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Container Registry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163671-8B3D-40C3-9B33-24F2ABE0CB20}"/>
              </a:ext>
            </a:extLst>
          </p:cNvPr>
          <p:cNvSpPr/>
          <p:nvPr/>
        </p:nvSpPr>
        <p:spPr>
          <a:xfrm>
            <a:off x="8229858" y="4846613"/>
            <a:ext cx="2689274" cy="6992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4A7408F-BD4D-4483-A1B9-C4C4F7721411}"/>
              </a:ext>
            </a:extLst>
          </p:cNvPr>
          <p:cNvSpPr txBox="1"/>
          <p:nvPr/>
        </p:nvSpPr>
        <p:spPr>
          <a:xfrm>
            <a:off x="8856399" y="5037984"/>
            <a:ext cx="1563760" cy="331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Storage Queues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6F64BA4-93D3-4254-917A-B69B1B375357}"/>
              </a:ext>
            </a:extLst>
          </p:cNvPr>
          <p:cNvSpPr/>
          <p:nvPr/>
        </p:nvSpPr>
        <p:spPr>
          <a:xfrm>
            <a:off x="8229858" y="5594390"/>
            <a:ext cx="2689274" cy="6992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3A1D47-BD68-49F9-8286-BA7875AA587F}"/>
              </a:ext>
            </a:extLst>
          </p:cNvPr>
          <p:cNvSpPr txBox="1"/>
          <p:nvPr/>
        </p:nvSpPr>
        <p:spPr>
          <a:xfrm>
            <a:off x="8827032" y="5793392"/>
            <a:ext cx="1423519" cy="331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 dirty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Datalake</a:t>
            </a: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Store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5782950-3DB8-4DFB-84C8-E40FDB2D5F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61" y="5695410"/>
            <a:ext cx="497171" cy="4971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E5A3E49-CE51-48A1-99C7-8937E15759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96" y="4973967"/>
            <a:ext cx="482243" cy="48224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71D87C8-7C9B-4AFE-ABB1-2176CCE1FD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6" y="5977471"/>
            <a:ext cx="542060" cy="54206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E4006AD-3350-494A-B078-B5604E3F27F1}"/>
              </a:ext>
            </a:extLst>
          </p:cNvPr>
          <p:cNvCxnSpPr>
            <a:cxnSpLocks/>
            <a:stCxn id="72" idx="3"/>
            <a:endCxn id="15" idx="4"/>
          </p:cNvCxnSpPr>
          <p:nvPr/>
        </p:nvCxnSpPr>
        <p:spPr>
          <a:xfrm flipV="1">
            <a:off x="3237042" y="3859984"/>
            <a:ext cx="1485634" cy="23864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E353DE-7C33-4059-9814-73207561D496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6751269" y="3771804"/>
            <a:ext cx="1478590" cy="14244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0D952A6-032B-4FA4-84E4-B08EF6FE151B}"/>
              </a:ext>
            </a:extLst>
          </p:cNvPr>
          <p:cNvCxnSpPr>
            <a:cxnSpLocks/>
            <a:stCxn id="14" idx="5"/>
            <a:endCxn id="76" idx="1"/>
          </p:cNvCxnSpPr>
          <p:nvPr/>
        </p:nvCxnSpPr>
        <p:spPr>
          <a:xfrm>
            <a:off x="6809793" y="3832826"/>
            <a:ext cx="1420066" cy="21111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6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Raleigh North Carolina</a:t>
            </a:r>
          </a:p>
          <a:p>
            <a:r>
              <a:rPr lang="en-US" sz="2800" dirty="0"/>
              <a:t>Developer x 20 years</a:t>
            </a:r>
          </a:p>
          <a:p>
            <a:r>
              <a:rPr lang="en-US" sz="2800" dirty="0"/>
              <a:t>Twitter: @</a:t>
            </a:r>
            <a:r>
              <a:rPr lang="en-US" sz="2800" dirty="0" err="1"/>
              <a:t>joshcarlisle</a:t>
            </a:r>
            <a:endParaRPr lang="en-US" sz="2800" dirty="0"/>
          </a:p>
          <a:p>
            <a:r>
              <a:rPr lang="en-US" sz="2800" dirty="0"/>
              <a:t>Web: </a:t>
            </a:r>
            <a:r>
              <a:rPr lang="en-US" sz="2800" dirty="0">
                <a:hlinkClick r:id="rId2"/>
              </a:rPr>
              <a:t>www.joshcarlisle.io</a:t>
            </a:r>
            <a:endParaRPr lang="en-US" sz="2800" dirty="0"/>
          </a:p>
          <a:p>
            <a:r>
              <a:rPr lang="en-US" sz="2800" dirty="0"/>
              <a:t>Email: joshc@viewfusion.com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A5C58-6D01-4B90-A61A-19141337A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037" y="3602599"/>
            <a:ext cx="1993804" cy="19938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7552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lated image">
            <a:extLst>
              <a:ext uri="{FF2B5EF4-FFF2-40B4-BE49-F238E27FC236}">
                <a16:creationId xmlns:a16="http://schemas.microsoft.com/office/drawing/2014/main" id="{BFC58041-A0F1-4A63-AF9F-2DED089B4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6" r="23900"/>
          <a:stretch/>
        </p:blipFill>
        <p:spPr bwMode="auto">
          <a:xfrm>
            <a:off x="20" y="10"/>
            <a:ext cx="60947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47686-809D-4F6C-BFE0-22E94CE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Event Grid Demo – Ship Destruction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B7ED-63C4-44B0-8F0B-DBC8AE83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When a ship is lost the empire has </a:t>
            </a:r>
            <a:r>
              <a:rPr lang="en-US" sz="2400" dirty="0" err="1"/>
              <a:t>has</a:t>
            </a:r>
            <a:r>
              <a:rPr lang="en-US" sz="2400" dirty="0"/>
              <a:t> quite a few things that need to happen</a:t>
            </a:r>
          </a:p>
          <a:p>
            <a:r>
              <a:rPr lang="en-US" sz="2400" dirty="0"/>
              <a:t>The  fleet doesn’t have to be concerned with all of those details but does need to let everyone know.</a:t>
            </a:r>
          </a:p>
          <a:p>
            <a:r>
              <a:rPr lang="en-US" sz="2400" dirty="0"/>
              <a:t>The fleet headquarters would like an event raised that the Shipyard can then know to start building a replacement.</a:t>
            </a:r>
          </a:p>
        </p:txBody>
      </p:sp>
    </p:spTree>
    <p:extLst>
      <p:ext uri="{BB962C8B-B14F-4D97-AF65-F5344CB8AC3E}">
        <p14:creationId xmlns:p14="http://schemas.microsoft.com/office/powerpoint/2010/main" val="19593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ath star transparent">
            <a:extLst>
              <a:ext uri="{FF2B5EF4-FFF2-40B4-BE49-F238E27FC236}">
                <a16:creationId xmlns:a16="http://schemas.microsoft.com/office/drawing/2014/main" id="{2E5BD77C-FA10-41DD-86FE-E7EA2BB7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52" y="1457719"/>
            <a:ext cx="3232413" cy="323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287268-7DEB-4511-A43D-8D88FDA4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70" y="296048"/>
            <a:ext cx="5232280" cy="65509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  Questions?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24B717-9D4E-4767-AD07-7F068F84ED26}"/>
              </a:ext>
            </a:extLst>
          </p:cNvPr>
          <p:cNvSpPr txBox="1">
            <a:spLocks/>
          </p:cNvSpPr>
          <p:nvPr/>
        </p:nvSpPr>
        <p:spPr>
          <a:xfrm>
            <a:off x="416620" y="5048196"/>
            <a:ext cx="10372218" cy="106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Imperial Computing Center is currently closed for renovations but will be back for tours soon!</a:t>
            </a:r>
          </a:p>
        </p:txBody>
      </p:sp>
    </p:spTree>
    <p:extLst>
      <p:ext uri="{BB962C8B-B14F-4D97-AF65-F5344CB8AC3E}">
        <p14:creationId xmlns:p14="http://schemas.microsoft.com/office/powerpoint/2010/main" val="188648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387A-FB7E-4524-9863-6C07860F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152D-8019-4EF0-8C48-8F3546DE1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74044"/>
            <a:ext cx="9692640" cy="4458443"/>
          </a:xfrm>
        </p:spPr>
        <p:txBody>
          <a:bodyPr>
            <a:normAutofit/>
          </a:bodyPr>
          <a:lstStyle/>
          <a:p>
            <a:r>
              <a:rPr lang="en-US" dirty="0"/>
              <a:t>Source Code:  </a:t>
            </a:r>
            <a:r>
              <a:rPr lang="en-US" dirty="0">
                <a:hlinkClick r:id="rId2"/>
              </a:rPr>
              <a:t>https://github.com/joshdcar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joshcarlisle</a:t>
            </a:r>
            <a:endParaRPr lang="en-US" dirty="0"/>
          </a:p>
          <a:p>
            <a:r>
              <a:rPr lang="en-US" dirty="0"/>
              <a:t>Blog : </a:t>
            </a:r>
            <a:r>
              <a:rPr lang="en-US" dirty="0">
                <a:hlinkClick r:id="rId3"/>
              </a:rPr>
              <a:t>http://www.joshcarlisle.io</a:t>
            </a:r>
            <a:endParaRPr lang="en-US" dirty="0"/>
          </a:p>
          <a:p>
            <a:r>
              <a:rPr lang="en-US" dirty="0"/>
              <a:t>People to follow:</a:t>
            </a:r>
          </a:p>
          <a:p>
            <a:pPr lvl="1"/>
            <a:r>
              <a:rPr lang="en-US" dirty="0"/>
              <a:t>Dan </a:t>
            </a:r>
            <a:r>
              <a:rPr lang="en-US" dirty="0" err="1"/>
              <a:t>Rosanova</a:t>
            </a:r>
            <a:r>
              <a:rPr lang="en-US" dirty="0"/>
              <a:t> – Microsoft @</a:t>
            </a:r>
            <a:r>
              <a:rPr lang="en-US" dirty="0" err="1"/>
              <a:t>DanRosanova</a:t>
            </a:r>
            <a:endParaRPr lang="en-US" dirty="0"/>
          </a:p>
          <a:p>
            <a:pPr lvl="1"/>
            <a:r>
              <a:rPr lang="en-US" dirty="0"/>
              <a:t>Clemens </a:t>
            </a:r>
            <a:r>
              <a:rPr lang="en-US" dirty="0" err="1"/>
              <a:t>Vasters</a:t>
            </a:r>
            <a:r>
              <a:rPr lang="en-US" dirty="0"/>
              <a:t> – Microsoft @</a:t>
            </a:r>
            <a:r>
              <a:rPr lang="en-US" dirty="0" err="1"/>
              <a:t>clemensv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A51E3-37D6-4E67-9D94-E6C2B45486EE}"/>
              </a:ext>
            </a:extLst>
          </p:cNvPr>
          <p:cNvSpPr/>
          <p:nvPr/>
        </p:nvSpPr>
        <p:spPr>
          <a:xfrm>
            <a:off x="9678973" y="6379420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joshcarlisle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4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657F-47CF-46BB-B247-C2555854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846" y="139379"/>
            <a:ext cx="9692640" cy="67846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Messaging \ </a:t>
            </a:r>
            <a:r>
              <a:rPr lang="en-US" dirty="0" err="1"/>
              <a:t>Eventing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AAE2-DBAA-4B36-B46B-B73508E0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882" y="1048030"/>
            <a:ext cx="5958031" cy="971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Increased Reliability &amp; Resilience</a:t>
            </a:r>
            <a:br>
              <a:rPr lang="en-US" dirty="0"/>
            </a:br>
            <a:r>
              <a:rPr lang="en-US" sz="1400" dirty="0"/>
              <a:t>Improved fault tolerance.  Reduce impact of outages or performance issues with various components.  Provides for load leveling to back ends sensitive to scale.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B4327-DE89-412B-B504-A9EBA863A1C1}"/>
              </a:ext>
            </a:extLst>
          </p:cNvPr>
          <p:cNvSpPr txBox="1">
            <a:spLocks/>
          </p:cNvSpPr>
          <p:nvPr/>
        </p:nvSpPr>
        <p:spPr>
          <a:xfrm>
            <a:off x="2789882" y="2152447"/>
            <a:ext cx="5732605" cy="83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Improved Performance</a:t>
            </a:r>
            <a:br>
              <a:rPr lang="en-US" dirty="0"/>
            </a:br>
            <a:r>
              <a:rPr lang="en-US" sz="1400" dirty="0"/>
              <a:t>Asynchronous operations increase the performance of the system without requests having to wait for processing.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F044A6-C318-48F6-8F81-32F6A07F4EC6}"/>
              </a:ext>
            </a:extLst>
          </p:cNvPr>
          <p:cNvSpPr txBox="1">
            <a:spLocks/>
          </p:cNvSpPr>
          <p:nvPr/>
        </p:nvSpPr>
        <p:spPr>
          <a:xfrm>
            <a:off x="2789883" y="3218397"/>
            <a:ext cx="6114742" cy="83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Improved Scaling Characteristics</a:t>
            </a:r>
            <a:br>
              <a:rPr lang="en-US" dirty="0"/>
            </a:br>
            <a:r>
              <a:rPr lang="en-US" sz="1400" dirty="0"/>
              <a:t>Decouple components can scale independently of each other and can more easily scale horizontally to process increasing numbers of messages.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77030E-C49F-4DD3-B431-05B59BFCF660}"/>
              </a:ext>
            </a:extLst>
          </p:cNvPr>
          <p:cNvSpPr txBox="1">
            <a:spLocks/>
          </p:cNvSpPr>
          <p:nvPr/>
        </p:nvSpPr>
        <p:spPr>
          <a:xfrm>
            <a:off x="2862642" y="4369098"/>
            <a:ext cx="6114742" cy="83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Easier to Decouple &amp; Easier to Maintain</a:t>
            </a:r>
            <a:br>
              <a:rPr lang="en-US" dirty="0"/>
            </a:br>
            <a:r>
              <a:rPr lang="en-US" sz="1400" dirty="0"/>
              <a:t>With messaging the sender and receiver can be easily separated and when separated are easier to both less complex to develop and easer to maintain.</a:t>
            </a:r>
          </a:p>
        </p:txBody>
      </p:sp>
      <p:pic>
        <p:nvPicPr>
          <p:cNvPr id="1028" name="Picture 4" descr="Image result for speedometer icon">
            <a:extLst>
              <a:ext uri="{FF2B5EF4-FFF2-40B4-BE49-F238E27FC236}">
                <a16:creationId xmlns:a16="http://schemas.microsoft.com/office/drawing/2014/main" id="{B30474ED-B957-46FE-A634-5B3D2605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647" y="2199417"/>
            <a:ext cx="620532" cy="62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caling icon">
            <a:extLst>
              <a:ext uri="{FF2B5EF4-FFF2-40B4-BE49-F238E27FC236}">
                <a16:creationId xmlns:a16="http://schemas.microsoft.com/office/drawing/2014/main" id="{880CFD92-A9E6-437E-935B-84C19104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69" y="3218397"/>
            <a:ext cx="832345" cy="83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erface, Broken, Chain, Link Icon">
            <a:extLst>
              <a:ext uri="{FF2B5EF4-FFF2-40B4-BE49-F238E27FC236}">
                <a16:creationId xmlns:a16="http://schemas.microsoft.com/office/drawing/2014/main" id="{9CCC5FCE-59E3-4920-9CFB-9E2DA9CDD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37" y="4485393"/>
            <a:ext cx="619836" cy="61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xclamation icon">
            <a:extLst>
              <a:ext uri="{FF2B5EF4-FFF2-40B4-BE49-F238E27FC236}">
                <a16:creationId xmlns:a16="http://schemas.microsoft.com/office/drawing/2014/main" id="{C4D7779D-8E2C-49F7-A0B6-6A30FD1E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73" y="1172990"/>
            <a:ext cx="544806" cy="5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312B55-7776-46FF-B365-D43A783A9F0B}"/>
              </a:ext>
            </a:extLst>
          </p:cNvPr>
          <p:cNvSpPr txBox="1">
            <a:spLocks/>
          </p:cNvSpPr>
          <p:nvPr/>
        </p:nvSpPr>
        <p:spPr>
          <a:xfrm>
            <a:off x="2862642" y="5460301"/>
            <a:ext cx="6114742" cy="83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Destroy the Rebel Fleet</a:t>
            </a:r>
            <a:br>
              <a:rPr lang="en-US" dirty="0"/>
            </a:br>
            <a:r>
              <a:rPr lang="en-US" sz="1400" dirty="0"/>
              <a:t>Slightly more obscure use case but none the less a valid one</a:t>
            </a:r>
          </a:p>
        </p:txBody>
      </p:sp>
      <p:pic>
        <p:nvPicPr>
          <p:cNvPr id="2052" name="Picture 4" descr="Image result for x wing icon">
            <a:extLst>
              <a:ext uri="{FF2B5EF4-FFF2-40B4-BE49-F238E27FC236}">
                <a16:creationId xmlns:a16="http://schemas.microsoft.com/office/drawing/2014/main" id="{A6D3CA63-F06C-4673-B80D-1FD3D6A1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647" y="5417346"/>
            <a:ext cx="785247" cy="7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8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0BA3-8E7D-4746-A51F-07B0D57F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60" y="365760"/>
            <a:ext cx="9692640" cy="678462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Messaging Platforms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9C9CD-666F-49D8-8FC9-93536D90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37" y="2271860"/>
            <a:ext cx="1934974" cy="1934974"/>
          </a:xfrm>
          <a:prstGeom prst="rect">
            <a:avLst/>
          </a:prstGeom>
        </p:spPr>
      </p:pic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0BB5AF1-AC25-4352-963B-BFE24387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93" y="2271860"/>
            <a:ext cx="1591740" cy="15917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CC1376F-8894-4CD6-BA99-8770005C9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3431" y="2271860"/>
            <a:ext cx="1515164" cy="1515164"/>
          </a:xfrm>
          <a:prstGeom prst="rect">
            <a:avLst/>
          </a:prstGeom>
        </p:spPr>
      </p:pic>
      <p:pic>
        <p:nvPicPr>
          <p:cNvPr id="8" name="Picture 7" descr="A picture containing businesscard, text&#10;&#10;Description generated with high confidence">
            <a:extLst>
              <a:ext uri="{FF2B5EF4-FFF2-40B4-BE49-F238E27FC236}">
                <a16:creationId xmlns:a16="http://schemas.microsoft.com/office/drawing/2014/main" id="{332BC4F0-7F2B-4133-A51C-E82B47A4A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53" y="2220137"/>
            <a:ext cx="1714726" cy="1714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0E1B64B-B6B6-410E-B767-A615BB667FE9}"/>
              </a:ext>
            </a:extLst>
          </p:cNvPr>
          <p:cNvSpPr txBox="1">
            <a:spLocks/>
          </p:cNvSpPr>
          <p:nvPr/>
        </p:nvSpPr>
        <p:spPr>
          <a:xfrm>
            <a:off x="636807" y="4257107"/>
            <a:ext cx="2136017" cy="678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Azure Storage</a:t>
            </a:r>
          </a:p>
          <a:p>
            <a:pPr algn="ctr"/>
            <a:r>
              <a:rPr lang="en-US" dirty="0"/>
              <a:t>Queues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FAC861-3050-473E-B172-DFA0976E09D5}"/>
              </a:ext>
            </a:extLst>
          </p:cNvPr>
          <p:cNvSpPr txBox="1">
            <a:spLocks/>
          </p:cNvSpPr>
          <p:nvPr/>
        </p:nvSpPr>
        <p:spPr>
          <a:xfrm>
            <a:off x="8873431" y="4162538"/>
            <a:ext cx="1560469" cy="432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600" dirty="0"/>
              <a:t>Event Grid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BB742A-34E8-4014-8EF3-4D5CBC3284A9}"/>
              </a:ext>
            </a:extLst>
          </p:cNvPr>
          <p:cNvSpPr txBox="1">
            <a:spLocks/>
          </p:cNvSpPr>
          <p:nvPr/>
        </p:nvSpPr>
        <p:spPr>
          <a:xfrm>
            <a:off x="6246306" y="4200413"/>
            <a:ext cx="1560469" cy="432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600" dirty="0"/>
              <a:t>Event Hub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14BE69-E6FB-476A-B8C9-55154172083E}"/>
              </a:ext>
            </a:extLst>
          </p:cNvPr>
          <p:cNvSpPr txBox="1">
            <a:spLocks/>
          </p:cNvSpPr>
          <p:nvPr/>
        </p:nvSpPr>
        <p:spPr>
          <a:xfrm>
            <a:off x="3483979" y="4049925"/>
            <a:ext cx="1857624" cy="58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600" dirty="0"/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215578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B820F7DD-D63E-4342-B8CA-8982105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433" y="758603"/>
            <a:ext cx="8314576" cy="67846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is the best messaging platform?</a:t>
            </a:r>
          </a:p>
        </p:txBody>
      </p:sp>
      <p:pic>
        <p:nvPicPr>
          <p:cNvPr id="1026" name="Picture 2" descr="Image result for yoda white background">
            <a:extLst>
              <a:ext uri="{FF2B5EF4-FFF2-40B4-BE49-F238E27FC236}">
                <a16:creationId xmlns:a16="http://schemas.microsoft.com/office/drawing/2014/main" id="{00FFAE7D-531B-412A-9578-46AFDA92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464" y="4007504"/>
            <a:ext cx="2809875" cy="285750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F4589C6-204C-4554-ACAA-F0E0C5DC990D}"/>
              </a:ext>
            </a:extLst>
          </p:cNvPr>
          <p:cNvSpPr/>
          <p:nvPr/>
        </p:nvSpPr>
        <p:spPr>
          <a:xfrm>
            <a:off x="817007" y="2410211"/>
            <a:ext cx="4647750" cy="203757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wrong question that is!</a:t>
            </a:r>
          </a:p>
        </p:txBody>
      </p:sp>
    </p:spTree>
    <p:extLst>
      <p:ext uri="{BB962C8B-B14F-4D97-AF65-F5344CB8AC3E}">
        <p14:creationId xmlns:p14="http://schemas.microsoft.com/office/powerpoint/2010/main" val="27557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217C-EB98-442F-A73F-BEC12DA0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should first ask…</a:t>
            </a:r>
          </a:p>
        </p:txBody>
      </p:sp>
      <p:pic>
        <p:nvPicPr>
          <p:cNvPr id="3076" name="Picture 4" descr="Image result for dinner with darth vader">
            <a:extLst>
              <a:ext uri="{FF2B5EF4-FFF2-40B4-BE49-F238E27FC236}">
                <a16:creationId xmlns:a16="http://schemas.microsoft.com/office/drawing/2014/main" id="{3F6A548D-F8DE-441F-9FAF-7360DF97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37" y="1241305"/>
            <a:ext cx="7349319" cy="396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8DE042-9E72-4208-91C7-82E1A9AE96C7}"/>
              </a:ext>
            </a:extLst>
          </p:cNvPr>
          <p:cNvSpPr txBox="1">
            <a:spLocks/>
          </p:cNvSpPr>
          <p:nvPr/>
        </p:nvSpPr>
        <p:spPr>
          <a:xfrm>
            <a:off x="6108192" y="5799962"/>
            <a:ext cx="4678865" cy="678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What’s for dinner!</a:t>
            </a:r>
          </a:p>
        </p:txBody>
      </p:sp>
    </p:spTree>
    <p:extLst>
      <p:ext uri="{BB962C8B-B14F-4D97-AF65-F5344CB8AC3E}">
        <p14:creationId xmlns:p14="http://schemas.microsoft.com/office/powerpoint/2010/main" val="157123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04DD962-50C2-4075-BF44-E280F751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85" y="2223603"/>
            <a:ext cx="1156358" cy="3494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4780DA-7077-4D7C-9017-C0226FFD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54" y="2699689"/>
            <a:ext cx="823972" cy="2905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2B4C2E-FEF0-4569-8003-2FC09ACBF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5" y="2329874"/>
            <a:ext cx="904820" cy="35477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3F35B-B094-4A5E-B0BE-770E70D0A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604" y="1858322"/>
            <a:ext cx="1112650" cy="40192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48F117-BC5F-406C-B01B-CA65651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need the right tool for the right job!</a:t>
            </a:r>
          </a:p>
        </p:txBody>
      </p:sp>
    </p:spTree>
    <p:extLst>
      <p:ext uri="{BB962C8B-B14F-4D97-AF65-F5344CB8AC3E}">
        <p14:creationId xmlns:p14="http://schemas.microsoft.com/office/powerpoint/2010/main" val="175076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0BA3-8E7D-4746-A51F-07B0D57F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60" y="365760"/>
            <a:ext cx="9692640" cy="678462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9C9CD-666F-49D8-8FC9-93536D90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02" y="1886399"/>
            <a:ext cx="1205788" cy="1205788"/>
          </a:xfrm>
          <a:prstGeom prst="rect">
            <a:avLst/>
          </a:prstGeom>
        </p:spPr>
      </p:pic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0BB5AF1-AC25-4352-963B-BFE24387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57" y="1846855"/>
            <a:ext cx="1102527" cy="110252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CC1376F-8894-4CD6-BA99-8770005C9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9276" y="1886399"/>
            <a:ext cx="1026307" cy="1026307"/>
          </a:xfrm>
          <a:prstGeom prst="rect">
            <a:avLst/>
          </a:prstGeom>
        </p:spPr>
      </p:pic>
      <p:pic>
        <p:nvPicPr>
          <p:cNvPr id="8" name="Picture 7" descr="A picture containing businesscard, text&#10;&#10;Description generated with high confidence">
            <a:extLst>
              <a:ext uri="{FF2B5EF4-FFF2-40B4-BE49-F238E27FC236}">
                <a16:creationId xmlns:a16="http://schemas.microsoft.com/office/drawing/2014/main" id="{332BC4F0-7F2B-4133-A51C-E82B47A4A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60" y="1785537"/>
            <a:ext cx="1155780" cy="11557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0E1B64B-B6B6-410E-B767-A615BB667FE9}"/>
              </a:ext>
            </a:extLst>
          </p:cNvPr>
          <p:cNvSpPr txBox="1">
            <a:spLocks/>
          </p:cNvSpPr>
          <p:nvPr/>
        </p:nvSpPr>
        <p:spPr>
          <a:xfrm>
            <a:off x="516590" y="3057759"/>
            <a:ext cx="1605119" cy="824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Azure Storage</a:t>
            </a:r>
          </a:p>
          <a:p>
            <a:pPr algn="ctr"/>
            <a:r>
              <a:rPr lang="en-US" dirty="0"/>
              <a:t>Queues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FAC861-3050-473E-B172-DFA0976E09D5}"/>
              </a:ext>
            </a:extLst>
          </p:cNvPr>
          <p:cNvSpPr txBox="1">
            <a:spLocks/>
          </p:cNvSpPr>
          <p:nvPr/>
        </p:nvSpPr>
        <p:spPr>
          <a:xfrm>
            <a:off x="7016203" y="3183963"/>
            <a:ext cx="1560469" cy="432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600" dirty="0"/>
              <a:t>Event Grid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BB742A-34E8-4014-8EF3-4D5CBC3284A9}"/>
              </a:ext>
            </a:extLst>
          </p:cNvPr>
          <p:cNvSpPr txBox="1">
            <a:spLocks/>
          </p:cNvSpPr>
          <p:nvPr/>
        </p:nvSpPr>
        <p:spPr>
          <a:xfrm>
            <a:off x="4856279" y="3184059"/>
            <a:ext cx="1560469" cy="432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600" dirty="0"/>
              <a:t>Event Hub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14BE69-E6FB-476A-B8C9-55154172083E}"/>
              </a:ext>
            </a:extLst>
          </p:cNvPr>
          <p:cNvSpPr txBox="1">
            <a:spLocks/>
          </p:cNvSpPr>
          <p:nvPr/>
        </p:nvSpPr>
        <p:spPr>
          <a:xfrm>
            <a:off x="2570063" y="3184059"/>
            <a:ext cx="1857624" cy="4318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600" dirty="0"/>
              <a:t>Service Bus</a:t>
            </a:r>
          </a:p>
        </p:txBody>
      </p:sp>
      <p:sp>
        <p:nvSpPr>
          <p:cNvPr id="3" name="AutoShape 2" descr="Image result for soup icon">
            <a:extLst>
              <a:ext uri="{FF2B5EF4-FFF2-40B4-BE49-F238E27FC236}">
                <a16:creationId xmlns:a16="http://schemas.microsoft.com/office/drawing/2014/main" id="{C7B385F7-0F84-4AD5-B20C-C9536985CA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Image result for steak dinner icon">
            <a:extLst>
              <a:ext uri="{FF2B5EF4-FFF2-40B4-BE49-F238E27FC236}">
                <a16:creationId xmlns:a16="http://schemas.microsoft.com/office/drawing/2014/main" id="{4C5693BF-EF4A-4A19-9D3A-E151604A8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51" y="4617439"/>
            <a:ext cx="876789" cy="8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ice cream sundae icon">
            <a:extLst>
              <a:ext uri="{FF2B5EF4-FFF2-40B4-BE49-F238E27FC236}">
                <a16:creationId xmlns:a16="http://schemas.microsoft.com/office/drawing/2014/main" id="{5F606622-221A-474C-81A9-D7F26330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01" y="4551874"/>
            <a:ext cx="1007918" cy="100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darth vader head">
            <a:extLst>
              <a:ext uri="{FF2B5EF4-FFF2-40B4-BE49-F238E27FC236}">
                <a16:creationId xmlns:a16="http://schemas.microsoft.com/office/drawing/2014/main" id="{AF09E8C7-C34F-421B-9573-CC5B6425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969" y="4700843"/>
            <a:ext cx="833566" cy="80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81BF5A-00BA-4804-BFAF-5BD1B47239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4134" y="4353760"/>
            <a:ext cx="359227" cy="12976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2ABB1C-B717-45F3-8B31-0F07B52CA0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848043" y="4403335"/>
            <a:ext cx="403900" cy="14242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313CFD-20A1-48F5-98A8-811C7502E4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712196" y="4375872"/>
            <a:ext cx="385731" cy="15124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F8E279-2506-4AF8-8597-C3E684F0AB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9094" y="4419940"/>
            <a:ext cx="481256" cy="1454362"/>
          </a:xfrm>
          <a:prstGeom prst="rect">
            <a:avLst/>
          </a:prstGeom>
        </p:spPr>
      </p:pic>
      <p:pic>
        <p:nvPicPr>
          <p:cNvPr id="4104" name="Picture 8" descr="Healthy Food, Pasta, Meatballs, Italian Food, Spaghetti, food Icon">
            <a:extLst>
              <a:ext uri="{FF2B5EF4-FFF2-40B4-BE49-F238E27FC236}">
                <a16:creationId xmlns:a16="http://schemas.microsoft.com/office/drawing/2014/main" id="{88EC976D-FDE6-44C4-B9BA-74626346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80" y="4547906"/>
            <a:ext cx="962698" cy="9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0166B58C-C5F3-4894-9F4C-9819D62DEBA5}"/>
              </a:ext>
            </a:extLst>
          </p:cNvPr>
          <p:cNvSpPr txBox="1">
            <a:spLocks/>
          </p:cNvSpPr>
          <p:nvPr/>
        </p:nvSpPr>
        <p:spPr>
          <a:xfrm>
            <a:off x="9176127" y="3184059"/>
            <a:ext cx="1857624" cy="4318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600" dirty="0"/>
              <a:t>Cloud City</a:t>
            </a:r>
          </a:p>
        </p:txBody>
      </p:sp>
      <p:pic>
        <p:nvPicPr>
          <p:cNvPr id="4110" name="Picture 14" descr="Image result for soup icon">
            <a:extLst>
              <a:ext uri="{FF2B5EF4-FFF2-40B4-BE49-F238E27FC236}">
                <a16:creationId xmlns:a16="http://schemas.microsoft.com/office/drawing/2014/main" id="{C469A689-AD99-4424-A40A-BD1F405BB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25" y="4617439"/>
            <a:ext cx="859967" cy="85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A5FE6B-DC22-43BF-ADFC-11D34E2C04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456102" y="4485777"/>
            <a:ext cx="403900" cy="14242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3565017-E0CD-4FAB-BC7E-B201B23B65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6005247" y="4376831"/>
            <a:ext cx="385731" cy="1512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2861F2-46C0-465F-AB5C-A09DD7E9D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5827" y="1800301"/>
            <a:ext cx="1266781" cy="11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3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3D68-0F60-4BB9-98B8-2B6E8897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81928"/>
            <a:ext cx="9692640" cy="704697"/>
          </a:xfrm>
        </p:spPr>
        <p:txBody>
          <a:bodyPr>
            <a:normAutofit/>
          </a:bodyPr>
          <a:lstStyle/>
          <a:p>
            <a:r>
              <a:rPr lang="en-US" dirty="0"/>
              <a:t>Important Questions To Help Decide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D9A5-AEC3-4BB3-820F-B00E4041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163" y="1283229"/>
            <a:ext cx="5626409" cy="973917"/>
          </a:xfrm>
        </p:spPr>
        <p:txBody>
          <a:bodyPr>
            <a:normAutofit/>
          </a:bodyPr>
          <a:lstStyle/>
          <a:p>
            <a:r>
              <a:rPr lang="en-US" sz="2800" dirty="0"/>
              <a:t>Is your message expecting a task to be completed?  </a:t>
            </a:r>
          </a:p>
        </p:txBody>
      </p:sp>
      <p:pic>
        <p:nvPicPr>
          <p:cNvPr id="5122" name="Picture 2" descr="Image result for question mark icon">
            <a:extLst>
              <a:ext uri="{FF2B5EF4-FFF2-40B4-BE49-F238E27FC236}">
                <a16:creationId xmlns:a16="http://schemas.microsoft.com/office/drawing/2014/main" id="{62961358-58D4-4F3D-BDAC-762B5C8B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51" y="2257704"/>
            <a:ext cx="3613671" cy="361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B15843-8F97-4229-80F1-7883407F5A3E}"/>
              </a:ext>
            </a:extLst>
          </p:cNvPr>
          <p:cNvSpPr txBox="1">
            <a:spLocks/>
          </p:cNvSpPr>
          <p:nvPr/>
        </p:nvSpPr>
        <p:spPr>
          <a:xfrm>
            <a:off x="1136056" y="4978645"/>
            <a:ext cx="5626409" cy="95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Are you trying to reason about the data?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4A96E6-FC5B-4A67-AB6E-9E14B38E0F2E}"/>
              </a:ext>
            </a:extLst>
          </p:cNvPr>
          <p:cNvSpPr txBox="1">
            <a:spLocks/>
          </p:cNvSpPr>
          <p:nvPr/>
        </p:nvSpPr>
        <p:spPr>
          <a:xfrm>
            <a:off x="1190163" y="3054149"/>
            <a:ext cx="5626409" cy="95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Does your message have no expectation of an outcome?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85C5C9-BCB1-4C1A-BDEE-88E432D28574}"/>
              </a:ext>
            </a:extLst>
          </p:cNvPr>
          <p:cNvSpPr txBox="1">
            <a:spLocks/>
          </p:cNvSpPr>
          <p:nvPr/>
        </p:nvSpPr>
        <p:spPr>
          <a:xfrm>
            <a:off x="1355678" y="2257146"/>
            <a:ext cx="5626409" cy="5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/>
              <a:t>Queue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C87AC1-2197-4225-AA5E-D2D6521D3B8B}"/>
              </a:ext>
            </a:extLst>
          </p:cNvPr>
          <p:cNvSpPr txBox="1">
            <a:spLocks/>
          </p:cNvSpPr>
          <p:nvPr/>
        </p:nvSpPr>
        <p:spPr>
          <a:xfrm>
            <a:off x="1366149" y="4064539"/>
            <a:ext cx="5626409" cy="5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 err="1"/>
              <a:t>Eventing</a:t>
            </a:r>
            <a:endParaRPr lang="en-US" sz="2800" b="1" u="sn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92365C-E528-4CD5-BA5C-555A5C65CFBE}"/>
              </a:ext>
            </a:extLst>
          </p:cNvPr>
          <p:cNvSpPr txBox="1">
            <a:spLocks/>
          </p:cNvSpPr>
          <p:nvPr/>
        </p:nvSpPr>
        <p:spPr>
          <a:xfrm>
            <a:off x="1307534" y="6004430"/>
            <a:ext cx="5626409" cy="5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/>
              <a:t>Event Streaming</a:t>
            </a:r>
          </a:p>
        </p:txBody>
      </p:sp>
    </p:spTree>
    <p:extLst>
      <p:ext uri="{BB962C8B-B14F-4D97-AF65-F5344CB8AC3E}">
        <p14:creationId xmlns:p14="http://schemas.microsoft.com/office/powerpoint/2010/main" val="20287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View">
  <a:themeElements>
    <a:clrScheme name="Custom 4">
      <a:dk1>
        <a:srgbClr val="353537"/>
      </a:dk1>
      <a:lt1>
        <a:srgbClr val="FFFFFF"/>
      </a:lt1>
      <a:dk2>
        <a:srgbClr val="46464A"/>
      </a:dk2>
      <a:lt2>
        <a:srgbClr val="D9D9DB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14963</TotalTime>
  <Words>1168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Schoolbook</vt:lpstr>
      <vt:lpstr>Segoe UI</vt:lpstr>
      <vt:lpstr>Segoe UI Light</vt:lpstr>
      <vt:lpstr>Segoe UI Semilight</vt:lpstr>
      <vt:lpstr>Wingdings 2</vt:lpstr>
      <vt:lpstr>View</vt:lpstr>
      <vt:lpstr>PowerPoint Presentation</vt:lpstr>
      <vt:lpstr>Who Am I</vt:lpstr>
      <vt:lpstr>Benefits of Messaging \ Eventing</vt:lpstr>
      <vt:lpstr>Azure Messaging Platforms</vt:lpstr>
      <vt:lpstr>Which is the best messaging platform?</vt:lpstr>
      <vt:lpstr>You should first ask…</vt:lpstr>
      <vt:lpstr>You need the right tool for the right job!</vt:lpstr>
      <vt:lpstr>Azure Messaging</vt:lpstr>
      <vt:lpstr>Important Questions To Help Decide</vt:lpstr>
      <vt:lpstr>Where do Azure Functions fit in?</vt:lpstr>
      <vt:lpstr>Storage Queues – Simple Task Scheduling</vt:lpstr>
      <vt:lpstr>Storage Queue Demo – Scheduled Maintenance</vt:lpstr>
      <vt:lpstr>Service Bus – Enterprise Messaging</vt:lpstr>
      <vt:lpstr>Service Bus Demo – Repair Request w/ Topics</vt:lpstr>
      <vt:lpstr>Event Hubs – Big Data Streaming</vt:lpstr>
      <vt:lpstr>Event Hubs – Streams</vt:lpstr>
      <vt:lpstr>Event Hub Demo – Ship Telemetry</vt:lpstr>
      <vt:lpstr>Event Grid – Cross Cloud Reactive Eventing</vt:lpstr>
      <vt:lpstr>PowerPoint Presentation</vt:lpstr>
      <vt:lpstr>Event Grid Demo – Ship Destruction Events</vt:lpstr>
      <vt:lpstr>Thank you!  Questions?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Carlisle</dc:creator>
  <cp:lastModifiedBy>Josh Carlisle</cp:lastModifiedBy>
  <cp:revision>109</cp:revision>
  <dcterms:created xsi:type="dcterms:W3CDTF">2017-06-03T11:27:21Z</dcterms:created>
  <dcterms:modified xsi:type="dcterms:W3CDTF">2018-06-20T14:04:07Z</dcterms:modified>
</cp:coreProperties>
</file>