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67" r:id="rId4"/>
    <p:sldId id="260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19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0937-1886-4F5B-BF46-6E12D7902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CE96F-A050-47AE-82F0-B7C8EC537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5170-AE29-425E-A75B-3D12264A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B85CA-5D2C-46DB-B9B9-7FD81669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71F8-241E-4B7B-B7F2-8DD2B5A8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98BE-651C-4334-A550-4472F499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2A3F2-A810-4C6B-A52F-25C934785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A5735-A703-4808-8BFE-03EAD916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F9EE-8EC4-4D63-BF8B-0871D362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3D648-DC8B-46F3-B9B2-78FB7F26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757F0-8D72-4DC6-B11F-FF2A121CA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336B6-1D48-4218-ACB9-1FAB8AFDF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16D41-F3D1-4EDE-84F0-21E36850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BDE22-BDD9-4F2E-B917-32453BC2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1611-C3E0-4BC1-8BC0-792DDB6D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8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727C-1EF6-4AEC-AB1F-1C8505D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F63E-C362-44CC-BB40-C046C7531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D1E5-0F2E-4236-B5A1-DC905542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89410-CE7A-4C58-95FC-7E564863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21486-28A1-429B-9EA5-F47C6BE9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A177-362E-453D-B89F-B721BACC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8D38B-5708-4E8B-8919-46372C1FD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F1267-795E-443E-A644-0096DAA3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BFDD-0F2C-47EB-A4FE-ED80CA07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BB228-83FB-4D07-8E84-208C637A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2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01A3-0700-41B7-B3B3-AA88BF0B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B726-72AD-4919-9CE3-B27CAF0F1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68A77-917C-457B-A283-C740462C3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2CC0-6DEE-4655-90DA-ED99F9E9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17C8D-51AE-4340-A499-B2F96AB5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E9D7-D222-4A13-9272-05C43354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3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4F18-3245-4451-8A7C-384BD98B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6BD9-830F-4CC8-99F8-B7B471878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02C0D-6F00-4E92-BC1A-024CBA3CE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D6D1E-692B-4088-A033-54ED6287C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4F4A9-6578-4F9F-B48B-6FDB2244E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209A8-52A6-4E18-8AB6-F9C42D34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9DD08-374E-47B9-8BCD-8875B6CE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18DE4-BA8E-4193-B3F9-4893E0B6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5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574E-D073-42B1-8862-8C2B8B9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E452E-754A-4896-9DE1-2B9B77EC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E2A80-C01E-4158-B6DF-E7ACE668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AF4DF-A632-4916-B2FE-126B4E29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9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7CC8C-E271-447C-8020-5CA86808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D5624-8EA4-4FFB-B5F3-5AF175A8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49738-8EE1-40CB-84CE-8396F11B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D50D-00E6-4095-A9BA-4C61EFA9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C2B9-E292-4A03-82BC-A5757AEF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D2E61-A221-4704-9BB1-DAD7610A2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8C511-9C79-43A1-A17D-56550AD6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C48EC-127A-441A-A7F2-7B669024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A9F1B-A167-4169-A4C6-6C85F7AC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CFAA-12FB-4DB0-858E-2704176E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0411A-BE94-47E5-B9F7-EF8FA4BC6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C1F20-C636-4448-807B-A16CC83A7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0FD7C-1366-4F51-82CB-DEC1F968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EC418-1222-4563-85E4-695363B8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D1EEF-DFE8-4330-B0BE-A9263D3A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63FA9-39AA-4FB1-84BA-D011FF81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82171-CE59-45CA-A973-EE509D3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F7ED6-BEEC-4137-B7E8-4655BEDA0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4522-5742-40B4-837A-E181BBC3CF75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A54ED-4124-4FB0-82E4-9B30A6406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EA74-C718-4E0D-8189-86A9CB210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6C3DA-B781-4D15-AC21-2F650F3B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1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ECFD12-D24B-425E-84C7-A1039E5DF984}"/>
              </a:ext>
            </a:extLst>
          </p:cNvPr>
          <p:cNvGraphicFramePr>
            <a:graphicFrameLocks noGrp="1"/>
          </p:cNvGraphicFramePr>
          <p:nvPr/>
        </p:nvGraphicFramePr>
        <p:xfrm>
          <a:off x="4420988" y="1096917"/>
          <a:ext cx="1762299" cy="5357540"/>
        </p:xfrm>
        <a:graphic>
          <a:graphicData uri="http://schemas.openxmlformats.org/drawingml/2006/table">
            <a:tbl>
              <a:tblPr/>
              <a:tblGrid>
                <a:gridCol w="587433">
                  <a:extLst>
                    <a:ext uri="{9D8B030D-6E8A-4147-A177-3AD203B41FA5}">
                      <a16:colId xmlns:a16="http://schemas.microsoft.com/office/drawing/2014/main" val="1880751539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1468412098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307530976"/>
                    </a:ext>
                  </a:extLst>
                </a:gridCol>
              </a:tblGrid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LIV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214294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149607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LC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664888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CHE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334059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3216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WOL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557454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SHU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690052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TOT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11428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ARS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46237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BUR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419962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CP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44341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EVE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08843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NEW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3368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SOU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67416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BHA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013484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97511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WAT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443707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000787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AVL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52001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20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NOR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720090"/>
                  </a:ext>
                </a:extLst>
              </a:tr>
            </a:tbl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FD5D7382-7047-4365-BF13-6090302B4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6" y="111323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3E4DA6-20BD-46AF-A4BD-EC153B9DB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6" y="1400815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9DA77078-41E2-4B95-8EF0-109C616E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58" y="164463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E5C198-92B2-40C0-8913-97CE78542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58" y="1928754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155E61EC-EFC9-48DC-86F8-49710DC9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6" y="219377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9EF84B3-7A5D-4BAA-84A1-BF2CEAA1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6" y="246068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2FBD49C4-D5BD-4B3F-B1D6-25F02FA3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527" y="2734374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1914423-D608-4E43-BD39-80133D6CB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58" y="3003997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F60D7361-4E87-42EF-AE56-BC351CA63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6" y="32731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82FFACE-CF0D-4CC9-8AAB-80E24804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6" y="35334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DE6E9F8C-5323-45B2-B940-A096D010D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58" y="3789915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DEBBA3B-B584-443E-B434-CB9F3F84C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58" y="407403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DEE72C55-1BAC-4B55-BFC2-7EF10548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58" y="4347735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EC94868-09AE-49E6-9540-9754B1B9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58" y="460429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DF679DF3-E10B-46C2-BDE0-5D93A332E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471" y="487874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DBEA9F3-EE77-4819-A3A9-740EB5ED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6" y="516083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A4F85502-966C-4528-98C9-22E13375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6" y="5409357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5534E87-F79C-49E2-A8BB-692F27ADB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6" y="567348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97447F2F-836E-4050-8F2B-7FFB1C4BF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58" y="594793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6900C295-4DB9-40C4-B5D1-4C6FC9C2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58" y="6212065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D5C7C4-D832-485B-BC11-D230FF42583C}"/>
              </a:ext>
            </a:extLst>
          </p:cNvPr>
          <p:cNvGraphicFramePr>
            <a:graphicFrameLocks noGrp="1"/>
          </p:cNvGraphicFramePr>
          <p:nvPr/>
        </p:nvGraphicFramePr>
        <p:xfrm>
          <a:off x="8822896" y="1096917"/>
          <a:ext cx="2314776" cy="5353660"/>
        </p:xfrm>
        <a:graphic>
          <a:graphicData uri="http://schemas.openxmlformats.org/drawingml/2006/table">
            <a:tbl>
              <a:tblPr/>
              <a:tblGrid>
                <a:gridCol w="578694">
                  <a:extLst>
                    <a:ext uri="{9D8B030D-6E8A-4147-A177-3AD203B41FA5}">
                      <a16:colId xmlns:a16="http://schemas.microsoft.com/office/drawing/2014/main" val="196250720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807351073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3774375350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3004556928"/>
                    </a:ext>
                  </a:extLst>
                </a:gridCol>
              </a:tblGrid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LIV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95775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987413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LC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4854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CHE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9750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0310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ARS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422747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SHU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06995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EVE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49767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BUR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963112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CP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47156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TOT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90515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SOU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69933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WAT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637547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WOL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14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207872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57394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1432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AVL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8237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NOR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8275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BHA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5145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NEW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20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-7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60084"/>
                  </a:ext>
                </a:extLst>
              </a:tr>
            </a:tbl>
          </a:graphicData>
        </a:graphic>
      </p:graphicFrame>
      <p:pic>
        <p:nvPicPr>
          <p:cNvPr id="31" name="Picture 1">
            <a:extLst>
              <a:ext uri="{FF2B5EF4-FFF2-40B4-BE49-F238E27FC236}">
                <a16:creationId xmlns:a16="http://schemas.microsoft.com/office/drawing/2014/main" id="{E07B0DB5-AE72-4B33-8958-EFB397D52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111323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74FF85A-DEAB-4281-9D8A-0535A4C7A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1400815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DBED15DE-C57C-4435-8996-7CEFCE607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147" y="164463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87A62018-E1D7-4B6D-9D17-313D0D4B2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147" y="1928754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>
            <a:extLst>
              <a:ext uri="{FF2B5EF4-FFF2-40B4-BE49-F238E27FC236}">
                <a16:creationId xmlns:a16="http://schemas.microsoft.com/office/drawing/2014/main" id="{D9BAD180-60C1-4999-B913-70E0389E2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219377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>
            <a:extLst>
              <a:ext uri="{FF2B5EF4-FFF2-40B4-BE49-F238E27FC236}">
                <a16:creationId xmlns:a16="http://schemas.microsoft.com/office/drawing/2014/main" id="{8B7E5BB1-2D71-433D-B412-869C1A82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460429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>
            <a:extLst>
              <a:ext uri="{FF2B5EF4-FFF2-40B4-BE49-F238E27FC236}">
                <a16:creationId xmlns:a16="http://schemas.microsoft.com/office/drawing/2014/main" id="{A154F7A3-9724-466E-8EE9-51E111D1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2734374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>
            <a:extLst>
              <a:ext uri="{FF2B5EF4-FFF2-40B4-BE49-F238E27FC236}">
                <a16:creationId xmlns:a16="http://schemas.microsoft.com/office/drawing/2014/main" id="{376D9D78-821F-4A61-9B53-3E2060A8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244599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>
            <a:extLst>
              <a:ext uri="{FF2B5EF4-FFF2-40B4-BE49-F238E27FC236}">
                <a16:creationId xmlns:a16="http://schemas.microsoft.com/office/drawing/2014/main" id="{D11EB589-F493-4A8C-AA17-9E31F27C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326791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698BD099-3084-4DA5-88A8-057743088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3789915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7D25F462-1A09-4E84-9761-7639C45B0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3004067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1">
            <a:extLst>
              <a:ext uri="{FF2B5EF4-FFF2-40B4-BE49-F238E27FC236}">
                <a16:creationId xmlns:a16="http://schemas.microsoft.com/office/drawing/2014/main" id="{19003FDA-29BA-4932-92EB-DDBFB6393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3520227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4">
            <a:extLst>
              <a:ext uri="{FF2B5EF4-FFF2-40B4-BE49-F238E27FC236}">
                <a16:creationId xmlns:a16="http://schemas.microsoft.com/office/drawing/2014/main" id="{00DF3E9B-DE4A-44E8-870D-859B5BD8A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4058735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7">
            <a:extLst>
              <a:ext uri="{FF2B5EF4-FFF2-40B4-BE49-F238E27FC236}">
                <a16:creationId xmlns:a16="http://schemas.microsoft.com/office/drawing/2014/main" id="{250374A4-A0B1-4214-A37B-143B8C5F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4347735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>
            <a:extLst>
              <a:ext uri="{FF2B5EF4-FFF2-40B4-BE49-F238E27FC236}">
                <a16:creationId xmlns:a16="http://schemas.microsoft.com/office/drawing/2014/main" id="{58BC0394-434D-42DE-9BDA-4D46FEEB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079" y="488205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8">
            <a:extLst>
              <a:ext uri="{FF2B5EF4-FFF2-40B4-BE49-F238E27FC236}">
                <a16:creationId xmlns:a16="http://schemas.microsoft.com/office/drawing/2014/main" id="{C92F88ED-DA75-40AD-A1BB-007C695E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079" y="514334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">
            <a:extLst>
              <a:ext uri="{FF2B5EF4-FFF2-40B4-BE49-F238E27FC236}">
                <a16:creationId xmlns:a16="http://schemas.microsoft.com/office/drawing/2014/main" id="{4B6A5DBE-0E15-49E8-9F2E-D94E21DDD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079" y="5409357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0">
            <a:extLst>
              <a:ext uri="{FF2B5EF4-FFF2-40B4-BE49-F238E27FC236}">
                <a16:creationId xmlns:a16="http://schemas.microsoft.com/office/drawing/2014/main" id="{7983D4EB-B3BF-4300-B4C6-9EA28946D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079" y="566395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5">
            <a:extLst>
              <a:ext uri="{FF2B5EF4-FFF2-40B4-BE49-F238E27FC236}">
                <a16:creationId xmlns:a16="http://schemas.microsoft.com/office/drawing/2014/main" id="{0CAEEBE1-F13E-42F7-85E0-0262A6FE9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079" y="5936724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3">
            <a:extLst>
              <a:ext uri="{FF2B5EF4-FFF2-40B4-BE49-F238E27FC236}">
                <a16:creationId xmlns:a16="http://schemas.microsoft.com/office/drawing/2014/main" id="{BE5B095B-2360-414B-9E8D-DC8AE9EBD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265" y="618179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DDD36-B168-408A-AA46-DDED5B49D94F}"/>
              </a:ext>
            </a:extLst>
          </p:cNvPr>
          <p:cNvCxnSpPr>
            <a:cxnSpLocks/>
          </p:cNvCxnSpPr>
          <p:nvPr/>
        </p:nvCxnSpPr>
        <p:spPr>
          <a:xfrm>
            <a:off x="5967156" y="1232494"/>
            <a:ext cx="30008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E56900-D646-4E7C-BD90-7BBEB32FF421}"/>
              </a:ext>
            </a:extLst>
          </p:cNvPr>
          <p:cNvCxnSpPr>
            <a:cxnSpLocks/>
          </p:cNvCxnSpPr>
          <p:nvPr/>
        </p:nvCxnSpPr>
        <p:spPr>
          <a:xfrm>
            <a:off x="5967156" y="2853630"/>
            <a:ext cx="30008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982FD93-C88F-4ECB-89A7-26CF4481BD63}"/>
              </a:ext>
            </a:extLst>
          </p:cNvPr>
          <p:cNvCxnSpPr>
            <a:cxnSpLocks/>
          </p:cNvCxnSpPr>
          <p:nvPr/>
        </p:nvCxnSpPr>
        <p:spPr>
          <a:xfrm flipV="1">
            <a:off x="5967156" y="2565254"/>
            <a:ext cx="3000894" cy="821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BEBE2F-CA10-457C-BBBA-21BEC61723A3}"/>
              </a:ext>
            </a:extLst>
          </p:cNvPr>
          <p:cNvCxnSpPr>
            <a:cxnSpLocks/>
          </p:cNvCxnSpPr>
          <p:nvPr/>
        </p:nvCxnSpPr>
        <p:spPr>
          <a:xfrm flipV="1">
            <a:off x="5967156" y="4193289"/>
            <a:ext cx="3000894" cy="530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5A7D42-15C8-4BAF-A49D-C9CFF52BEDA5}"/>
              </a:ext>
            </a:extLst>
          </p:cNvPr>
          <p:cNvCxnSpPr>
            <a:cxnSpLocks/>
          </p:cNvCxnSpPr>
          <p:nvPr/>
        </p:nvCxnSpPr>
        <p:spPr>
          <a:xfrm flipV="1">
            <a:off x="5967156" y="4466991"/>
            <a:ext cx="3000894" cy="106162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CA4DCE-D80B-4CE9-AA94-0C59A9D2A425}"/>
              </a:ext>
            </a:extLst>
          </p:cNvPr>
          <p:cNvCxnSpPr>
            <a:cxnSpLocks/>
          </p:cNvCxnSpPr>
          <p:nvPr/>
        </p:nvCxnSpPr>
        <p:spPr>
          <a:xfrm>
            <a:off x="5967156" y="2313028"/>
            <a:ext cx="30008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1C1CF9-0146-4474-B5FB-BCA5F0BC0CF8}"/>
              </a:ext>
            </a:extLst>
          </p:cNvPr>
          <p:cNvCxnSpPr>
            <a:cxnSpLocks/>
          </p:cNvCxnSpPr>
          <p:nvPr/>
        </p:nvCxnSpPr>
        <p:spPr>
          <a:xfrm>
            <a:off x="5967156" y="1520071"/>
            <a:ext cx="3000894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808C4-B6EE-4647-8F0A-3F1DA75522C3}"/>
              </a:ext>
            </a:extLst>
          </p:cNvPr>
          <p:cNvCxnSpPr>
            <a:cxnSpLocks/>
          </p:cNvCxnSpPr>
          <p:nvPr/>
        </p:nvCxnSpPr>
        <p:spPr>
          <a:xfrm>
            <a:off x="5967156" y="1763892"/>
            <a:ext cx="300089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D314BD-0709-4129-A8F1-7260C4CD53E2}"/>
              </a:ext>
            </a:extLst>
          </p:cNvPr>
          <p:cNvCxnSpPr>
            <a:cxnSpLocks/>
          </p:cNvCxnSpPr>
          <p:nvPr/>
        </p:nvCxnSpPr>
        <p:spPr>
          <a:xfrm>
            <a:off x="5967156" y="2048010"/>
            <a:ext cx="300089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96F3EA0-72E5-4931-A377-E72CE38C003E}"/>
              </a:ext>
            </a:extLst>
          </p:cNvPr>
          <p:cNvCxnSpPr>
            <a:cxnSpLocks/>
          </p:cNvCxnSpPr>
          <p:nvPr/>
        </p:nvCxnSpPr>
        <p:spPr>
          <a:xfrm>
            <a:off x="5967156" y="2579945"/>
            <a:ext cx="3000894" cy="21436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F54DDF-66DA-4C7D-BC88-C284E9EB66B2}"/>
              </a:ext>
            </a:extLst>
          </p:cNvPr>
          <p:cNvCxnSpPr>
            <a:cxnSpLocks/>
          </p:cNvCxnSpPr>
          <p:nvPr/>
        </p:nvCxnSpPr>
        <p:spPr>
          <a:xfrm>
            <a:off x="5967156" y="3123253"/>
            <a:ext cx="3000894" cy="78591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7A47A6-1341-4823-A998-FFE3034A4283}"/>
              </a:ext>
            </a:extLst>
          </p:cNvPr>
          <p:cNvCxnSpPr>
            <a:cxnSpLocks/>
          </p:cNvCxnSpPr>
          <p:nvPr/>
        </p:nvCxnSpPr>
        <p:spPr>
          <a:xfrm flipV="1">
            <a:off x="5967156" y="3387166"/>
            <a:ext cx="3000894" cy="2290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D95266-2172-4003-90B2-0BC5B2F0D875}"/>
              </a:ext>
            </a:extLst>
          </p:cNvPr>
          <p:cNvCxnSpPr>
            <a:cxnSpLocks/>
          </p:cNvCxnSpPr>
          <p:nvPr/>
        </p:nvCxnSpPr>
        <p:spPr>
          <a:xfrm flipV="1">
            <a:off x="5946078" y="3666437"/>
            <a:ext cx="3069580" cy="2574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13C5D8-0A33-4BDF-90FE-4FA98C7A8BC3}"/>
              </a:ext>
            </a:extLst>
          </p:cNvPr>
          <p:cNvCxnSpPr>
            <a:cxnSpLocks/>
          </p:cNvCxnSpPr>
          <p:nvPr/>
        </p:nvCxnSpPr>
        <p:spPr>
          <a:xfrm flipV="1">
            <a:off x="5967156" y="3123253"/>
            <a:ext cx="3000894" cy="105473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477BFF-301B-41B3-8FBD-78CE6C828C20}"/>
              </a:ext>
            </a:extLst>
          </p:cNvPr>
          <p:cNvCxnSpPr>
            <a:cxnSpLocks/>
          </p:cNvCxnSpPr>
          <p:nvPr/>
        </p:nvCxnSpPr>
        <p:spPr>
          <a:xfrm>
            <a:off x="5980421" y="4469829"/>
            <a:ext cx="2987629" cy="1861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113618B-5277-440F-A4A5-57363EBB8CF9}"/>
              </a:ext>
            </a:extLst>
          </p:cNvPr>
          <p:cNvCxnSpPr>
            <a:cxnSpLocks/>
          </p:cNvCxnSpPr>
          <p:nvPr/>
        </p:nvCxnSpPr>
        <p:spPr>
          <a:xfrm>
            <a:off x="5946078" y="5008952"/>
            <a:ext cx="3069580" cy="105824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6A8000E-5E61-49F9-A869-E80515E33A2C}"/>
              </a:ext>
            </a:extLst>
          </p:cNvPr>
          <p:cNvCxnSpPr>
            <a:cxnSpLocks/>
          </p:cNvCxnSpPr>
          <p:nvPr/>
        </p:nvCxnSpPr>
        <p:spPr>
          <a:xfrm flipV="1">
            <a:off x="5967156" y="5008850"/>
            <a:ext cx="3000894" cy="2665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03D111-3CDC-418D-B353-D763C4A7B666}"/>
              </a:ext>
            </a:extLst>
          </p:cNvPr>
          <p:cNvCxnSpPr>
            <a:cxnSpLocks/>
          </p:cNvCxnSpPr>
          <p:nvPr/>
        </p:nvCxnSpPr>
        <p:spPr>
          <a:xfrm flipV="1">
            <a:off x="5952943" y="5252982"/>
            <a:ext cx="3028372" cy="548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F9D3A6-BD57-4B4F-913B-9842F47E689E}"/>
              </a:ext>
            </a:extLst>
          </p:cNvPr>
          <p:cNvCxnSpPr>
            <a:cxnSpLocks/>
          </p:cNvCxnSpPr>
          <p:nvPr/>
        </p:nvCxnSpPr>
        <p:spPr>
          <a:xfrm flipV="1">
            <a:off x="5980421" y="5517111"/>
            <a:ext cx="3000894" cy="53025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BBC3A0B-DC31-4278-B9C6-D01661E94013}"/>
              </a:ext>
            </a:extLst>
          </p:cNvPr>
          <p:cNvCxnSpPr>
            <a:cxnSpLocks/>
          </p:cNvCxnSpPr>
          <p:nvPr/>
        </p:nvCxnSpPr>
        <p:spPr>
          <a:xfrm flipV="1">
            <a:off x="6002499" y="5808637"/>
            <a:ext cx="3000894" cy="5302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3EBFA05-2915-46CB-8F3F-4CDC4888D9A4}"/>
              </a:ext>
            </a:extLst>
          </p:cNvPr>
          <p:cNvGraphicFramePr>
            <a:graphicFrameLocks noGrp="1"/>
          </p:cNvGraphicFramePr>
          <p:nvPr/>
        </p:nvGraphicFramePr>
        <p:xfrm>
          <a:off x="4420987" y="839664"/>
          <a:ext cx="1762299" cy="267877"/>
        </p:xfrm>
        <a:graphic>
          <a:graphicData uri="http://schemas.openxmlformats.org/drawingml/2006/table">
            <a:tbl>
              <a:tblPr/>
              <a:tblGrid>
                <a:gridCol w="587433">
                  <a:extLst>
                    <a:ext uri="{9D8B030D-6E8A-4147-A177-3AD203B41FA5}">
                      <a16:colId xmlns:a16="http://schemas.microsoft.com/office/drawing/2014/main" val="2839464597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897654165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1993712261"/>
                    </a:ext>
                  </a:extLst>
                </a:gridCol>
              </a:tblGrid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</a:rPr>
                        <a:t>Standing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Club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13466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B13BF04-F026-4D63-B190-C68C779BC3A8}"/>
              </a:ext>
            </a:extLst>
          </p:cNvPr>
          <p:cNvGraphicFramePr>
            <a:graphicFrameLocks noGrp="1"/>
          </p:cNvGraphicFramePr>
          <p:nvPr/>
        </p:nvGraphicFramePr>
        <p:xfrm>
          <a:off x="8822896" y="824027"/>
          <a:ext cx="2314776" cy="267683"/>
        </p:xfrm>
        <a:graphic>
          <a:graphicData uri="http://schemas.openxmlformats.org/drawingml/2006/table">
            <a:tbl>
              <a:tblPr/>
              <a:tblGrid>
                <a:gridCol w="578694">
                  <a:extLst>
                    <a:ext uri="{9D8B030D-6E8A-4147-A177-3AD203B41FA5}">
                      <a16:colId xmlns:a16="http://schemas.microsoft.com/office/drawing/2014/main" val="852192252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3117050951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2736926016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2364197494"/>
                    </a:ext>
                  </a:extLst>
                </a:gridCol>
              </a:tblGrid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Club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Standing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Change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18435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CC79E76-F9AF-44E5-89BF-56459FE4D684}"/>
              </a:ext>
            </a:extLst>
          </p:cNvPr>
          <p:cNvSpPr txBox="1"/>
          <p:nvPr/>
        </p:nvSpPr>
        <p:spPr>
          <a:xfrm>
            <a:off x="4420987" y="476838"/>
            <a:ext cx="176229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58DE935-D60E-4182-A371-6600F446A3D2}"/>
              </a:ext>
            </a:extLst>
          </p:cNvPr>
          <p:cNvSpPr txBox="1"/>
          <p:nvPr/>
        </p:nvSpPr>
        <p:spPr>
          <a:xfrm>
            <a:off x="8822896" y="454671"/>
            <a:ext cx="231477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75’ Matches Table</a:t>
            </a:r>
          </a:p>
        </p:txBody>
      </p:sp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8D4C5CFC-030A-482D-AA42-4F95F6EF6F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48" y="337484"/>
            <a:ext cx="1351061" cy="54900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7E16EE5-4F72-4659-A53E-EEA561BDE39C}"/>
              </a:ext>
            </a:extLst>
          </p:cNvPr>
          <p:cNvSpPr/>
          <p:nvPr/>
        </p:nvSpPr>
        <p:spPr>
          <a:xfrm>
            <a:off x="4296297" y="321183"/>
            <a:ext cx="6957753" cy="621563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FE5A38-5922-4FAC-80B8-E97FFA9CC7CA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439" y="5638612"/>
            <a:ext cx="620857" cy="770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DF7507-0C26-4ADA-835A-96C5BEBE2267}"/>
              </a:ext>
            </a:extLst>
          </p:cNvPr>
          <p:cNvSpPr txBox="1"/>
          <p:nvPr/>
        </p:nvSpPr>
        <p:spPr>
          <a:xfrm>
            <a:off x="241069" y="321183"/>
            <a:ext cx="39073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3D195B"/>
                </a:solidFill>
              </a:defRPr>
            </a:lvl1pPr>
          </a:lstStyle>
          <a:p>
            <a:r>
              <a:rPr lang="en-US" dirty="0"/>
              <a:t>How would the EPL standings differ if the entire season had been only 75 minute matches?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A5B2BBC-846A-4A53-9B72-AC14C616C9BD}"/>
              </a:ext>
            </a:extLst>
          </p:cNvPr>
          <p:cNvPicPr>
            <a:picLocks noChangeAspect="1"/>
          </p:cNvPicPr>
          <p:nvPr/>
        </p:nvPicPr>
        <p:blipFill>
          <a:blip r:embed="rId2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17" y="1060335"/>
            <a:ext cx="1351060" cy="132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0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384D4-BC2C-45B0-88B7-D1845F9E50C7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Goals For &amp; Against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41480-B0DD-43C6-8349-767DF1F4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765253"/>
            <a:ext cx="5455917" cy="30825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89B4DA-5D40-4389-85A2-BDA27F00C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765253"/>
            <a:ext cx="5455917" cy="3082592"/>
          </a:xfrm>
          <a:prstGeom prst="rect">
            <a:avLst/>
          </a:prstGeom>
        </p:spPr>
      </p:pic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8399305-4A8B-4650-84B0-5262B2A351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775" y="5790298"/>
            <a:ext cx="1554449" cy="63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2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03EE9A-1A0A-4BB2-8A96-76755A69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2" y="1405871"/>
            <a:ext cx="8958349" cy="4718801"/>
          </a:xfrm>
          <a:prstGeom prst="rect">
            <a:avLst/>
          </a:prstGeom>
          <a:ln w="28575">
            <a:solidFill>
              <a:srgbClr val="3D195B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1A9165-C767-46EE-BA0B-4F981FFB31DA}"/>
              </a:ext>
            </a:extLst>
          </p:cNvPr>
          <p:cNvSpPr txBox="1"/>
          <p:nvPr/>
        </p:nvSpPr>
        <p:spPr>
          <a:xfrm>
            <a:off x="241069" y="321183"/>
            <a:ext cx="3907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D195B"/>
                </a:solidFill>
              </a:rPr>
              <a:t>Visualization &amp; Interactive Dashboard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42E04BF-15BE-41D7-9491-73B2F829B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" y="2404766"/>
            <a:ext cx="1554449" cy="63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9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03EE9A-1A0A-4BB2-8A96-76755A69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11097"/>
            <a:ext cx="11826240" cy="6229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36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ECFD12-D24B-425E-84C7-A1039E5DF984}"/>
              </a:ext>
            </a:extLst>
          </p:cNvPr>
          <p:cNvGraphicFramePr>
            <a:graphicFrameLocks noGrp="1"/>
          </p:cNvGraphicFramePr>
          <p:nvPr/>
        </p:nvGraphicFramePr>
        <p:xfrm>
          <a:off x="3798916" y="902712"/>
          <a:ext cx="1762299" cy="5357540"/>
        </p:xfrm>
        <a:graphic>
          <a:graphicData uri="http://schemas.openxmlformats.org/drawingml/2006/table">
            <a:tbl>
              <a:tblPr/>
              <a:tblGrid>
                <a:gridCol w="587433">
                  <a:extLst>
                    <a:ext uri="{9D8B030D-6E8A-4147-A177-3AD203B41FA5}">
                      <a16:colId xmlns:a16="http://schemas.microsoft.com/office/drawing/2014/main" val="1880751539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1468412098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307530976"/>
                    </a:ext>
                  </a:extLst>
                </a:gridCol>
              </a:tblGrid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LIV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214294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149607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LC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664888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CHE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334059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3216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WOL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557454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SHU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690052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TOT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11428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ARS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46237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BUR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419962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CP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44341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EVE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08843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NEW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3368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SOU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67416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BHA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013484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97511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WAT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443707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000787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AVL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52001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20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NOR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720090"/>
                  </a:ext>
                </a:extLst>
              </a:tr>
            </a:tbl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FD5D7382-7047-4365-BF13-6090302B4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91903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3E4DA6-20BD-46AF-A4BD-EC153B9DB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120661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9DA77078-41E2-4B95-8EF0-109C616E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86" y="14504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E5C198-92B2-40C0-8913-97CE78542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86" y="173454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155E61EC-EFC9-48DC-86F8-49710DC9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1999567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9EF84B3-7A5D-4BAA-84A1-BF2CEAA1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2266484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2FBD49C4-D5BD-4B3F-B1D6-25F02FA3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455" y="254016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1914423-D608-4E43-BD39-80133D6CB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280979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F60D7361-4E87-42EF-AE56-BC351CA63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307892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82FFACE-CF0D-4CC9-8AAB-80E24804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333922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DE6E9F8C-5323-45B2-B940-A096D010D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359571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DEBBA3B-B584-443E-B434-CB9F3F84C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387982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DEE72C55-1BAC-4B55-BFC2-7EF10548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415353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EC94868-09AE-49E6-9540-9754B1B9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441008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DF679DF3-E10B-46C2-BDE0-5D93A332E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99" y="468453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DBEA9F3-EE77-4819-A3A9-740EB5ED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49666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A4F85502-966C-4528-98C9-22E13375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521515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5534E87-F79C-49E2-A8BB-692F27ADB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547928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97447F2F-836E-4050-8F2B-7FFB1C4BF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86" y="57537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6900C295-4DB9-40C4-B5D1-4C6FC9C2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601786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D5C7C4-D832-485B-BC11-D230FF42583C}"/>
              </a:ext>
            </a:extLst>
          </p:cNvPr>
          <p:cNvGraphicFramePr>
            <a:graphicFrameLocks noGrp="1"/>
          </p:cNvGraphicFramePr>
          <p:nvPr/>
        </p:nvGraphicFramePr>
        <p:xfrm>
          <a:off x="8200824" y="902712"/>
          <a:ext cx="2314776" cy="5353660"/>
        </p:xfrm>
        <a:graphic>
          <a:graphicData uri="http://schemas.openxmlformats.org/drawingml/2006/table">
            <a:tbl>
              <a:tblPr/>
              <a:tblGrid>
                <a:gridCol w="578694">
                  <a:extLst>
                    <a:ext uri="{9D8B030D-6E8A-4147-A177-3AD203B41FA5}">
                      <a16:colId xmlns:a16="http://schemas.microsoft.com/office/drawing/2014/main" val="196250720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807351073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3774375350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3004556928"/>
                    </a:ext>
                  </a:extLst>
                </a:gridCol>
              </a:tblGrid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LIV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95775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987413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LC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4854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CHE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9750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0310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ARS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422747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SHU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06995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EVE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49767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BUR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963112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CP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47156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TOT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90515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SOU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69933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WAT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637547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WOL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14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207872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57394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1432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AVL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8237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NOR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8275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BHA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5145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NEW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20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-7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60084"/>
                  </a:ext>
                </a:extLst>
              </a:tr>
            </a:tbl>
          </a:graphicData>
        </a:graphic>
      </p:graphicFrame>
      <p:pic>
        <p:nvPicPr>
          <p:cNvPr id="31" name="Picture 1">
            <a:extLst>
              <a:ext uri="{FF2B5EF4-FFF2-40B4-BE49-F238E27FC236}">
                <a16:creationId xmlns:a16="http://schemas.microsoft.com/office/drawing/2014/main" id="{E07B0DB5-AE72-4B33-8958-EFB397D52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91903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74FF85A-DEAB-4281-9D8A-0535A4C7A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120661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DBED15DE-C57C-4435-8996-7CEFCE607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075" y="14504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87A62018-E1D7-4B6D-9D17-313D0D4B2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075" y="173454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>
            <a:extLst>
              <a:ext uri="{FF2B5EF4-FFF2-40B4-BE49-F238E27FC236}">
                <a16:creationId xmlns:a16="http://schemas.microsoft.com/office/drawing/2014/main" id="{D9BAD180-60C1-4999-B913-70E0389E2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1999567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>
            <a:extLst>
              <a:ext uri="{FF2B5EF4-FFF2-40B4-BE49-F238E27FC236}">
                <a16:creationId xmlns:a16="http://schemas.microsoft.com/office/drawing/2014/main" id="{8B7E5BB1-2D71-433D-B412-869C1A82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441008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>
            <a:extLst>
              <a:ext uri="{FF2B5EF4-FFF2-40B4-BE49-F238E27FC236}">
                <a16:creationId xmlns:a16="http://schemas.microsoft.com/office/drawing/2014/main" id="{A154F7A3-9724-466E-8EE9-51E111D1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254016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>
            <a:extLst>
              <a:ext uri="{FF2B5EF4-FFF2-40B4-BE49-F238E27FC236}">
                <a16:creationId xmlns:a16="http://schemas.microsoft.com/office/drawing/2014/main" id="{376D9D78-821F-4A61-9B53-3E2060A8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225179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>
            <a:extLst>
              <a:ext uri="{FF2B5EF4-FFF2-40B4-BE49-F238E27FC236}">
                <a16:creationId xmlns:a16="http://schemas.microsoft.com/office/drawing/2014/main" id="{D11EB589-F493-4A8C-AA17-9E31F27C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3073705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698BD099-3084-4DA5-88A8-057743088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359571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7D25F462-1A09-4E84-9761-7639C45B0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280986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1">
            <a:extLst>
              <a:ext uri="{FF2B5EF4-FFF2-40B4-BE49-F238E27FC236}">
                <a16:creationId xmlns:a16="http://schemas.microsoft.com/office/drawing/2014/main" id="{19003FDA-29BA-4932-92EB-DDBFB6393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332602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4">
            <a:extLst>
              <a:ext uri="{FF2B5EF4-FFF2-40B4-BE49-F238E27FC236}">
                <a16:creationId xmlns:a16="http://schemas.microsoft.com/office/drawing/2014/main" id="{00DF3E9B-DE4A-44E8-870D-859B5BD8A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386453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7">
            <a:extLst>
              <a:ext uri="{FF2B5EF4-FFF2-40B4-BE49-F238E27FC236}">
                <a16:creationId xmlns:a16="http://schemas.microsoft.com/office/drawing/2014/main" id="{250374A4-A0B1-4214-A37B-143B8C5F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415353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>
            <a:extLst>
              <a:ext uri="{FF2B5EF4-FFF2-40B4-BE49-F238E27FC236}">
                <a16:creationId xmlns:a16="http://schemas.microsoft.com/office/drawing/2014/main" id="{58BC0394-434D-42DE-9BDA-4D46FEEB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468785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8">
            <a:extLst>
              <a:ext uri="{FF2B5EF4-FFF2-40B4-BE49-F238E27FC236}">
                <a16:creationId xmlns:a16="http://schemas.microsoft.com/office/drawing/2014/main" id="{C92F88ED-DA75-40AD-A1BB-007C695E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494913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">
            <a:extLst>
              <a:ext uri="{FF2B5EF4-FFF2-40B4-BE49-F238E27FC236}">
                <a16:creationId xmlns:a16="http://schemas.microsoft.com/office/drawing/2014/main" id="{4B6A5DBE-0E15-49E8-9F2E-D94E21DDD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521515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0">
            <a:extLst>
              <a:ext uri="{FF2B5EF4-FFF2-40B4-BE49-F238E27FC236}">
                <a16:creationId xmlns:a16="http://schemas.microsoft.com/office/drawing/2014/main" id="{7983D4EB-B3BF-4300-B4C6-9EA28946D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546974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5">
            <a:extLst>
              <a:ext uri="{FF2B5EF4-FFF2-40B4-BE49-F238E27FC236}">
                <a16:creationId xmlns:a16="http://schemas.microsoft.com/office/drawing/2014/main" id="{0CAEEBE1-F13E-42F7-85E0-0262A6FE9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574251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3">
            <a:extLst>
              <a:ext uri="{FF2B5EF4-FFF2-40B4-BE49-F238E27FC236}">
                <a16:creationId xmlns:a16="http://schemas.microsoft.com/office/drawing/2014/main" id="{BE5B095B-2360-414B-9E8D-DC8AE9EBD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598758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DDD36-B168-408A-AA46-DDED5B49D94F}"/>
              </a:ext>
            </a:extLst>
          </p:cNvPr>
          <p:cNvCxnSpPr>
            <a:cxnSpLocks/>
          </p:cNvCxnSpPr>
          <p:nvPr/>
        </p:nvCxnSpPr>
        <p:spPr>
          <a:xfrm>
            <a:off x="5345084" y="1038289"/>
            <a:ext cx="30008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E56900-D646-4E7C-BD90-7BBEB32FF421}"/>
              </a:ext>
            </a:extLst>
          </p:cNvPr>
          <p:cNvCxnSpPr>
            <a:cxnSpLocks/>
          </p:cNvCxnSpPr>
          <p:nvPr/>
        </p:nvCxnSpPr>
        <p:spPr>
          <a:xfrm>
            <a:off x="5345084" y="2659425"/>
            <a:ext cx="30008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982FD93-C88F-4ECB-89A7-26CF4481BD63}"/>
              </a:ext>
            </a:extLst>
          </p:cNvPr>
          <p:cNvCxnSpPr>
            <a:cxnSpLocks/>
          </p:cNvCxnSpPr>
          <p:nvPr/>
        </p:nvCxnSpPr>
        <p:spPr>
          <a:xfrm flipV="1">
            <a:off x="5345084" y="2371049"/>
            <a:ext cx="3000894" cy="821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BEBE2F-CA10-457C-BBBA-21BEC61723A3}"/>
              </a:ext>
            </a:extLst>
          </p:cNvPr>
          <p:cNvCxnSpPr>
            <a:cxnSpLocks/>
          </p:cNvCxnSpPr>
          <p:nvPr/>
        </p:nvCxnSpPr>
        <p:spPr>
          <a:xfrm flipV="1">
            <a:off x="5345084" y="3999084"/>
            <a:ext cx="3000894" cy="530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5A7D42-15C8-4BAF-A49D-C9CFF52BEDA5}"/>
              </a:ext>
            </a:extLst>
          </p:cNvPr>
          <p:cNvCxnSpPr>
            <a:cxnSpLocks/>
          </p:cNvCxnSpPr>
          <p:nvPr/>
        </p:nvCxnSpPr>
        <p:spPr>
          <a:xfrm flipV="1">
            <a:off x="5345084" y="4272786"/>
            <a:ext cx="3000894" cy="106162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CA4DCE-D80B-4CE9-AA94-0C59A9D2A425}"/>
              </a:ext>
            </a:extLst>
          </p:cNvPr>
          <p:cNvCxnSpPr>
            <a:cxnSpLocks/>
          </p:cNvCxnSpPr>
          <p:nvPr/>
        </p:nvCxnSpPr>
        <p:spPr>
          <a:xfrm>
            <a:off x="5345084" y="2118823"/>
            <a:ext cx="30008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1C1CF9-0146-4474-B5FB-BCA5F0BC0CF8}"/>
              </a:ext>
            </a:extLst>
          </p:cNvPr>
          <p:cNvCxnSpPr>
            <a:cxnSpLocks/>
          </p:cNvCxnSpPr>
          <p:nvPr/>
        </p:nvCxnSpPr>
        <p:spPr>
          <a:xfrm>
            <a:off x="5345084" y="1325866"/>
            <a:ext cx="3000894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808C4-B6EE-4647-8F0A-3F1DA75522C3}"/>
              </a:ext>
            </a:extLst>
          </p:cNvPr>
          <p:cNvCxnSpPr>
            <a:cxnSpLocks/>
          </p:cNvCxnSpPr>
          <p:nvPr/>
        </p:nvCxnSpPr>
        <p:spPr>
          <a:xfrm>
            <a:off x="5345084" y="1569687"/>
            <a:ext cx="300089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D314BD-0709-4129-A8F1-7260C4CD53E2}"/>
              </a:ext>
            </a:extLst>
          </p:cNvPr>
          <p:cNvCxnSpPr>
            <a:cxnSpLocks/>
          </p:cNvCxnSpPr>
          <p:nvPr/>
        </p:nvCxnSpPr>
        <p:spPr>
          <a:xfrm>
            <a:off x="5345084" y="1853805"/>
            <a:ext cx="300089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96F3EA0-72E5-4931-A377-E72CE38C003E}"/>
              </a:ext>
            </a:extLst>
          </p:cNvPr>
          <p:cNvCxnSpPr>
            <a:cxnSpLocks/>
          </p:cNvCxnSpPr>
          <p:nvPr/>
        </p:nvCxnSpPr>
        <p:spPr>
          <a:xfrm>
            <a:off x="5345084" y="2385740"/>
            <a:ext cx="3000894" cy="21436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F54DDF-66DA-4C7D-BC88-C284E9EB66B2}"/>
              </a:ext>
            </a:extLst>
          </p:cNvPr>
          <p:cNvCxnSpPr>
            <a:cxnSpLocks/>
          </p:cNvCxnSpPr>
          <p:nvPr/>
        </p:nvCxnSpPr>
        <p:spPr>
          <a:xfrm>
            <a:off x="5345084" y="2929048"/>
            <a:ext cx="3000894" cy="78591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7A47A6-1341-4823-A998-FFE3034A4283}"/>
              </a:ext>
            </a:extLst>
          </p:cNvPr>
          <p:cNvCxnSpPr>
            <a:cxnSpLocks/>
          </p:cNvCxnSpPr>
          <p:nvPr/>
        </p:nvCxnSpPr>
        <p:spPr>
          <a:xfrm flipV="1">
            <a:off x="5345084" y="3192961"/>
            <a:ext cx="3000894" cy="2290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D95266-2172-4003-90B2-0BC5B2F0D875}"/>
              </a:ext>
            </a:extLst>
          </p:cNvPr>
          <p:cNvCxnSpPr>
            <a:cxnSpLocks/>
          </p:cNvCxnSpPr>
          <p:nvPr/>
        </p:nvCxnSpPr>
        <p:spPr>
          <a:xfrm flipV="1">
            <a:off x="5324006" y="3472232"/>
            <a:ext cx="3069580" cy="2574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13C5D8-0A33-4BDF-90FE-4FA98C7A8BC3}"/>
              </a:ext>
            </a:extLst>
          </p:cNvPr>
          <p:cNvCxnSpPr>
            <a:cxnSpLocks/>
          </p:cNvCxnSpPr>
          <p:nvPr/>
        </p:nvCxnSpPr>
        <p:spPr>
          <a:xfrm flipV="1">
            <a:off x="5345084" y="2929048"/>
            <a:ext cx="3000894" cy="105473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477BFF-301B-41B3-8FBD-78CE6C828C20}"/>
              </a:ext>
            </a:extLst>
          </p:cNvPr>
          <p:cNvCxnSpPr>
            <a:cxnSpLocks/>
          </p:cNvCxnSpPr>
          <p:nvPr/>
        </p:nvCxnSpPr>
        <p:spPr>
          <a:xfrm>
            <a:off x="5358349" y="4275624"/>
            <a:ext cx="2987629" cy="1861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113618B-5277-440F-A4A5-57363EBB8CF9}"/>
              </a:ext>
            </a:extLst>
          </p:cNvPr>
          <p:cNvCxnSpPr>
            <a:cxnSpLocks/>
          </p:cNvCxnSpPr>
          <p:nvPr/>
        </p:nvCxnSpPr>
        <p:spPr>
          <a:xfrm>
            <a:off x="5324006" y="4814747"/>
            <a:ext cx="3069580" cy="105824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6A8000E-5E61-49F9-A869-E80515E33A2C}"/>
              </a:ext>
            </a:extLst>
          </p:cNvPr>
          <p:cNvCxnSpPr>
            <a:cxnSpLocks/>
          </p:cNvCxnSpPr>
          <p:nvPr/>
        </p:nvCxnSpPr>
        <p:spPr>
          <a:xfrm flipV="1">
            <a:off x="5345084" y="4814645"/>
            <a:ext cx="3000894" cy="2665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03D111-3CDC-418D-B353-D763C4A7B666}"/>
              </a:ext>
            </a:extLst>
          </p:cNvPr>
          <p:cNvCxnSpPr>
            <a:cxnSpLocks/>
          </p:cNvCxnSpPr>
          <p:nvPr/>
        </p:nvCxnSpPr>
        <p:spPr>
          <a:xfrm flipV="1">
            <a:off x="5330871" y="5058777"/>
            <a:ext cx="3028372" cy="548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F9D3A6-BD57-4B4F-913B-9842F47E689E}"/>
              </a:ext>
            </a:extLst>
          </p:cNvPr>
          <p:cNvCxnSpPr>
            <a:cxnSpLocks/>
          </p:cNvCxnSpPr>
          <p:nvPr/>
        </p:nvCxnSpPr>
        <p:spPr>
          <a:xfrm flipV="1">
            <a:off x="5358349" y="5322906"/>
            <a:ext cx="3000894" cy="53025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BBC3A0B-DC31-4278-B9C6-D01661E94013}"/>
              </a:ext>
            </a:extLst>
          </p:cNvPr>
          <p:cNvCxnSpPr>
            <a:cxnSpLocks/>
          </p:cNvCxnSpPr>
          <p:nvPr/>
        </p:nvCxnSpPr>
        <p:spPr>
          <a:xfrm flipV="1">
            <a:off x="5380427" y="5614432"/>
            <a:ext cx="3000894" cy="5302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3EBFA05-2915-46CB-8F3F-4CDC4888D9A4}"/>
              </a:ext>
            </a:extLst>
          </p:cNvPr>
          <p:cNvGraphicFramePr>
            <a:graphicFrameLocks noGrp="1"/>
          </p:cNvGraphicFramePr>
          <p:nvPr/>
        </p:nvGraphicFramePr>
        <p:xfrm>
          <a:off x="3798915" y="645459"/>
          <a:ext cx="1762299" cy="267877"/>
        </p:xfrm>
        <a:graphic>
          <a:graphicData uri="http://schemas.openxmlformats.org/drawingml/2006/table">
            <a:tbl>
              <a:tblPr/>
              <a:tblGrid>
                <a:gridCol w="587433">
                  <a:extLst>
                    <a:ext uri="{9D8B030D-6E8A-4147-A177-3AD203B41FA5}">
                      <a16:colId xmlns:a16="http://schemas.microsoft.com/office/drawing/2014/main" val="2839464597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897654165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1993712261"/>
                    </a:ext>
                  </a:extLst>
                </a:gridCol>
              </a:tblGrid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</a:rPr>
                        <a:t>Standing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Club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13466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B13BF04-F026-4D63-B190-C68C779BC3A8}"/>
              </a:ext>
            </a:extLst>
          </p:cNvPr>
          <p:cNvGraphicFramePr>
            <a:graphicFrameLocks noGrp="1"/>
          </p:cNvGraphicFramePr>
          <p:nvPr/>
        </p:nvGraphicFramePr>
        <p:xfrm>
          <a:off x="8200824" y="629822"/>
          <a:ext cx="2314776" cy="267683"/>
        </p:xfrm>
        <a:graphic>
          <a:graphicData uri="http://schemas.openxmlformats.org/drawingml/2006/table">
            <a:tbl>
              <a:tblPr/>
              <a:tblGrid>
                <a:gridCol w="578694">
                  <a:extLst>
                    <a:ext uri="{9D8B030D-6E8A-4147-A177-3AD203B41FA5}">
                      <a16:colId xmlns:a16="http://schemas.microsoft.com/office/drawing/2014/main" val="852192252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3117050951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2736926016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2364197494"/>
                    </a:ext>
                  </a:extLst>
                </a:gridCol>
              </a:tblGrid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Club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Standing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Change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18435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CC79E76-F9AF-44E5-89BF-56459FE4D684}"/>
              </a:ext>
            </a:extLst>
          </p:cNvPr>
          <p:cNvSpPr txBox="1"/>
          <p:nvPr/>
        </p:nvSpPr>
        <p:spPr>
          <a:xfrm>
            <a:off x="3798915" y="282633"/>
            <a:ext cx="176229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58DE935-D60E-4182-A371-6600F446A3D2}"/>
              </a:ext>
            </a:extLst>
          </p:cNvPr>
          <p:cNvSpPr txBox="1"/>
          <p:nvPr/>
        </p:nvSpPr>
        <p:spPr>
          <a:xfrm>
            <a:off x="8200824" y="260466"/>
            <a:ext cx="231477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75’ Matches Table</a:t>
            </a:r>
          </a:p>
        </p:txBody>
      </p:sp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8D4C5CFC-030A-482D-AA42-4F95F6EF6F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48" y="126978"/>
            <a:ext cx="2019417" cy="82058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7E16EE5-4F72-4659-A53E-EEA561BDE39C}"/>
              </a:ext>
            </a:extLst>
          </p:cNvPr>
          <p:cNvSpPr/>
          <p:nvPr/>
        </p:nvSpPr>
        <p:spPr>
          <a:xfrm>
            <a:off x="3674225" y="126978"/>
            <a:ext cx="6957753" cy="621563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3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ECFD12-D24B-425E-84C7-A1039E5DF984}"/>
              </a:ext>
            </a:extLst>
          </p:cNvPr>
          <p:cNvGraphicFramePr>
            <a:graphicFrameLocks noGrp="1"/>
          </p:cNvGraphicFramePr>
          <p:nvPr/>
        </p:nvGraphicFramePr>
        <p:xfrm>
          <a:off x="3798916" y="902712"/>
          <a:ext cx="1762299" cy="5357540"/>
        </p:xfrm>
        <a:graphic>
          <a:graphicData uri="http://schemas.openxmlformats.org/drawingml/2006/table">
            <a:tbl>
              <a:tblPr/>
              <a:tblGrid>
                <a:gridCol w="587433">
                  <a:extLst>
                    <a:ext uri="{9D8B030D-6E8A-4147-A177-3AD203B41FA5}">
                      <a16:colId xmlns:a16="http://schemas.microsoft.com/office/drawing/2014/main" val="1880751539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1468412098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307530976"/>
                    </a:ext>
                  </a:extLst>
                </a:gridCol>
              </a:tblGrid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LIV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214294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149607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LC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664888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CHE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334059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3216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WOL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557454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SHU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690052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TOT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11428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ARS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46237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BUR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419962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CP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44341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EVE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08843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NEW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3368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SOU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67416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BHA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013484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975115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WAT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443707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000787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AVL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52001"/>
                  </a:ext>
                </a:extLst>
              </a:tr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20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NOR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720090"/>
                  </a:ext>
                </a:extLst>
              </a:tr>
            </a:tbl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FD5D7382-7047-4365-BF13-6090302B4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91903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3E4DA6-20BD-46AF-A4BD-EC153B9DB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120661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9DA77078-41E2-4B95-8EF0-109C616E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86" y="14504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E5C198-92B2-40C0-8913-97CE78542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86" y="173454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155E61EC-EFC9-48DC-86F8-49710DC9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1999567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9EF84B3-7A5D-4BAA-84A1-BF2CEAA1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2266484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2FBD49C4-D5BD-4B3F-B1D6-25F02FA3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455" y="254016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1914423-D608-4E43-BD39-80133D6CB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280979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F60D7361-4E87-42EF-AE56-BC351CA63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307892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82FFACE-CF0D-4CC9-8AAB-80E24804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333922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DE6E9F8C-5323-45B2-B940-A096D010D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359571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DEBBA3B-B584-443E-B434-CB9F3F84C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387982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DEE72C55-1BAC-4B55-BFC2-7EF10548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415353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EC94868-09AE-49E6-9540-9754B1B9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441008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DF679DF3-E10B-46C2-BDE0-5D93A332E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99" y="468453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DBEA9F3-EE77-4819-A3A9-740EB5ED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49666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A4F85502-966C-4528-98C9-22E13375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521515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5534E87-F79C-49E2-A8BB-692F27ADB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04" y="547928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97447F2F-836E-4050-8F2B-7FFB1C4BF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86" y="57537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6900C295-4DB9-40C4-B5D1-4C6FC9C2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6" y="601786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D5C7C4-D832-485B-BC11-D230FF42583C}"/>
              </a:ext>
            </a:extLst>
          </p:cNvPr>
          <p:cNvGraphicFramePr>
            <a:graphicFrameLocks noGrp="1"/>
          </p:cNvGraphicFramePr>
          <p:nvPr/>
        </p:nvGraphicFramePr>
        <p:xfrm>
          <a:off x="8200824" y="902712"/>
          <a:ext cx="2314776" cy="5353660"/>
        </p:xfrm>
        <a:graphic>
          <a:graphicData uri="http://schemas.openxmlformats.org/drawingml/2006/table">
            <a:tbl>
              <a:tblPr/>
              <a:tblGrid>
                <a:gridCol w="578694">
                  <a:extLst>
                    <a:ext uri="{9D8B030D-6E8A-4147-A177-3AD203B41FA5}">
                      <a16:colId xmlns:a16="http://schemas.microsoft.com/office/drawing/2014/main" val="196250720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807351073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3774375350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3004556928"/>
                    </a:ext>
                  </a:extLst>
                </a:gridCol>
              </a:tblGrid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LIV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95775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987413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LC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4854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CHE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9750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MU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0310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ARS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422747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SHU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06995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EVE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49767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BUR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963112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CP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47156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TOT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90515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SOU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69933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WAT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13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637547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WOL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14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207872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WHU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15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+1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57394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BOU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16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1432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AVL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82371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NOR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18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+2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982759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BHA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19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-4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5145"/>
                  </a:ext>
                </a:extLst>
              </a:tr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NEW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20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dirty="0">
                          <a:effectLst/>
                        </a:rPr>
                        <a:t>-7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60084"/>
                  </a:ext>
                </a:extLst>
              </a:tr>
            </a:tbl>
          </a:graphicData>
        </a:graphic>
      </p:graphicFrame>
      <p:pic>
        <p:nvPicPr>
          <p:cNvPr id="31" name="Picture 1">
            <a:extLst>
              <a:ext uri="{FF2B5EF4-FFF2-40B4-BE49-F238E27FC236}">
                <a16:creationId xmlns:a16="http://schemas.microsoft.com/office/drawing/2014/main" id="{E07B0DB5-AE72-4B33-8958-EFB397D52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91903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74FF85A-DEAB-4281-9D8A-0535A4C7A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120661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DBED15DE-C57C-4435-8996-7CEFCE607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075" y="145043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87A62018-E1D7-4B6D-9D17-313D0D4B2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075" y="173454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>
            <a:extLst>
              <a:ext uri="{FF2B5EF4-FFF2-40B4-BE49-F238E27FC236}">
                <a16:creationId xmlns:a16="http://schemas.microsoft.com/office/drawing/2014/main" id="{D9BAD180-60C1-4999-B913-70E0389E2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1999567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>
            <a:extLst>
              <a:ext uri="{FF2B5EF4-FFF2-40B4-BE49-F238E27FC236}">
                <a16:creationId xmlns:a16="http://schemas.microsoft.com/office/drawing/2014/main" id="{8B7E5BB1-2D71-433D-B412-869C1A82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4410086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>
            <a:extLst>
              <a:ext uri="{FF2B5EF4-FFF2-40B4-BE49-F238E27FC236}">
                <a16:creationId xmlns:a16="http://schemas.microsoft.com/office/drawing/2014/main" id="{A154F7A3-9724-466E-8EE9-51E111D1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254016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>
            <a:extLst>
              <a:ext uri="{FF2B5EF4-FFF2-40B4-BE49-F238E27FC236}">
                <a16:creationId xmlns:a16="http://schemas.microsoft.com/office/drawing/2014/main" id="{376D9D78-821F-4A61-9B53-3E2060A8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2251793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>
            <a:extLst>
              <a:ext uri="{FF2B5EF4-FFF2-40B4-BE49-F238E27FC236}">
                <a16:creationId xmlns:a16="http://schemas.microsoft.com/office/drawing/2014/main" id="{D11EB589-F493-4A8C-AA17-9E31F27C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3073705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698BD099-3084-4DA5-88A8-057743088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359571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7D25F462-1A09-4E84-9761-7639C45B0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280986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1">
            <a:extLst>
              <a:ext uri="{FF2B5EF4-FFF2-40B4-BE49-F238E27FC236}">
                <a16:creationId xmlns:a16="http://schemas.microsoft.com/office/drawing/2014/main" id="{19003FDA-29BA-4932-92EB-DDBFB6393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332602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4">
            <a:extLst>
              <a:ext uri="{FF2B5EF4-FFF2-40B4-BE49-F238E27FC236}">
                <a16:creationId xmlns:a16="http://schemas.microsoft.com/office/drawing/2014/main" id="{00DF3E9B-DE4A-44E8-870D-859B5BD8A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386453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7">
            <a:extLst>
              <a:ext uri="{FF2B5EF4-FFF2-40B4-BE49-F238E27FC236}">
                <a16:creationId xmlns:a16="http://schemas.microsoft.com/office/drawing/2014/main" id="{250374A4-A0B1-4214-A37B-143B8C5F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4153530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>
            <a:extLst>
              <a:ext uri="{FF2B5EF4-FFF2-40B4-BE49-F238E27FC236}">
                <a16:creationId xmlns:a16="http://schemas.microsoft.com/office/drawing/2014/main" id="{58BC0394-434D-42DE-9BDA-4D46FEEB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4687851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8">
            <a:extLst>
              <a:ext uri="{FF2B5EF4-FFF2-40B4-BE49-F238E27FC236}">
                <a16:creationId xmlns:a16="http://schemas.microsoft.com/office/drawing/2014/main" id="{C92F88ED-DA75-40AD-A1BB-007C695E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494913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">
            <a:extLst>
              <a:ext uri="{FF2B5EF4-FFF2-40B4-BE49-F238E27FC236}">
                <a16:creationId xmlns:a16="http://schemas.microsoft.com/office/drawing/2014/main" id="{4B6A5DBE-0E15-49E8-9F2E-D94E21DDD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5215152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0">
            <a:extLst>
              <a:ext uri="{FF2B5EF4-FFF2-40B4-BE49-F238E27FC236}">
                <a16:creationId xmlns:a16="http://schemas.microsoft.com/office/drawing/2014/main" id="{7983D4EB-B3BF-4300-B4C6-9EA28946D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546974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5">
            <a:extLst>
              <a:ext uri="{FF2B5EF4-FFF2-40B4-BE49-F238E27FC236}">
                <a16:creationId xmlns:a16="http://schemas.microsoft.com/office/drawing/2014/main" id="{0CAEEBE1-F13E-42F7-85E0-0262A6FE9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07" y="5742519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3">
            <a:extLst>
              <a:ext uri="{FF2B5EF4-FFF2-40B4-BE49-F238E27FC236}">
                <a16:creationId xmlns:a16="http://schemas.microsoft.com/office/drawing/2014/main" id="{BE5B095B-2360-414B-9E8D-DC8AE9EBD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93" y="5987588"/>
            <a:ext cx="238512" cy="23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DDD36-B168-408A-AA46-DDED5B49D94F}"/>
              </a:ext>
            </a:extLst>
          </p:cNvPr>
          <p:cNvCxnSpPr>
            <a:cxnSpLocks/>
          </p:cNvCxnSpPr>
          <p:nvPr/>
        </p:nvCxnSpPr>
        <p:spPr>
          <a:xfrm>
            <a:off x="5345084" y="1038289"/>
            <a:ext cx="30008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E56900-D646-4E7C-BD90-7BBEB32FF421}"/>
              </a:ext>
            </a:extLst>
          </p:cNvPr>
          <p:cNvCxnSpPr>
            <a:cxnSpLocks/>
          </p:cNvCxnSpPr>
          <p:nvPr/>
        </p:nvCxnSpPr>
        <p:spPr>
          <a:xfrm>
            <a:off x="5345084" y="2659425"/>
            <a:ext cx="30008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982FD93-C88F-4ECB-89A7-26CF4481BD63}"/>
              </a:ext>
            </a:extLst>
          </p:cNvPr>
          <p:cNvCxnSpPr>
            <a:cxnSpLocks/>
          </p:cNvCxnSpPr>
          <p:nvPr/>
        </p:nvCxnSpPr>
        <p:spPr>
          <a:xfrm flipV="1">
            <a:off x="5345084" y="2371049"/>
            <a:ext cx="3000894" cy="821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BEBE2F-CA10-457C-BBBA-21BEC61723A3}"/>
              </a:ext>
            </a:extLst>
          </p:cNvPr>
          <p:cNvCxnSpPr>
            <a:cxnSpLocks/>
          </p:cNvCxnSpPr>
          <p:nvPr/>
        </p:nvCxnSpPr>
        <p:spPr>
          <a:xfrm flipV="1">
            <a:off x="5345084" y="3999084"/>
            <a:ext cx="3000894" cy="530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5A7D42-15C8-4BAF-A49D-C9CFF52BEDA5}"/>
              </a:ext>
            </a:extLst>
          </p:cNvPr>
          <p:cNvCxnSpPr>
            <a:cxnSpLocks/>
          </p:cNvCxnSpPr>
          <p:nvPr/>
        </p:nvCxnSpPr>
        <p:spPr>
          <a:xfrm flipV="1">
            <a:off x="5345084" y="4272786"/>
            <a:ext cx="3000894" cy="106162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CA4DCE-D80B-4CE9-AA94-0C59A9D2A425}"/>
              </a:ext>
            </a:extLst>
          </p:cNvPr>
          <p:cNvCxnSpPr>
            <a:cxnSpLocks/>
          </p:cNvCxnSpPr>
          <p:nvPr/>
        </p:nvCxnSpPr>
        <p:spPr>
          <a:xfrm>
            <a:off x="5345084" y="2118823"/>
            <a:ext cx="30008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1C1CF9-0146-4474-B5FB-BCA5F0BC0CF8}"/>
              </a:ext>
            </a:extLst>
          </p:cNvPr>
          <p:cNvCxnSpPr>
            <a:cxnSpLocks/>
          </p:cNvCxnSpPr>
          <p:nvPr/>
        </p:nvCxnSpPr>
        <p:spPr>
          <a:xfrm>
            <a:off x="5345084" y="1325866"/>
            <a:ext cx="3000894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808C4-B6EE-4647-8F0A-3F1DA75522C3}"/>
              </a:ext>
            </a:extLst>
          </p:cNvPr>
          <p:cNvCxnSpPr>
            <a:cxnSpLocks/>
          </p:cNvCxnSpPr>
          <p:nvPr/>
        </p:nvCxnSpPr>
        <p:spPr>
          <a:xfrm>
            <a:off x="5345084" y="1569687"/>
            <a:ext cx="300089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D314BD-0709-4129-A8F1-7260C4CD53E2}"/>
              </a:ext>
            </a:extLst>
          </p:cNvPr>
          <p:cNvCxnSpPr>
            <a:cxnSpLocks/>
          </p:cNvCxnSpPr>
          <p:nvPr/>
        </p:nvCxnSpPr>
        <p:spPr>
          <a:xfrm>
            <a:off x="5345084" y="1853805"/>
            <a:ext cx="300089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96F3EA0-72E5-4931-A377-E72CE38C003E}"/>
              </a:ext>
            </a:extLst>
          </p:cNvPr>
          <p:cNvCxnSpPr>
            <a:cxnSpLocks/>
          </p:cNvCxnSpPr>
          <p:nvPr/>
        </p:nvCxnSpPr>
        <p:spPr>
          <a:xfrm>
            <a:off x="5345084" y="2385740"/>
            <a:ext cx="3000894" cy="21436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F54DDF-66DA-4C7D-BC88-C284E9EB66B2}"/>
              </a:ext>
            </a:extLst>
          </p:cNvPr>
          <p:cNvCxnSpPr>
            <a:cxnSpLocks/>
          </p:cNvCxnSpPr>
          <p:nvPr/>
        </p:nvCxnSpPr>
        <p:spPr>
          <a:xfrm>
            <a:off x="5345084" y="2929048"/>
            <a:ext cx="3000894" cy="78591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7A47A6-1341-4823-A998-FFE3034A4283}"/>
              </a:ext>
            </a:extLst>
          </p:cNvPr>
          <p:cNvCxnSpPr>
            <a:cxnSpLocks/>
          </p:cNvCxnSpPr>
          <p:nvPr/>
        </p:nvCxnSpPr>
        <p:spPr>
          <a:xfrm flipV="1">
            <a:off x="5345084" y="3192961"/>
            <a:ext cx="3000894" cy="2290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D95266-2172-4003-90B2-0BC5B2F0D875}"/>
              </a:ext>
            </a:extLst>
          </p:cNvPr>
          <p:cNvCxnSpPr>
            <a:cxnSpLocks/>
          </p:cNvCxnSpPr>
          <p:nvPr/>
        </p:nvCxnSpPr>
        <p:spPr>
          <a:xfrm flipV="1">
            <a:off x="5324006" y="3472232"/>
            <a:ext cx="3069580" cy="2574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13C5D8-0A33-4BDF-90FE-4FA98C7A8BC3}"/>
              </a:ext>
            </a:extLst>
          </p:cNvPr>
          <p:cNvCxnSpPr>
            <a:cxnSpLocks/>
          </p:cNvCxnSpPr>
          <p:nvPr/>
        </p:nvCxnSpPr>
        <p:spPr>
          <a:xfrm flipV="1">
            <a:off x="5345084" y="2929048"/>
            <a:ext cx="3000894" cy="105473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477BFF-301B-41B3-8FBD-78CE6C828C20}"/>
              </a:ext>
            </a:extLst>
          </p:cNvPr>
          <p:cNvCxnSpPr>
            <a:cxnSpLocks/>
          </p:cNvCxnSpPr>
          <p:nvPr/>
        </p:nvCxnSpPr>
        <p:spPr>
          <a:xfrm>
            <a:off x="5358349" y="4275624"/>
            <a:ext cx="2987629" cy="1861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113618B-5277-440F-A4A5-57363EBB8CF9}"/>
              </a:ext>
            </a:extLst>
          </p:cNvPr>
          <p:cNvCxnSpPr>
            <a:cxnSpLocks/>
          </p:cNvCxnSpPr>
          <p:nvPr/>
        </p:nvCxnSpPr>
        <p:spPr>
          <a:xfrm>
            <a:off x="5324006" y="4814747"/>
            <a:ext cx="3069580" cy="105824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6A8000E-5E61-49F9-A869-E80515E33A2C}"/>
              </a:ext>
            </a:extLst>
          </p:cNvPr>
          <p:cNvCxnSpPr>
            <a:cxnSpLocks/>
          </p:cNvCxnSpPr>
          <p:nvPr/>
        </p:nvCxnSpPr>
        <p:spPr>
          <a:xfrm flipV="1">
            <a:off x="5345084" y="4814645"/>
            <a:ext cx="3000894" cy="2665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03D111-3CDC-418D-B353-D763C4A7B666}"/>
              </a:ext>
            </a:extLst>
          </p:cNvPr>
          <p:cNvCxnSpPr>
            <a:cxnSpLocks/>
          </p:cNvCxnSpPr>
          <p:nvPr/>
        </p:nvCxnSpPr>
        <p:spPr>
          <a:xfrm flipV="1">
            <a:off x="5330871" y="5058777"/>
            <a:ext cx="3028372" cy="548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F9D3A6-BD57-4B4F-913B-9842F47E689E}"/>
              </a:ext>
            </a:extLst>
          </p:cNvPr>
          <p:cNvCxnSpPr>
            <a:cxnSpLocks/>
          </p:cNvCxnSpPr>
          <p:nvPr/>
        </p:nvCxnSpPr>
        <p:spPr>
          <a:xfrm flipV="1">
            <a:off x="5358349" y="5322906"/>
            <a:ext cx="3000894" cy="53025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BBC3A0B-DC31-4278-B9C6-D01661E94013}"/>
              </a:ext>
            </a:extLst>
          </p:cNvPr>
          <p:cNvCxnSpPr>
            <a:cxnSpLocks/>
          </p:cNvCxnSpPr>
          <p:nvPr/>
        </p:nvCxnSpPr>
        <p:spPr>
          <a:xfrm flipV="1">
            <a:off x="5380427" y="5614432"/>
            <a:ext cx="3000894" cy="5302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3EBFA05-2915-46CB-8F3F-4CDC4888D9A4}"/>
              </a:ext>
            </a:extLst>
          </p:cNvPr>
          <p:cNvGraphicFramePr>
            <a:graphicFrameLocks noGrp="1"/>
          </p:cNvGraphicFramePr>
          <p:nvPr/>
        </p:nvGraphicFramePr>
        <p:xfrm>
          <a:off x="3798915" y="645459"/>
          <a:ext cx="1762299" cy="267877"/>
        </p:xfrm>
        <a:graphic>
          <a:graphicData uri="http://schemas.openxmlformats.org/drawingml/2006/table">
            <a:tbl>
              <a:tblPr/>
              <a:tblGrid>
                <a:gridCol w="587433">
                  <a:extLst>
                    <a:ext uri="{9D8B030D-6E8A-4147-A177-3AD203B41FA5}">
                      <a16:colId xmlns:a16="http://schemas.microsoft.com/office/drawing/2014/main" val="2839464597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897654165"/>
                    </a:ext>
                  </a:extLst>
                </a:gridCol>
                <a:gridCol w="587433">
                  <a:extLst>
                    <a:ext uri="{9D8B030D-6E8A-4147-A177-3AD203B41FA5}">
                      <a16:colId xmlns:a16="http://schemas.microsoft.com/office/drawing/2014/main" val="1993712261"/>
                    </a:ext>
                  </a:extLst>
                </a:gridCol>
              </a:tblGrid>
              <a:tr h="2678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</a:rPr>
                        <a:t>Standing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Club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13466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B13BF04-F026-4D63-B190-C68C779BC3A8}"/>
              </a:ext>
            </a:extLst>
          </p:cNvPr>
          <p:cNvGraphicFramePr>
            <a:graphicFrameLocks noGrp="1"/>
          </p:cNvGraphicFramePr>
          <p:nvPr/>
        </p:nvGraphicFramePr>
        <p:xfrm>
          <a:off x="8200824" y="629822"/>
          <a:ext cx="2314776" cy="267683"/>
        </p:xfrm>
        <a:graphic>
          <a:graphicData uri="http://schemas.openxmlformats.org/drawingml/2006/table">
            <a:tbl>
              <a:tblPr/>
              <a:tblGrid>
                <a:gridCol w="578694">
                  <a:extLst>
                    <a:ext uri="{9D8B030D-6E8A-4147-A177-3AD203B41FA5}">
                      <a16:colId xmlns:a16="http://schemas.microsoft.com/office/drawing/2014/main" val="852192252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3117050951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2736926016"/>
                    </a:ext>
                  </a:extLst>
                </a:gridCol>
                <a:gridCol w="578694">
                  <a:extLst>
                    <a:ext uri="{9D8B030D-6E8A-4147-A177-3AD203B41FA5}">
                      <a16:colId xmlns:a16="http://schemas.microsoft.com/office/drawing/2014/main" val="2364197494"/>
                    </a:ext>
                  </a:extLst>
                </a:gridCol>
              </a:tblGrid>
              <a:tr h="267683"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Club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Standing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Change</a:t>
                      </a:r>
                    </a:p>
                  </a:txBody>
                  <a:tcPr marL="19899" marR="19899" marT="13266" marB="132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18435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CC79E76-F9AF-44E5-89BF-56459FE4D684}"/>
              </a:ext>
            </a:extLst>
          </p:cNvPr>
          <p:cNvSpPr txBox="1"/>
          <p:nvPr/>
        </p:nvSpPr>
        <p:spPr>
          <a:xfrm>
            <a:off x="3798915" y="282633"/>
            <a:ext cx="176229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58DE935-D60E-4182-A371-6600F446A3D2}"/>
              </a:ext>
            </a:extLst>
          </p:cNvPr>
          <p:cNvSpPr txBox="1"/>
          <p:nvPr/>
        </p:nvSpPr>
        <p:spPr>
          <a:xfrm>
            <a:off x="8200824" y="260466"/>
            <a:ext cx="231477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75’ Matches Table</a:t>
            </a:r>
          </a:p>
        </p:txBody>
      </p:sp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8D4C5CFC-030A-482D-AA42-4F95F6EF6F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48" y="126978"/>
            <a:ext cx="2019417" cy="82058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7E16EE5-4F72-4659-A53E-EEA561BDE39C}"/>
              </a:ext>
            </a:extLst>
          </p:cNvPr>
          <p:cNvSpPr/>
          <p:nvPr/>
        </p:nvSpPr>
        <p:spPr>
          <a:xfrm>
            <a:off x="3674225" y="126978"/>
            <a:ext cx="6957753" cy="621563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667C-5CA6-4877-A246-88B5D5C47A1C}"/>
              </a:ext>
            </a:extLst>
          </p:cNvPr>
          <p:cNvSpPr/>
          <p:nvPr/>
        </p:nvSpPr>
        <p:spPr>
          <a:xfrm>
            <a:off x="3707477" y="5453664"/>
            <a:ext cx="6899564" cy="836471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0C8D2EF-3F93-4374-9066-357BE065D6D1}"/>
              </a:ext>
            </a:extLst>
          </p:cNvPr>
          <p:cNvSpPr/>
          <p:nvPr/>
        </p:nvSpPr>
        <p:spPr>
          <a:xfrm>
            <a:off x="3707477" y="910445"/>
            <a:ext cx="6899564" cy="1328537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401</Words>
  <Application>Microsoft Office PowerPoint</Application>
  <PresentationFormat>Widescreen</PresentationFormat>
  <Paragraphs>324</Paragraphs>
  <Slides>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Mark, Joshua</dc:creator>
  <cp:lastModifiedBy>Mark, Joshua</cp:lastModifiedBy>
  <cp:revision>4</cp:revision>
  <dcterms:created xsi:type="dcterms:W3CDTF">2020-05-13T16:25:57Z</dcterms:created>
  <dcterms:modified xsi:type="dcterms:W3CDTF">2020-05-13T16:39:10Z</dcterms:modified>
</cp:coreProperties>
</file>