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7" r:id="rId3"/>
    <p:sldMasterId id="2147483705" r:id="rId4"/>
    <p:sldMasterId id="2147483724" r:id="rId5"/>
  </p:sldMasterIdLst>
  <p:notesMasterIdLst>
    <p:notesMasterId r:id="rId18"/>
  </p:notesMasterIdLst>
  <p:handoutMasterIdLst>
    <p:handoutMasterId r:id="rId19"/>
  </p:handoutMasterIdLst>
  <p:sldIdLst>
    <p:sldId id="271" r:id="rId6"/>
    <p:sldId id="272" r:id="rId7"/>
    <p:sldId id="273" r:id="rId8"/>
    <p:sldId id="259" r:id="rId9"/>
    <p:sldId id="264" r:id="rId10"/>
    <p:sldId id="266" r:id="rId11"/>
    <p:sldId id="267" r:id="rId12"/>
    <p:sldId id="265" r:id="rId13"/>
    <p:sldId id="260" r:id="rId14"/>
    <p:sldId id="268" r:id="rId15"/>
    <p:sldId id="270" r:id="rId16"/>
    <p:sldId id="275" r:id="rId17"/>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7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96" autoAdjust="0"/>
  </p:normalViewPr>
  <p:slideViewPr>
    <p:cSldViewPr>
      <p:cViewPr varScale="1">
        <p:scale>
          <a:sx n="99" d="100"/>
          <a:sy n="99" d="100"/>
        </p:scale>
        <p:origin x="-197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41D7757A-72F8-4DC9-AA30-10DDE9CDFE58}" type="datetimeFigureOut">
              <a:rPr lang="en-US" smtClean="0"/>
              <a:t>7/19/2013</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6632C3B6-119C-4721-B86D-846D5A4B5FE0}" type="slidenum">
              <a:rPr lang="en-US" smtClean="0"/>
              <a:t>‹#›</a:t>
            </a:fld>
            <a:endParaRPr lang="en-US"/>
          </a:p>
        </p:txBody>
      </p:sp>
    </p:spTree>
    <p:extLst>
      <p:ext uri="{BB962C8B-B14F-4D97-AF65-F5344CB8AC3E}">
        <p14:creationId xmlns:p14="http://schemas.microsoft.com/office/powerpoint/2010/main" val="4045878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E4BCD70F-ABA4-40AD-B4B4-930AD3B458AD}" type="datetimeFigureOut">
              <a:rPr lang="en-US" smtClean="0"/>
              <a:t>7/19/2013</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D7F4D51C-BD4A-4095-B5B8-49D58114EB9F}" type="slidenum">
              <a:rPr lang="en-US" smtClean="0"/>
              <a:t>‹#›</a:t>
            </a:fld>
            <a:endParaRPr lang="en-US"/>
          </a:p>
        </p:txBody>
      </p:sp>
    </p:spTree>
    <p:extLst>
      <p:ext uri="{BB962C8B-B14F-4D97-AF65-F5344CB8AC3E}">
        <p14:creationId xmlns:p14="http://schemas.microsoft.com/office/powerpoint/2010/main" val="181182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7226F6-9C28-4BAC-9D93-D317193B760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63149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7226F6-9C28-4BAC-9D93-D317193B760D}"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144821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7226F6-9C28-4BAC-9D93-D317193B760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68534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7226F6-9C28-4BAC-9D93-D317193B760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40410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412144-702E-4D2F-9085-49EFD6F5635C}" type="slidenum">
              <a:rPr lang="en-US" smtClean="0">
                <a:solidFill>
                  <a:prstClr val="black"/>
                </a:solidFill>
              </a:rPr>
              <a:pPr/>
              <a:t>5</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412144-702E-4D2F-9085-49EFD6F5635C}"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solidFill>
                  <a:prstClr val="black"/>
                </a:solidFill>
              </a:rPr>
              <a:t>Copyright The Reinertsen Group 2005</a:t>
            </a:r>
            <a:endParaRPr lang="en-US">
              <a:solidFill>
                <a:prstClr val="black"/>
              </a:solidFill>
            </a:endParaRPr>
          </a:p>
        </p:txBody>
      </p:sp>
      <p:sp>
        <p:nvSpPr>
          <p:cNvPr id="5" name="Slide Number Placeholder 4"/>
          <p:cNvSpPr>
            <a:spLocks noGrp="1"/>
          </p:cNvSpPr>
          <p:nvPr>
            <p:ph type="sldNum" sz="quarter" idx="11"/>
          </p:nvPr>
        </p:nvSpPr>
        <p:spPr/>
        <p:txBody>
          <a:bodyPr/>
          <a:lstStyle/>
          <a:p>
            <a:fld id="{E4E1F54D-6DC6-44B9-BCA7-03CAE4B323B1}"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412144-702E-4D2F-9085-49EFD6F5635C}"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BC1080-2354-4E24-A88D-CACE40BFEC38}"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80230A6-2CE7-44C6-9279-C041AB6B7B95}"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5800" y="533400"/>
            <a:ext cx="7772400" cy="2667000"/>
          </a:xfrm>
        </p:spPr>
        <p:txBody>
          <a:bodyPr/>
          <a:lstStyle>
            <a:lvl1pPr>
              <a:defRPr b="1" i="1">
                <a:solidFill>
                  <a:srgbClr val="800080"/>
                </a:solidFill>
              </a:defRPr>
            </a:lvl1pPr>
          </a:lstStyle>
          <a:p>
            <a:r>
              <a:rPr lang="en-US" smtClean="0"/>
              <a:t>Click to edit Master title style</a:t>
            </a:r>
            <a:endParaRPr lang="en-US" dirty="0"/>
          </a:p>
        </p:txBody>
      </p:sp>
      <p:sp>
        <p:nvSpPr>
          <p:cNvPr id="8195" name="Rectangle 3"/>
          <p:cNvSpPr>
            <a:spLocks noGrp="1" noChangeArrowheads="1"/>
          </p:cNvSpPr>
          <p:nvPr>
            <p:ph type="subTitle" idx="1"/>
          </p:nvPr>
        </p:nvSpPr>
        <p:spPr>
          <a:xfrm>
            <a:off x="609600" y="3429000"/>
            <a:ext cx="8001000" cy="2743200"/>
          </a:xfrm>
        </p:spPr>
        <p:txBody>
          <a:bodyPr/>
          <a:lstStyle>
            <a:lvl1pPr marL="0" indent="0" algn="ctr">
              <a:buFontTx/>
              <a:buNone/>
              <a:defRPr sz="2400">
                <a:solidFill>
                  <a:srgbClr val="660066"/>
                </a:solidFill>
              </a:defRPr>
            </a:lvl1pPr>
          </a:lstStyle>
          <a:p>
            <a:r>
              <a:rPr lang="en-US" smtClean="0"/>
              <a:t>Click to edit Master subtitle style</a:t>
            </a:r>
            <a:endParaRPr lang="en-US"/>
          </a:p>
        </p:txBody>
      </p:sp>
      <p:sp>
        <p:nvSpPr>
          <p:cNvPr id="8196"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8197"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8198" name="Rectangle 6"/>
          <p:cNvSpPr>
            <a:spLocks noGrp="1" noChangeArrowheads="1"/>
          </p:cNvSpPr>
          <p:nvPr>
            <p:ph type="sldNum" sz="quarter" idx="4"/>
          </p:nvPr>
        </p:nvSpPr>
        <p:spPr/>
        <p:txBody>
          <a:bodyPr/>
          <a:lstStyle>
            <a:lvl1pPr>
              <a:defRPr/>
            </a:lvl1pPr>
          </a:lstStyle>
          <a:p>
            <a:fld id="{425CCAD4-C0FC-450F-931F-1B882BF70E22}" type="slidenum">
              <a:rPr lang="en-US">
                <a:solidFill>
                  <a:srgbClr val="000000"/>
                </a:solidFill>
              </a:rPr>
              <a:pPr/>
              <a:t>‹#›</a:t>
            </a:fld>
            <a:endParaRPr lang="en-US">
              <a:solidFill>
                <a:srgbClr val="000000"/>
              </a:solidFill>
            </a:endParaRPr>
          </a:p>
        </p:txBody>
      </p:sp>
      <p:grpSp>
        <p:nvGrpSpPr>
          <p:cNvPr id="2" name="Group 7"/>
          <p:cNvGrpSpPr>
            <a:grpSpLocks/>
          </p:cNvGrpSpPr>
          <p:nvPr/>
        </p:nvGrpSpPr>
        <p:grpSpPr bwMode="auto">
          <a:xfrm>
            <a:off x="8153400" y="6096000"/>
            <a:ext cx="762000" cy="533400"/>
            <a:chOff x="166" y="3729"/>
            <a:chExt cx="506" cy="430"/>
          </a:xfrm>
        </p:grpSpPr>
        <p:sp>
          <p:nvSpPr>
            <p:cNvPr id="8200" name="Freeform 8"/>
            <p:cNvSpPr>
              <a:spLocks/>
            </p:cNvSpPr>
            <p:nvPr userDrawn="1"/>
          </p:nvSpPr>
          <p:spPr bwMode="auto">
            <a:xfrm>
              <a:off x="333" y="3929"/>
              <a:ext cx="1" cy="2"/>
            </a:xfrm>
            <a:custGeom>
              <a:avLst/>
              <a:gdLst/>
              <a:ahLst/>
              <a:cxnLst>
                <a:cxn ang="0">
                  <a:pos x="0" y="1"/>
                </a:cxn>
                <a:cxn ang="0">
                  <a:pos x="9" y="0"/>
                </a:cxn>
                <a:cxn ang="0">
                  <a:pos x="9" y="9"/>
                </a:cxn>
                <a:cxn ang="0">
                  <a:pos x="0" y="10"/>
                </a:cxn>
                <a:cxn ang="0">
                  <a:pos x="0" y="1"/>
                </a:cxn>
              </a:cxnLst>
              <a:rect l="0" t="0" r="r" b="b"/>
              <a:pathLst>
                <a:path w="9" h="10">
                  <a:moveTo>
                    <a:pt x="0" y="1"/>
                  </a:moveTo>
                  <a:lnTo>
                    <a:pt x="9" y="0"/>
                  </a:lnTo>
                  <a:lnTo>
                    <a:pt x="9" y="9"/>
                  </a:lnTo>
                  <a:lnTo>
                    <a:pt x="0" y="10"/>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201" name="Freeform 9"/>
            <p:cNvSpPr>
              <a:spLocks/>
            </p:cNvSpPr>
            <p:nvPr userDrawn="1"/>
          </p:nvSpPr>
          <p:spPr bwMode="auto">
            <a:xfrm>
              <a:off x="418" y="3730"/>
              <a:ext cx="218" cy="102"/>
            </a:xfrm>
            <a:custGeom>
              <a:avLst/>
              <a:gdLst/>
              <a:ahLst/>
              <a:cxnLst>
                <a:cxn ang="0">
                  <a:pos x="63" y="58"/>
                </a:cxn>
                <a:cxn ang="0">
                  <a:pos x="191" y="29"/>
                </a:cxn>
                <a:cxn ang="0">
                  <a:pos x="323" y="10"/>
                </a:cxn>
                <a:cxn ang="0">
                  <a:pos x="461" y="1"/>
                </a:cxn>
                <a:cxn ang="0">
                  <a:pos x="614" y="1"/>
                </a:cxn>
                <a:cxn ang="0">
                  <a:pos x="778" y="14"/>
                </a:cxn>
                <a:cxn ang="0">
                  <a:pos x="943" y="39"/>
                </a:cxn>
                <a:cxn ang="0">
                  <a:pos x="1109" y="78"/>
                </a:cxn>
                <a:cxn ang="0">
                  <a:pos x="1247" y="119"/>
                </a:cxn>
                <a:cxn ang="0">
                  <a:pos x="1295" y="121"/>
                </a:cxn>
                <a:cxn ang="0">
                  <a:pos x="1314" y="110"/>
                </a:cxn>
                <a:cxn ang="0">
                  <a:pos x="1356" y="67"/>
                </a:cxn>
                <a:cxn ang="0">
                  <a:pos x="1393" y="23"/>
                </a:cxn>
                <a:cxn ang="0">
                  <a:pos x="1419" y="9"/>
                </a:cxn>
                <a:cxn ang="0">
                  <a:pos x="1456" y="17"/>
                </a:cxn>
                <a:cxn ang="0">
                  <a:pos x="1463" y="30"/>
                </a:cxn>
                <a:cxn ang="0">
                  <a:pos x="1467" y="129"/>
                </a:cxn>
                <a:cxn ang="0">
                  <a:pos x="1474" y="274"/>
                </a:cxn>
                <a:cxn ang="0">
                  <a:pos x="1496" y="485"/>
                </a:cxn>
                <a:cxn ang="0">
                  <a:pos x="1527" y="658"/>
                </a:cxn>
                <a:cxn ang="0">
                  <a:pos x="1529" y="687"/>
                </a:cxn>
                <a:cxn ang="0">
                  <a:pos x="1520" y="701"/>
                </a:cxn>
                <a:cxn ang="0">
                  <a:pos x="1494" y="714"/>
                </a:cxn>
                <a:cxn ang="0">
                  <a:pos x="1462" y="713"/>
                </a:cxn>
                <a:cxn ang="0">
                  <a:pos x="1443" y="686"/>
                </a:cxn>
                <a:cxn ang="0">
                  <a:pos x="1408" y="608"/>
                </a:cxn>
                <a:cxn ang="0">
                  <a:pos x="1348" y="509"/>
                </a:cxn>
                <a:cxn ang="0">
                  <a:pos x="1271" y="413"/>
                </a:cxn>
                <a:cxn ang="0">
                  <a:pos x="1184" y="331"/>
                </a:cxn>
                <a:cxn ang="0">
                  <a:pos x="1087" y="263"/>
                </a:cxn>
                <a:cxn ang="0">
                  <a:pos x="978" y="209"/>
                </a:cxn>
                <a:cxn ang="0">
                  <a:pos x="860" y="168"/>
                </a:cxn>
                <a:cxn ang="0">
                  <a:pos x="733" y="141"/>
                </a:cxn>
                <a:cxn ang="0">
                  <a:pos x="594" y="127"/>
                </a:cxn>
                <a:cxn ang="0">
                  <a:pos x="426" y="128"/>
                </a:cxn>
                <a:cxn ang="0">
                  <a:pos x="332" y="140"/>
                </a:cxn>
                <a:cxn ang="0">
                  <a:pos x="243" y="157"/>
                </a:cxn>
                <a:cxn ang="0">
                  <a:pos x="155" y="182"/>
                </a:cxn>
              </a:cxnLst>
              <a:rect l="0" t="0" r="r" b="b"/>
              <a:pathLst>
                <a:path w="1529" h="716">
                  <a:moveTo>
                    <a:pt x="0" y="76"/>
                  </a:moveTo>
                  <a:lnTo>
                    <a:pt x="63" y="58"/>
                  </a:lnTo>
                  <a:lnTo>
                    <a:pt x="126" y="43"/>
                  </a:lnTo>
                  <a:lnTo>
                    <a:pt x="191" y="29"/>
                  </a:lnTo>
                  <a:lnTo>
                    <a:pt x="256" y="19"/>
                  </a:lnTo>
                  <a:lnTo>
                    <a:pt x="323" y="10"/>
                  </a:lnTo>
                  <a:lnTo>
                    <a:pt x="391" y="4"/>
                  </a:lnTo>
                  <a:lnTo>
                    <a:pt x="461" y="1"/>
                  </a:lnTo>
                  <a:lnTo>
                    <a:pt x="531" y="0"/>
                  </a:lnTo>
                  <a:lnTo>
                    <a:pt x="614" y="1"/>
                  </a:lnTo>
                  <a:lnTo>
                    <a:pt x="695" y="6"/>
                  </a:lnTo>
                  <a:lnTo>
                    <a:pt x="778" y="14"/>
                  </a:lnTo>
                  <a:lnTo>
                    <a:pt x="860" y="26"/>
                  </a:lnTo>
                  <a:lnTo>
                    <a:pt x="943" y="39"/>
                  </a:lnTo>
                  <a:lnTo>
                    <a:pt x="1027" y="58"/>
                  </a:lnTo>
                  <a:lnTo>
                    <a:pt x="1109" y="78"/>
                  </a:lnTo>
                  <a:lnTo>
                    <a:pt x="1193" y="102"/>
                  </a:lnTo>
                  <a:lnTo>
                    <a:pt x="1247" y="119"/>
                  </a:lnTo>
                  <a:lnTo>
                    <a:pt x="1277" y="125"/>
                  </a:lnTo>
                  <a:lnTo>
                    <a:pt x="1295" y="121"/>
                  </a:lnTo>
                  <a:lnTo>
                    <a:pt x="1305" y="117"/>
                  </a:lnTo>
                  <a:lnTo>
                    <a:pt x="1314" y="110"/>
                  </a:lnTo>
                  <a:lnTo>
                    <a:pt x="1334" y="92"/>
                  </a:lnTo>
                  <a:lnTo>
                    <a:pt x="1356" y="67"/>
                  </a:lnTo>
                  <a:lnTo>
                    <a:pt x="1375" y="42"/>
                  </a:lnTo>
                  <a:lnTo>
                    <a:pt x="1393" y="23"/>
                  </a:lnTo>
                  <a:lnTo>
                    <a:pt x="1407" y="12"/>
                  </a:lnTo>
                  <a:lnTo>
                    <a:pt x="1419" y="9"/>
                  </a:lnTo>
                  <a:lnTo>
                    <a:pt x="1442" y="10"/>
                  </a:lnTo>
                  <a:lnTo>
                    <a:pt x="1456" y="17"/>
                  </a:lnTo>
                  <a:lnTo>
                    <a:pt x="1460" y="21"/>
                  </a:lnTo>
                  <a:lnTo>
                    <a:pt x="1463" y="30"/>
                  </a:lnTo>
                  <a:lnTo>
                    <a:pt x="1466" y="57"/>
                  </a:lnTo>
                  <a:lnTo>
                    <a:pt x="1467" y="129"/>
                  </a:lnTo>
                  <a:lnTo>
                    <a:pt x="1469" y="202"/>
                  </a:lnTo>
                  <a:lnTo>
                    <a:pt x="1474" y="274"/>
                  </a:lnTo>
                  <a:lnTo>
                    <a:pt x="1479" y="345"/>
                  </a:lnTo>
                  <a:lnTo>
                    <a:pt x="1496" y="485"/>
                  </a:lnTo>
                  <a:lnTo>
                    <a:pt x="1520" y="621"/>
                  </a:lnTo>
                  <a:lnTo>
                    <a:pt x="1527" y="658"/>
                  </a:lnTo>
                  <a:lnTo>
                    <a:pt x="1529" y="678"/>
                  </a:lnTo>
                  <a:lnTo>
                    <a:pt x="1529" y="687"/>
                  </a:lnTo>
                  <a:lnTo>
                    <a:pt x="1526" y="694"/>
                  </a:lnTo>
                  <a:lnTo>
                    <a:pt x="1520" y="701"/>
                  </a:lnTo>
                  <a:lnTo>
                    <a:pt x="1512" y="706"/>
                  </a:lnTo>
                  <a:lnTo>
                    <a:pt x="1494" y="714"/>
                  </a:lnTo>
                  <a:lnTo>
                    <a:pt x="1470" y="716"/>
                  </a:lnTo>
                  <a:lnTo>
                    <a:pt x="1462" y="713"/>
                  </a:lnTo>
                  <a:lnTo>
                    <a:pt x="1453" y="703"/>
                  </a:lnTo>
                  <a:lnTo>
                    <a:pt x="1443" y="686"/>
                  </a:lnTo>
                  <a:lnTo>
                    <a:pt x="1432" y="661"/>
                  </a:lnTo>
                  <a:lnTo>
                    <a:pt x="1408" y="608"/>
                  </a:lnTo>
                  <a:lnTo>
                    <a:pt x="1382" y="561"/>
                  </a:lnTo>
                  <a:lnTo>
                    <a:pt x="1348" y="509"/>
                  </a:lnTo>
                  <a:lnTo>
                    <a:pt x="1311" y="460"/>
                  </a:lnTo>
                  <a:lnTo>
                    <a:pt x="1271" y="413"/>
                  </a:lnTo>
                  <a:lnTo>
                    <a:pt x="1229" y="371"/>
                  </a:lnTo>
                  <a:lnTo>
                    <a:pt x="1184" y="331"/>
                  </a:lnTo>
                  <a:lnTo>
                    <a:pt x="1136" y="296"/>
                  </a:lnTo>
                  <a:lnTo>
                    <a:pt x="1087" y="263"/>
                  </a:lnTo>
                  <a:lnTo>
                    <a:pt x="1033" y="234"/>
                  </a:lnTo>
                  <a:lnTo>
                    <a:pt x="978" y="209"/>
                  </a:lnTo>
                  <a:lnTo>
                    <a:pt x="920" y="186"/>
                  </a:lnTo>
                  <a:lnTo>
                    <a:pt x="860" y="168"/>
                  </a:lnTo>
                  <a:lnTo>
                    <a:pt x="798" y="152"/>
                  </a:lnTo>
                  <a:lnTo>
                    <a:pt x="733" y="141"/>
                  </a:lnTo>
                  <a:lnTo>
                    <a:pt x="666" y="132"/>
                  </a:lnTo>
                  <a:lnTo>
                    <a:pt x="594" y="127"/>
                  </a:lnTo>
                  <a:lnTo>
                    <a:pt x="522" y="125"/>
                  </a:lnTo>
                  <a:lnTo>
                    <a:pt x="426" y="128"/>
                  </a:lnTo>
                  <a:lnTo>
                    <a:pt x="378" y="133"/>
                  </a:lnTo>
                  <a:lnTo>
                    <a:pt x="332" y="140"/>
                  </a:lnTo>
                  <a:lnTo>
                    <a:pt x="287" y="148"/>
                  </a:lnTo>
                  <a:lnTo>
                    <a:pt x="243" y="157"/>
                  </a:lnTo>
                  <a:lnTo>
                    <a:pt x="198" y="168"/>
                  </a:lnTo>
                  <a:lnTo>
                    <a:pt x="155" y="182"/>
                  </a:lnTo>
                  <a:lnTo>
                    <a:pt x="0" y="76"/>
                  </a:lnTo>
                  <a:close/>
                </a:path>
              </a:pathLst>
            </a:custGeom>
            <a:solidFill>
              <a:srgbClr val="660066"/>
            </a:solidFill>
            <a:ln w="9525">
              <a:noFill/>
              <a:round/>
              <a:headEnd/>
              <a:tailEnd/>
            </a:ln>
          </p:spPr>
          <p:txBody>
            <a:bodyPr/>
            <a:lstStyle/>
            <a:p>
              <a:endParaRPr lang="en-US">
                <a:solidFill>
                  <a:srgbClr val="000000"/>
                </a:solidFill>
              </a:endParaRPr>
            </a:p>
          </p:txBody>
        </p:sp>
        <p:sp>
          <p:nvSpPr>
            <p:cNvPr id="8202" name="Freeform 10"/>
            <p:cNvSpPr>
              <a:spLocks/>
            </p:cNvSpPr>
            <p:nvPr userDrawn="1"/>
          </p:nvSpPr>
          <p:spPr bwMode="auto">
            <a:xfrm>
              <a:off x="167" y="3729"/>
              <a:ext cx="415" cy="429"/>
            </a:xfrm>
            <a:custGeom>
              <a:avLst/>
              <a:gdLst/>
              <a:ahLst/>
              <a:cxnLst>
                <a:cxn ang="0">
                  <a:pos x="2907" y="2954"/>
                </a:cxn>
                <a:cxn ang="0">
                  <a:pos x="2892" y="2993"/>
                </a:cxn>
                <a:cxn ang="0">
                  <a:pos x="2742" y="3003"/>
                </a:cxn>
                <a:cxn ang="0">
                  <a:pos x="2495" y="2970"/>
                </a:cxn>
                <a:cxn ang="0">
                  <a:pos x="2214" y="2853"/>
                </a:cxn>
                <a:cxn ang="0">
                  <a:pos x="1946" y="2648"/>
                </a:cxn>
                <a:cxn ang="0">
                  <a:pos x="1671" y="2351"/>
                </a:cxn>
                <a:cxn ang="0">
                  <a:pos x="1292" y="1805"/>
                </a:cxn>
                <a:cxn ang="0">
                  <a:pos x="1173" y="1397"/>
                </a:cxn>
                <a:cxn ang="0">
                  <a:pos x="1426" y="1331"/>
                </a:cxn>
                <a:cxn ang="0">
                  <a:pos x="1584" y="1216"/>
                </a:cxn>
                <a:cxn ang="0">
                  <a:pos x="1676" y="1069"/>
                </a:cxn>
                <a:cxn ang="0">
                  <a:pos x="1714" y="919"/>
                </a:cxn>
                <a:cxn ang="0">
                  <a:pos x="1709" y="671"/>
                </a:cxn>
                <a:cxn ang="0">
                  <a:pos x="1620" y="419"/>
                </a:cxn>
                <a:cxn ang="0">
                  <a:pos x="1521" y="288"/>
                </a:cxn>
                <a:cxn ang="0">
                  <a:pos x="1345" y="162"/>
                </a:cxn>
                <a:cxn ang="0">
                  <a:pos x="1199" y="119"/>
                </a:cxn>
                <a:cxn ang="0">
                  <a:pos x="996" y="116"/>
                </a:cxn>
                <a:cxn ang="0">
                  <a:pos x="837" y="156"/>
                </a:cxn>
                <a:cxn ang="0">
                  <a:pos x="767" y="217"/>
                </a:cxn>
                <a:cxn ang="0">
                  <a:pos x="738" y="464"/>
                </a:cxn>
                <a:cxn ang="0">
                  <a:pos x="722" y="848"/>
                </a:cxn>
                <a:cxn ang="0">
                  <a:pos x="649" y="1296"/>
                </a:cxn>
                <a:cxn ang="0">
                  <a:pos x="639" y="1539"/>
                </a:cxn>
                <a:cxn ang="0">
                  <a:pos x="708" y="1929"/>
                </a:cxn>
                <a:cxn ang="0">
                  <a:pos x="735" y="2541"/>
                </a:cxn>
                <a:cxn ang="0">
                  <a:pos x="774" y="2721"/>
                </a:cxn>
                <a:cxn ang="0">
                  <a:pos x="868" y="2796"/>
                </a:cxn>
                <a:cxn ang="0">
                  <a:pos x="1025" y="2836"/>
                </a:cxn>
                <a:cxn ang="0">
                  <a:pos x="1045" y="2893"/>
                </a:cxn>
                <a:cxn ang="0">
                  <a:pos x="509" y="2869"/>
                </a:cxn>
                <a:cxn ang="0">
                  <a:pos x="80" y="2901"/>
                </a:cxn>
                <a:cxn ang="0">
                  <a:pos x="54" y="2852"/>
                </a:cxn>
                <a:cxn ang="0">
                  <a:pos x="145" y="2787"/>
                </a:cxn>
                <a:cxn ang="0">
                  <a:pos x="255" y="2728"/>
                </a:cxn>
                <a:cxn ang="0">
                  <a:pos x="308" y="2630"/>
                </a:cxn>
                <a:cxn ang="0">
                  <a:pos x="333" y="2243"/>
                </a:cxn>
                <a:cxn ang="0">
                  <a:pos x="328" y="649"/>
                </a:cxn>
                <a:cxn ang="0">
                  <a:pos x="295" y="277"/>
                </a:cxn>
                <a:cxn ang="0">
                  <a:pos x="251" y="190"/>
                </a:cxn>
                <a:cxn ang="0">
                  <a:pos x="148" y="153"/>
                </a:cxn>
                <a:cxn ang="0">
                  <a:pos x="2" y="106"/>
                </a:cxn>
                <a:cxn ang="0">
                  <a:pos x="14" y="52"/>
                </a:cxn>
                <a:cxn ang="0">
                  <a:pos x="156" y="56"/>
                </a:cxn>
                <a:cxn ang="0">
                  <a:pos x="492" y="57"/>
                </a:cxn>
                <a:cxn ang="0">
                  <a:pos x="1143" y="0"/>
                </a:cxn>
                <a:cxn ang="0">
                  <a:pos x="1454" y="30"/>
                </a:cxn>
                <a:cxn ang="0">
                  <a:pos x="1754" y="140"/>
                </a:cxn>
                <a:cxn ang="0">
                  <a:pos x="1953" y="296"/>
                </a:cxn>
                <a:cxn ang="0">
                  <a:pos x="2064" y="458"/>
                </a:cxn>
                <a:cxn ang="0">
                  <a:pos x="2122" y="646"/>
                </a:cxn>
                <a:cxn ang="0">
                  <a:pos x="2126" y="863"/>
                </a:cxn>
                <a:cxn ang="0">
                  <a:pos x="2071" y="1058"/>
                </a:cxn>
                <a:cxn ang="0">
                  <a:pos x="1912" y="1270"/>
                </a:cxn>
                <a:cxn ang="0">
                  <a:pos x="1732" y="1394"/>
                </a:cxn>
                <a:cxn ang="0">
                  <a:pos x="1684" y="1717"/>
                </a:cxn>
                <a:cxn ang="0">
                  <a:pos x="2032" y="2236"/>
                </a:cxn>
                <a:cxn ang="0">
                  <a:pos x="2326" y="2583"/>
                </a:cxn>
                <a:cxn ang="0">
                  <a:pos x="2508" y="2740"/>
                </a:cxn>
                <a:cxn ang="0">
                  <a:pos x="2813" y="2908"/>
                </a:cxn>
              </a:cxnLst>
              <a:rect l="0" t="0" r="r" b="b"/>
              <a:pathLst>
                <a:path w="2908" h="3003">
                  <a:moveTo>
                    <a:pt x="2813" y="2908"/>
                  </a:moveTo>
                  <a:lnTo>
                    <a:pt x="2855" y="2920"/>
                  </a:lnTo>
                  <a:lnTo>
                    <a:pt x="2884" y="2933"/>
                  </a:lnTo>
                  <a:lnTo>
                    <a:pt x="2902" y="2948"/>
                  </a:lnTo>
                  <a:lnTo>
                    <a:pt x="2907" y="2954"/>
                  </a:lnTo>
                  <a:lnTo>
                    <a:pt x="2908" y="2962"/>
                  </a:lnTo>
                  <a:lnTo>
                    <a:pt x="2906" y="2978"/>
                  </a:lnTo>
                  <a:lnTo>
                    <a:pt x="2902" y="2985"/>
                  </a:lnTo>
                  <a:lnTo>
                    <a:pt x="2898" y="2990"/>
                  </a:lnTo>
                  <a:lnTo>
                    <a:pt x="2892" y="2993"/>
                  </a:lnTo>
                  <a:lnTo>
                    <a:pt x="2885" y="2997"/>
                  </a:lnTo>
                  <a:lnTo>
                    <a:pt x="2867" y="2999"/>
                  </a:lnTo>
                  <a:lnTo>
                    <a:pt x="2838" y="2999"/>
                  </a:lnTo>
                  <a:lnTo>
                    <a:pt x="2797" y="3001"/>
                  </a:lnTo>
                  <a:lnTo>
                    <a:pt x="2742" y="3003"/>
                  </a:lnTo>
                  <a:lnTo>
                    <a:pt x="2659" y="3000"/>
                  </a:lnTo>
                  <a:lnTo>
                    <a:pt x="2617" y="2995"/>
                  </a:lnTo>
                  <a:lnTo>
                    <a:pt x="2576" y="2989"/>
                  </a:lnTo>
                  <a:lnTo>
                    <a:pt x="2536" y="2981"/>
                  </a:lnTo>
                  <a:lnTo>
                    <a:pt x="2495" y="2970"/>
                  </a:lnTo>
                  <a:lnTo>
                    <a:pt x="2454" y="2958"/>
                  </a:lnTo>
                  <a:lnTo>
                    <a:pt x="2413" y="2944"/>
                  </a:lnTo>
                  <a:lnTo>
                    <a:pt x="2381" y="2932"/>
                  </a:lnTo>
                  <a:lnTo>
                    <a:pt x="2305" y="2897"/>
                  </a:lnTo>
                  <a:lnTo>
                    <a:pt x="2214" y="2853"/>
                  </a:lnTo>
                  <a:lnTo>
                    <a:pt x="2174" y="2828"/>
                  </a:lnTo>
                  <a:lnTo>
                    <a:pt x="2141" y="2803"/>
                  </a:lnTo>
                  <a:lnTo>
                    <a:pt x="2047" y="2728"/>
                  </a:lnTo>
                  <a:lnTo>
                    <a:pt x="1966" y="2665"/>
                  </a:lnTo>
                  <a:lnTo>
                    <a:pt x="1946" y="2648"/>
                  </a:lnTo>
                  <a:lnTo>
                    <a:pt x="1901" y="2604"/>
                  </a:lnTo>
                  <a:lnTo>
                    <a:pt x="1856" y="2560"/>
                  </a:lnTo>
                  <a:lnTo>
                    <a:pt x="1809" y="2512"/>
                  </a:lnTo>
                  <a:lnTo>
                    <a:pt x="1764" y="2461"/>
                  </a:lnTo>
                  <a:lnTo>
                    <a:pt x="1671" y="2351"/>
                  </a:lnTo>
                  <a:lnTo>
                    <a:pt x="1577" y="2231"/>
                  </a:lnTo>
                  <a:lnTo>
                    <a:pt x="1483" y="2100"/>
                  </a:lnTo>
                  <a:lnTo>
                    <a:pt x="1436" y="2030"/>
                  </a:lnTo>
                  <a:lnTo>
                    <a:pt x="1388" y="1958"/>
                  </a:lnTo>
                  <a:lnTo>
                    <a:pt x="1292" y="1805"/>
                  </a:lnTo>
                  <a:lnTo>
                    <a:pt x="1196" y="1641"/>
                  </a:lnTo>
                  <a:lnTo>
                    <a:pt x="1190" y="1630"/>
                  </a:lnTo>
                  <a:lnTo>
                    <a:pt x="1187" y="1616"/>
                  </a:lnTo>
                  <a:lnTo>
                    <a:pt x="1179" y="1591"/>
                  </a:lnTo>
                  <a:lnTo>
                    <a:pt x="1173" y="1397"/>
                  </a:lnTo>
                  <a:lnTo>
                    <a:pt x="1230" y="1389"/>
                  </a:lnTo>
                  <a:lnTo>
                    <a:pt x="1283" y="1379"/>
                  </a:lnTo>
                  <a:lnTo>
                    <a:pt x="1334" y="1367"/>
                  </a:lnTo>
                  <a:lnTo>
                    <a:pt x="1382" y="1351"/>
                  </a:lnTo>
                  <a:lnTo>
                    <a:pt x="1426" y="1331"/>
                  </a:lnTo>
                  <a:lnTo>
                    <a:pt x="1468" y="1310"/>
                  </a:lnTo>
                  <a:lnTo>
                    <a:pt x="1506" y="1285"/>
                  </a:lnTo>
                  <a:lnTo>
                    <a:pt x="1542" y="1256"/>
                  </a:lnTo>
                  <a:lnTo>
                    <a:pt x="1564" y="1237"/>
                  </a:lnTo>
                  <a:lnTo>
                    <a:pt x="1584" y="1216"/>
                  </a:lnTo>
                  <a:lnTo>
                    <a:pt x="1620" y="1171"/>
                  </a:lnTo>
                  <a:lnTo>
                    <a:pt x="1636" y="1147"/>
                  </a:lnTo>
                  <a:lnTo>
                    <a:pt x="1651" y="1122"/>
                  </a:lnTo>
                  <a:lnTo>
                    <a:pt x="1663" y="1096"/>
                  </a:lnTo>
                  <a:lnTo>
                    <a:pt x="1676" y="1069"/>
                  </a:lnTo>
                  <a:lnTo>
                    <a:pt x="1686" y="1041"/>
                  </a:lnTo>
                  <a:lnTo>
                    <a:pt x="1695" y="1012"/>
                  </a:lnTo>
                  <a:lnTo>
                    <a:pt x="1703" y="981"/>
                  </a:lnTo>
                  <a:lnTo>
                    <a:pt x="1709" y="951"/>
                  </a:lnTo>
                  <a:lnTo>
                    <a:pt x="1714" y="919"/>
                  </a:lnTo>
                  <a:lnTo>
                    <a:pt x="1718" y="886"/>
                  </a:lnTo>
                  <a:lnTo>
                    <a:pt x="1720" y="851"/>
                  </a:lnTo>
                  <a:lnTo>
                    <a:pt x="1720" y="816"/>
                  </a:lnTo>
                  <a:lnTo>
                    <a:pt x="1718" y="742"/>
                  </a:lnTo>
                  <a:lnTo>
                    <a:pt x="1709" y="671"/>
                  </a:lnTo>
                  <a:lnTo>
                    <a:pt x="1703" y="637"/>
                  </a:lnTo>
                  <a:lnTo>
                    <a:pt x="1695" y="603"/>
                  </a:lnTo>
                  <a:lnTo>
                    <a:pt x="1676" y="539"/>
                  </a:lnTo>
                  <a:lnTo>
                    <a:pt x="1651" y="478"/>
                  </a:lnTo>
                  <a:lnTo>
                    <a:pt x="1620" y="419"/>
                  </a:lnTo>
                  <a:lnTo>
                    <a:pt x="1603" y="391"/>
                  </a:lnTo>
                  <a:lnTo>
                    <a:pt x="1584" y="365"/>
                  </a:lnTo>
                  <a:lnTo>
                    <a:pt x="1565" y="339"/>
                  </a:lnTo>
                  <a:lnTo>
                    <a:pt x="1543" y="312"/>
                  </a:lnTo>
                  <a:lnTo>
                    <a:pt x="1521" y="288"/>
                  </a:lnTo>
                  <a:lnTo>
                    <a:pt x="1498" y="266"/>
                  </a:lnTo>
                  <a:lnTo>
                    <a:pt x="1474" y="244"/>
                  </a:lnTo>
                  <a:lnTo>
                    <a:pt x="1449" y="225"/>
                  </a:lnTo>
                  <a:lnTo>
                    <a:pt x="1398" y="190"/>
                  </a:lnTo>
                  <a:lnTo>
                    <a:pt x="1345" y="162"/>
                  </a:lnTo>
                  <a:lnTo>
                    <a:pt x="1317" y="150"/>
                  </a:lnTo>
                  <a:lnTo>
                    <a:pt x="1289" y="140"/>
                  </a:lnTo>
                  <a:lnTo>
                    <a:pt x="1259" y="131"/>
                  </a:lnTo>
                  <a:lnTo>
                    <a:pt x="1230" y="124"/>
                  </a:lnTo>
                  <a:lnTo>
                    <a:pt x="1199" y="119"/>
                  </a:lnTo>
                  <a:lnTo>
                    <a:pt x="1169" y="115"/>
                  </a:lnTo>
                  <a:lnTo>
                    <a:pt x="1137" y="113"/>
                  </a:lnTo>
                  <a:lnTo>
                    <a:pt x="1104" y="112"/>
                  </a:lnTo>
                  <a:lnTo>
                    <a:pt x="1030" y="114"/>
                  </a:lnTo>
                  <a:lnTo>
                    <a:pt x="996" y="116"/>
                  </a:lnTo>
                  <a:lnTo>
                    <a:pt x="964" y="121"/>
                  </a:lnTo>
                  <a:lnTo>
                    <a:pt x="906" y="131"/>
                  </a:lnTo>
                  <a:lnTo>
                    <a:pt x="881" y="139"/>
                  </a:lnTo>
                  <a:lnTo>
                    <a:pt x="858" y="147"/>
                  </a:lnTo>
                  <a:lnTo>
                    <a:pt x="837" y="156"/>
                  </a:lnTo>
                  <a:lnTo>
                    <a:pt x="818" y="166"/>
                  </a:lnTo>
                  <a:lnTo>
                    <a:pt x="802" y="178"/>
                  </a:lnTo>
                  <a:lnTo>
                    <a:pt x="787" y="189"/>
                  </a:lnTo>
                  <a:lnTo>
                    <a:pt x="776" y="203"/>
                  </a:lnTo>
                  <a:lnTo>
                    <a:pt x="767" y="217"/>
                  </a:lnTo>
                  <a:lnTo>
                    <a:pt x="760" y="231"/>
                  </a:lnTo>
                  <a:lnTo>
                    <a:pt x="756" y="247"/>
                  </a:lnTo>
                  <a:lnTo>
                    <a:pt x="749" y="292"/>
                  </a:lnTo>
                  <a:lnTo>
                    <a:pt x="743" y="365"/>
                  </a:lnTo>
                  <a:lnTo>
                    <a:pt x="738" y="464"/>
                  </a:lnTo>
                  <a:lnTo>
                    <a:pt x="734" y="592"/>
                  </a:lnTo>
                  <a:lnTo>
                    <a:pt x="732" y="651"/>
                  </a:lnTo>
                  <a:lnTo>
                    <a:pt x="730" y="693"/>
                  </a:lnTo>
                  <a:lnTo>
                    <a:pt x="725" y="757"/>
                  </a:lnTo>
                  <a:lnTo>
                    <a:pt x="722" y="848"/>
                  </a:lnTo>
                  <a:lnTo>
                    <a:pt x="721" y="1029"/>
                  </a:lnTo>
                  <a:lnTo>
                    <a:pt x="707" y="1066"/>
                  </a:lnTo>
                  <a:lnTo>
                    <a:pt x="678" y="1161"/>
                  </a:lnTo>
                  <a:lnTo>
                    <a:pt x="663" y="1225"/>
                  </a:lnTo>
                  <a:lnTo>
                    <a:pt x="649" y="1296"/>
                  </a:lnTo>
                  <a:lnTo>
                    <a:pt x="644" y="1334"/>
                  </a:lnTo>
                  <a:lnTo>
                    <a:pt x="639" y="1372"/>
                  </a:lnTo>
                  <a:lnTo>
                    <a:pt x="637" y="1412"/>
                  </a:lnTo>
                  <a:lnTo>
                    <a:pt x="636" y="1452"/>
                  </a:lnTo>
                  <a:lnTo>
                    <a:pt x="639" y="1539"/>
                  </a:lnTo>
                  <a:lnTo>
                    <a:pt x="649" y="1629"/>
                  </a:lnTo>
                  <a:lnTo>
                    <a:pt x="663" y="1718"/>
                  </a:lnTo>
                  <a:lnTo>
                    <a:pt x="679" y="1800"/>
                  </a:lnTo>
                  <a:lnTo>
                    <a:pt x="695" y="1872"/>
                  </a:lnTo>
                  <a:lnTo>
                    <a:pt x="708" y="1929"/>
                  </a:lnTo>
                  <a:lnTo>
                    <a:pt x="722" y="1980"/>
                  </a:lnTo>
                  <a:lnTo>
                    <a:pt x="723" y="2190"/>
                  </a:lnTo>
                  <a:lnTo>
                    <a:pt x="726" y="2359"/>
                  </a:lnTo>
                  <a:lnTo>
                    <a:pt x="732" y="2491"/>
                  </a:lnTo>
                  <a:lnTo>
                    <a:pt x="735" y="2541"/>
                  </a:lnTo>
                  <a:lnTo>
                    <a:pt x="740" y="2582"/>
                  </a:lnTo>
                  <a:lnTo>
                    <a:pt x="750" y="2647"/>
                  </a:lnTo>
                  <a:lnTo>
                    <a:pt x="757" y="2674"/>
                  </a:lnTo>
                  <a:lnTo>
                    <a:pt x="765" y="2699"/>
                  </a:lnTo>
                  <a:lnTo>
                    <a:pt x="774" y="2721"/>
                  </a:lnTo>
                  <a:lnTo>
                    <a:pt x="783" y="2739"/>
                  </a:lnTo>
                  <a:lnTo>
                    <a:pt x="793" y="2754"/>
                  </a:lnTo>
                  <a:lnTo>
                    <a:pt x="804" y="2766"/>
                  </a:lnTo>
                  <a:lnTo>
                    <a:pt x="834" y="2782"/>
                  </a:lnTo>
                  <a:lnTo>
                    <a:pt x="868" y="2796"/>
                  </a:lnTo>
                  <a:lnTo>
                    <a:pt x="907" y="2806"/>
                  </a:lnTo>
                  <a:lnTo>
                    <a:pt x="953" y="2814"/>
                  </a:lnTo>
                  <a:lnTo>
                    <a:pt x="996" y="2823"/>
                  </a:lnTo>
                  <a:lnTo>
                    <a:pt x="1012" y="2829"/>
                  </a:lnTo>
                  <a:lnTo>
                    <a:pt x="1025" y="2836"/>
                  </a:lnTo>
                  <a:lnTo>
                    <a:pt x="1036" y="2844"/>
                  </a:lnTo>
                  <a:lnTo>
                    <a:pt x="1043" y="2853"/>
                  </a:lnTo>
                  <a:lnTo>
                    <a:pt x="1048" y="2863"/>
                  </a:lnTo>
                  <a:lnTo>
                    <a:pt x="1050" y="2873"/>
                  </a:lnTo>
                  <a:lnTo>
                    <a:pt x="1045" y="2893"/>
                  </a:lnTo>
                  <a:lnTo>
                    <a:pt x="1041" y="2895"/>
                  </a:lnTo>
                  <a:lnTo>
                    <a:pt x="1032" y="2896"/>
                  </a:lnTo>
                  <a:lnTo>
                    <a:pt x="853" y="2883"/>
                  </a:lnTo>
                  <a:lnTo>
                    <a:pt x="680" y="2872"/>
                  </a:lnTo>
                  <a:lnTo>
                    <a:pt x="509" y="2869"/>
                  </a:lnTo>
                  <a:lnTo>
                    <a:pt x="406" y="2870"/>
                  </a:lnTo>
                  <a:lnTo>
                    <a:pt x="307" y="2876"/>
                  </a:lnTo>
                  <a:lnTo>
                    <a:pt x="209" y="2884"/>
                  </a:lnTo>
                  <a:lnTo>
                    <a:pt x="114" y="2896"/>
                  </a:lnTo>
                  <a:lnTo>
                    <a:pt x="80" y="2901"/>
                  </a:lnTo>
                  <a:lnTo>
                    <a:pt x="67" y="2899"/>
                  </a:lnTo>
                  <a:lnTo>
                    <a:pt x="58" y="2893"/>
                  </a:lnTo>
                  <a:lnTo>
                    <a:pt x="53" y="2883"/>
                  </a:lnTo>
                  <a:lnTo>
                    <a:pt x="51" y="2869"/>
                  </a:lnTo>
                  <a:lnTo>
                    <a:pt x="54" y="2852"/>
                  </a:lnTo>
                  <a:lnTo>
                    <a:pt x="59" y="2843"/>
                  </a:lnTo>
                  <a:lnTo>
                    <a:pt x="64" y="2835"/>
                  </a:lnTo>
                  <a:lnTo>
                    <a:pt x="80" y="2820"/>
                  </a:lnTo>
                  <a:lnTo>
                    <a:pt x="103" y="2807"/>
                  </a:lnTo>
                  <a:lnTo>
                    <a:pt x="145" y="2787"/>
                  </a:lnTo>
                  <a:lnTo>
                    <a:pt x="182" y="2766"/>
                  </a:lnTo>
                  <a:lnTo>
                    <a:pt x="202" y="2760"/>
                  </a:lnTo>
                  <a:lnTo>
                    <a:pt x="222" y="2752"/>
                  </a:lnTo>
                  <a:lnTo>
                    <a:pt x="239" y="2741"/>
                  </a:lnTo>
                  <a:lnTo>
                    <a:pt x="255" y="2728"/>
                  </a:lnTo>
                  <a:lnTo>
                    <a:pt x="268" y="2713"/>
                  </a:lnTo>
                  <a:lnTo>
                    <a:pt x="281" y="2697"/>
                  </a:lnTo>
                  <a:lnTo>
                    <a:pt x="292" y="2677"/>
                  </a:lnTo>
                  <a:lnTo>
                    <a:pt x="301" y="2656"/>
                  </a:lnTo>
                  <a:lnTo>
                    <a:pt x="308" y="2630"/>
                  </a:lnTo>
                  <a:lnTo>
                    <a:pt x="315" y="2597"/>
                  </a:lnTo>
                  <a:lnTo>
                    <a:pt x="320" y="2555"/>
                  </a:lnTo>
                  <a:lnTo>
                    <a:pt x="325" y="2508"/>
                  </a:lnTo>
                  <a:lnTo>
                    <a:pt x="331" y="2390"/>
                  </a:lnTo>
                  <a:lnTo>
                    <a:pt x="333" y="2243"/>
                  </a:lnTo>
                  <a:lnTo>
                    <a:pt x="333" y="2077"/>
                  </a:lnTo>
                  <a:lnTo>
                    <a:pt x="333" y="1500"/>
                  </a:lnTo>
                  <a:lnTo>
                    <a:pt x="333" y="1144"/>
                  </a:lnTo>
                  <a:lnTo>
                    <a:pt x="331" y="869"/>
                  </a:lnTo>
                  <a:lnTo>
                    <a:pt x="328" y="649"/>
                  </a:lnTo>
                  <a:lnTo>
                    <a:pt x="322" y="486"/>
                  </a:lnTo>
                  <a:lnTo>
                    <a:pt x="313" y="378"/>
                  </a:lnTo>
                  <a:lnTo>
                    <a:pt x="309" y="341"/>
                  </a:lnTo>
                  <a:lnTo>
                    <a:pt x="302" y="307"/>
                  </a:lnTo>
                  <a:lnTo>
                    <a:pt x="295" y="277"/>
                  </a:lnTo>
                  <a:lnTo>
                    <a:pt x="287" y="251"/>
                  </a:lnTo>
                  <a:lnTo>
                    <a:pt x="278" y="229"/>
                  </a:lnTo>
                  <a:lnTo>
                    <a:pt x="268" y="211"/>
                  </a:lnTo>
                  <a:lnTo>
                    <a:pt x="257" y="196"/>
                  </a:lnTo>
                  <a:lnTo>
                    <a:pt x="251" y="190"/>
                  </a:lnTo>
                  <a:lnTo>
                    <a:pt x="244" y="186"/>
                  </a:lnTo>
                  <a:lnTo>
                    <a:pt x="219" y="172"/>
                  </a:lnTo>
                  <a:lnTo>
                    <a:pt x="205" y="166"/>
                  </a:lnTo>
                  <a:lnTo>
                    <a:pt x="188" y="161"/>
                  </a:lnTo>
                  <a:lnTo>
                    <a:pt x="148" y="153"/>
                  </a:lnTo>
                  <a:lnTo>
                    <a:pt x="101" y="146"/>
                  </a:lnTo>
                  <a:lnTo>
                    <a:pt x="57" y="139"/>
                  </a:lnTo>
                  <a:lnTo>
                    <a:pt x="26" y="129"/>
                  </a:lnTo>
                  <a:lnTo>
                    <a:pt x="7" y="114"/>
                  </a:lnTo>
                  <a:lnTo>
                    <a:pt x="2" y="106"/>
                  </a:lnTo>
                  <a:lnTo>
                    <a:pt x="0" y="97"/>
                  </a:lnTo>
                  <a:lnTo>
                    <a:pt x="2" y="72"/>
                  </a:lnTo>
                  <a:lnTo>
                    <a:pt x="4" y="63"/>
                  </a:lnTo>
                  <a:lnTo>
                    <a:pt x="8" y="57"/>
                  </a:lnTo>
                  <a:lnTo>
                    <a:pt x="14" y="52"/>
                  </a:lnTo>
                  <a:lnTo>
                    <a:pt x="23" y="49"/>
                  </a:lnTo>
                  <a:lnTo>
                    <a:pt x="35" y="47"/>
                  </a:lnTo>
                  <a:lnTo>
                    <a:pt x="50" y="47"/>
                  </a:lnTo>
                  <a:lnTo>
                    <a:pt x="90" y="49"/>
                  </a:lnTo>
                  <a:lnTo>
                    <a:pt x="156" y="56"/>
                  </a:lnTo>
                  <a:lnTo>
                    <a:pt x="218" y="60"/>
                  </a:lnTo>
                  <a:lnTo>
                    <a:pt x="279" y="64"/>
                  </a:lnTo>
                  <a:lnTo>
                    <a:pt x="337" y="65"/>
                  </a:lnTo>
                  <a:lnTo>
                    <a:pt x="405" y="63"/>
                  </a:lnTo>
                  <a:lnTo>
                    <a:pt x="492" y="57"/>
                  </a:lnTo>
                  <a:lnTo>
                    <a:pt x="723" y="32"/>
                  </a:lnTo>
                  <a:lnTo>
                    <a:pt x="850" y="18"/>
                  </a:lnTo>
                  <a:lnTo>
                    <a:pt x="962" y="8"/>
                  </a:lnTo>
                  <a:lnTo>
                    <a:pt x="1060" y="2"/>
                  </a:lnTo>
                  <a:lnTo>
                    <a:pt x="1143" y="0"/>
                  </a:lnTo>
                  <a:lnTo>
                    <a:pt x="1253" y="3"/>
                  </a:lnTo>
                  <a:lnTo>
                    <a:pt x="1305" y="7"/>
                  </a:lnTo>
                  <a:lnTo>
                    <a:pt x="1357" y="13"/>
                  </a:lnTo>
                  <a:lnTo>
                    <a:pt x="1406" y="20"/>
                  </a:lnTo>
                  <a:lnTo>
                    <a:pt x="1454" y="30"/>
                  </a:lnTo>
                  <a:lnTo>
                    <a:pt x="1547" y="52"/>
                  </a:lnTo>
                  <a:lnTo>
                    <a:pt x="1634" y="83"/>
                  </a:lnTo>
                  <a:lnTo>
                    <a:pt x="1676" y="100"/>
                  </a:lnTo>
                  <a:lnTo>
                    <a:pt x="1715" y="120"/>
                  </a:lnTo>
                  <a:lnTo>
                    <a:pt x="1754" y="140"/>
                  </a:lnTo>
                  <a:lnTo>
                    <a:pt x="1791" y="163"/>
                  </a:lnTo>
                  <a:lnTo>
                    <a:pt x="1827" y="187"/>
                  </a:lnTo>
                  <a:lnTo>
                    <a:pt x="1861" y="212"/>
                  </a:lnTo>
                  <a:lnTo>
                    <a:pt x="1925" y="268"/>
                  </a:lnTo>
                  <a:lnTo>
                    <a:pt x="1953" y="296"/>
                  </a:lnTo>
                  <a:lnTo>
                    <a:pt x="1980" y="327"/>
                  </a:lnTo>
                  <a:lnTo>
                    <a:pt x="2004" y="358"/>
                  </a:lnTo>
                  <a:lnTo>
                    <a:pt x="2026" y="391"/>
                  </a:lnTo>
                  <a:lnTo>
                    <a:pt x="2046" y="424"/>
                  </a:lnTo>
                  <a:lnTo>
                    <a:pt x="2064" y="458"/>
                  </a:lnTo>
                  <a:lnTo>
                    <a:pt x="2080" y="495"/>
                  </a:lnTo>
                  <a:lnTo>
                    <a:pt x="2093" y="531"/>
                  </a:lnTo>
                  <a:lnTo>
                    <a:pt x="2106" y="569"/>
                  </a:lnTo>
                  <a:lnTo>
                    <a:pt x="2115" y="608"/>
                  </a:lnTo>
                  <a:lnTo>
                    <a:pt x="2122" y="646"/>
                  </a:lnTo>
                  <a:lnTo>
                    <a:pt x="2127" y="687"/>
                  </a:lnTo>
                  <a:lnTo>
                    <a:pt x="2131" y="729"/>
                  </a:lnTo>
                  <a:lnTo>
                    <a:pt x="2132" y="773"/>
                  </a:lnTo>
                  <a:lnTo>
                    <a:pt x="2129" y="833"/>
                  </a:lnTo>
                  <a:lnTo>
                    <a:pt x="2126" y="863"/>
                  </a:lnTo>
                  <a:lnTo>
                    <a:pt x="2122" y="892"/>
                  </a:lnTo>
                  <a:lnTo>
                    <a:pt x="2116" y="921"/>
                  </a:lnTo>
                  <a:lnTo>
                    <a:pt x="2109" y="949"/>
                  </a:lnTo>
                  <a:lnTo>
                    <a:pt x="2092" y="1004"/>
                  </a:lnTo>
                  <a:lnTo>
                    <a:pt x="2071" y="1058"/>
                  </a:lnTo>
                  <a:lnTo>
                    <a:pt x="2043" y="1108"/>
                  </a:lnTo>
                  <a:lnTo>
                    <a:pt x="2012" y="1157"/>
                  </a:lnTo>
                  <a:lnTo>
                    <a:pt x="1976" y="1205"/>
                  </a:lnTo>
                  <a:lnTo>
                    <a:pt x="1935" y="1249"/>
                  </a:lnTo>
                  <a:lnTo>
                    <a:pt x="1912" y="1270"/>
                  </a:lnTo>
                  <a:lnTo>
                    <a:pt x="1890" y="1290"/>
                  </a:lnTo>
                  <a:lnTo>
                    <a:pt x="1866" y="1310"/>
                  </a:lnTo>
                  <a:lnTo>
                    <a:pt x="1841" y="1328"/>
                  </a:lnTo>
                  <a:lnTo>
                    <a:pt x="1789" y="1363"/>
                  </a:lnTo>
                  <a:lnTo>
                    <a:pt x="1732" y="1394"/>
                  </a:lnTo>
                  <a:lnTo>
                    <a:pt x="1672" y="1422"/>
                  </a:lnTo>
                  <a:lnTo>
                    <a:pt x="1608" y="1448"/>
                  </a:lnTo>
                  <a:lnTo>
                    <a:pt x="1540" y="1470"/>
                  </a:lnTo>
                  <a:lnTo>
                    <a:pt x="1612" y="1596"/>
                  </a:lnTo>
                  <a:lnTo>
                    <a:pt x="1684" y="1717"/>
                  </a:lnTo>
                  <a:lnTo>
                    <a:pt x="1755" y="1832"/>
                  </a:lnTo>
                  <a:lnTo>
                    <a:pt x="1825" y="1940"/>
                  </a:lnTo>
                  <a:lnTo>
                    <a:pt x="1895" y="2045"/>
                  </a:lnTo>
                  <a:lnTo>
                    <a:pt x="1964" y="2143"/>
                  </a:lnTo>
                  <a:lnTo>
                    <a:pt x="2032" y="2236"/>
                  </a:lnTo>
                  <a:lnTo>
                    <a:pt x="2100" y="2323"/>
                  </a:lnTo>
                  <a:lnTo>
                    <a:pt x="2192" y="2435"/>
                  </a:lnTo>
                  <a:lnTo>
                    <a:pt x="2237" y="2487"/>
                  </a:lnTo>
                  <a:lnTo>
                    <a:pt x="2281" y="2536"/>
                  </a:lnTo>
                  <a:lnTo>
                    <a:pt x="2326" y="2583"/>
                  </a:lnTo>
                  <a:lnTo>
                    <a:pt x="2370" y="2626"/>
                  </a:lnTo>
                  <a:lnTo>
                    <a:pt x="2415" y="2666"/>
                  </a:lnTo>
                  <a:lnTo>
                    <a:pt x="2459" y="2704"/>
                  </a:lnTo>
                  <a:lnTo>
                    <a:pt x="2482" y="2722"/>
                  </a:lnTo>
                  <a:lnTo>
                    <a:pt x="2508" y="2740"/>
                  </a:lnTo>
                  <a:lnTo>
                    <a:pt x="2565" y="2777"/>
                  </a:lnTo>
                  <a:lnTo>
                    <a:pt x="2624" y="2811"/>
                  </a:lnTo>
                  <a:lnTo>
                    <a:pt x="2680" y="2842"/>
                  </a:lnTo>
                  <a:lnTo>
                    <a:pt x="2774" y="2889"/>
                  </a:lnTo>
                  <a:lnTo>
                    <a:pt x="2813" y="2908"/>
                  </a:lnTo>
                  <a:close/>
                </a:path>
              </a:pathLst>
            </a:custGeom>
            <a:solidFill>
              <a:srgbClr val="660066"/>
            </a:solidFill>
            <a:ln w="9525">
              <a:noFill/>
              <a:round/>
              <a:headEnd/>
              <a:tailEnd/>
            </a:ln>
          </p:spPr>
          <p:txBody>
            <a:bodyPr/>
            <a:lstStyle/>
            <a:p>
              <a:endParaRPr lang="en-US">
                <a:solidFill>
                  <a:srgbClr val="000000"/>
                </a:solidFill>
              </a:endParaRPr>
            </a:p>
          </p:txBody>
        </p:sp>
        <p:sp>
          <p:nvSpPr>
            <p:cNvPr id="8203" name="Freeform 11"/>
            <p:cNvSpPr>
              <a:spLocks/>
            </p:cNvSpPr>
            <p:nvPr userDrawn="1"/>
          </p:nvSpPr>
          <p:spPr bwMode="auto">
            <a:xfrm>
              <a:off x="568" y="4144"/>
              <a:ext cx="15" cy="9"/>
            </a:xfrm>
            <a:custGeom>
              <a:avLst/>
              <a:gdLst/>
              <a:ahLst/>
              <a:cxnLst>
                <a:cxn ang="0">
                  <a:pos x="2" y="0"/>
                </a:cxn>
                <a:cxn ang="0">
                  <a:pos x="44" y="13"/>
                </a:cxn>
                <a:cxn ang="0">
                  <a:pos x="74" y="26"/>
                </a:cxn>
                <a:cxn ang="0">
                  <a:pos x="94" y="42"/>
                </a:cxn>
                <a:cxn ang="0">
                  <a:pos x="99" y="50"/>
                </a:cxn>
                <a:cxn ang="0">
                  <a:pos x="100" y="58"/>
                </a:cxn>
                <a:cxn ang="0">
                  <a:pos x="91" y="61"/>
                </a:cxn>
                <a:cxn ang="0">
                  <a:pos x="90" y="53"/>
                </a:cxn>
                <a:cxn ang="0">
                  <a:pos x="87" y="48"/>
                </a:cxn>
                <a:cxn ang="0">
                  <a:pos x="70" y="34"/>
                </a:cxn>
                <a:cxn ang="0">
                  <a:pos x="42" y="22"/>
                </a:cxn>
                <a:cxn ang="0">
                  <a:pos x="0" y="9"/>
                </a:cxn>
                <a:cxn ang="0">
                  <a:pos x="2" y="0"/>
                </a:cxn>
              </a:cxnLst>
              <a:rect l="0" t="0" r="r" b="b"/>
              <a:pathLst>
                <a:path w="100" h="61">
                  <a:moveTo>
                    <a:pt x="2" y="0"/>
                  </a:moveTo>
                  <a:lnTo>
                    <a:pt x="44" y="13"/>
                  </a:lnTo>
                  <a:lnTo>
                    <a:pt x="74" y="26"/>
                  </a:lnTo>
                  <a:lnTo>
                    <a:pt x="94" y="42"/>
                  </a:lnTo>
                  <a:lnTo>
                    <a:pt x="99" y="50"/>
                  </a:lnTo>
                  <a:lnTo>
                    <a:pt x="100" y="58"/>
                  </a:lnTo>
                  <a:lnTo>
                    <a:pt x="91" y="61"/>
                  </a:lnTo>
                  <a:lnTo>
                    <a:pt x="90" y="53"/>
                  </a:lnTo>
                  <a:lnTo>
                    <a:pt x="87" y="48"/>
                  </a:lnTo>
                  <a:lnTo>
                    <a:pt x="70" y="34"/>
                  </a:lnTo>
                  <a:lnTo>
                    <a:pt x="42" y="22"/>
                  </a:lnTo>
                  <a:lnTo>
                    <a:pt x="0" y="9"/>
                  </a:lnTo>
                  <a:lnTo>
                    <a:pt x="2" y="0"/>
                  </a:lnTo>
                  <a:close/>
                </a:path>
              </a:pathLst>
            </a:custGeom>
            <a:solidFill>
              <a:srgbClr val="660066"/>
            </a:solidFill>
            <a:ln w="9525">
              <a:noFill/>
              <a:round/>
              <a:headEnd/>
              <a:tailEnd/>
            </a:ln>
          </p:spPr>
          <p:txBody>
            <a:bodyPr/>
            <a:lstStyle/>
            <a:p>
              <a:endParaRPr lang="en-US">
                <a:solidFill>
                  <a:srgbClr val="000000"/>
                </a:solidFill>
              </a:endParaRPr>
            </a:p>
          </p:txBody>
        </p:sp>
        <p:sp>
          <p:nvSpPr>
            <p:cNvPr id="8204" name="Freeform 12"/>
            <p:cNvSpPr>
              <a:spLocks/>
            </p:cNvSpPr>
            <p:nvPr userDrawn="1"/>
          </p:nvSpPr>
          <p:spPr bwMode="auto">
            <a:xfrm>
              <a:off x="580" y="4152"/>
              <a:ext cx="3" cy="5"/>
            </a:xfrm>
            <a:custGeom>
              <a:avLst/>
              <a:gdLst/>
              <a:ahLst/>
              <a:cxnLst>
                <a:cxn ang="0">
                  <a:pos x="18" y="1"/>
                </a:cxn>
                <a:cxn ang="0">
                  <a:pos x="16" y="19"/>
                </a:cxn>
                <a:cxn ang="0">
                  <a:pos x="12" y="28"/>
                </a:cxn>
                <a:cxn ang="0">
                  <a:pos x="7" y="32"/>
                </a:cxn>
                <a:cxn ang="0">
                  <a:pos x="0" y="26"/>
                </a:cxn>
                <a:cxn ang="0">
                  <a:pos x="5" y="22"/>
                </a:cxn>
                <a:cxn ang="0">
                  <a:pos x="7" y="16"/>
                </a:cxn>
                <a:cxn ang="0">
                  <a:pos x="9" y="0"/>
                </a:cxn>
                <a:cxn ang="0">
                  <a:pos x="18" y="1"/>
                </a:cxn>
              </a:cxnLst>
              <a:rect l="0" t="0" r="r" b="b"/>
              <a:pathLst>
                <a:path w="18" h="32">
                  <a:moveTo>
                    <a:pt x="18" y="1"/>
                  </a:moveTo>
                  <a:lnTo>
                    <a:pt x="16" y="19"/>
                  </a:lnTo>
                  <a:lnTo>
                    <a:pt x="12" y="28"/>
                  </a:lnTo>
                  <a:lnTo>
                    <a:pt x="7" y="32"/>
                  </a:lnTo>
                  <a:lnTo>
                    <a:pt x="0" y="26"/>
                  </a:lnTo>
                  <a:lnTo>
                    <a:pt x="5" y="22"/>
                  </a:lnTo>
                  <a:lnTo>
                    <a:pt x="7" y="16"/>
                  </a:lnTo>
                  <a:lnTo>
                    <a:pt x="9" y="0"/>
                  </a:lnTo>
                  <a:lnTo>
                    <a:pt x="18" y="1"/>
                  </a:lnTo>
                  <a:close/>
                </a:path>
              </a:pathLst>
            </a:custGeom>
            <a:solidFill>
              <a:srgbClr val="660066"/>
            </a:solidFill>
            <a:ln w="9525">
              <a:noFill/>
              <a:round/>
              <a:headEnd/>
              <a:tailEnd/>
            </a:ln>
          </p:spPr>
          <p:txBody>
            <a:bodyPr/>
            <a:lstStyle/>
            <a:p>
              <a:endParaRPr lang="en-US">
                <a:solidFill>
                  <a:srgbClr val="000000"/>
                </a:solidFill>
              </a:endParaRPr>
            </a:p>
          </p:txBody>
        </p:sp>
        <p:sp>
          <p:nvSpPr>
            <p:cNvPr id="8205" name="Freeform 13"/>
            <p:cNvSpPr>
              <a:spLocks/>
            </p:cNvSpPr>
            <p:nvPr userDrawn="1"/>
          </p:nvSpPr>
          <p:spPr bwMode="auto">
            <a:xfrm>
              <a:off x="581" y="4152"/>
              <a:ext cx="2" cy="1"/>
            </a:xfrm>
            <a:custGeom>
              <a:avLst/>
              <a:gdLst/>
              <a:ahLst/>
              <a:cxnLst>
                <a:cxn ang="0">
                  <a:pos x="9" y="0"/>
                </a:cxn>
                <a:cxn ang="0">
                  <a:pos x="9" y="1"/>
                </a:cxn>
                <a:cxn ang="0">
                  <a:pos x="0" y="0"/>
                </a:cxn>
                <a:cxn ang="0">
                  <a:pos x="0" y="3"/>
                </a:cxn>
                <a:cxn ang="0">
                  <a:pos x="9" y="0"/>
                </a:cxn>
              </a:cxnLst>
              <a:rect l="0" t="0" r="r" b="b"/>
              <a:pathLst>
                <a:path w="9" h="3">
                  <a:moveTo>
                    <a:pt x="9" y="0"/>
                  </a:moveTo>
                  <a:lnTo>
                    <a:pt x="9" y="1"/>
                  </a:lnTo>
                  <a:lnTo>
                    <a:pt x="0" y="0"/>
                  </a:lnTo>
                  <a:lnTo>
                    <a:pt x="0" y="3"/>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06" name="Freeform 14"/>
            <p:cNvSpPr>
              <a:spLocks/>
            </p:cNvSpPr>
            <p:nvPr userDrawn="1"/>
          </p:nvSpPr>
          <p:spPr bwMode="auto">
            <a:xfrm>
              <a:off x="576" y="4156"/>
              <a:ext cx="5" cy="2"/>
            </a:xfrm>
            <a:custGeom>
              <a:avLst/>
              <a:gdLst/>
              <a:ahLst/>
              <a:cxnLst>
                <a:cxn ang="0">
                  <a:pos x="34" y="7"/>
                </a:cxn>
                <a:cxn ang="0">
                  <a:pos x="28" y="12"/>
                </a:cxn>
                <a:cxn ang="0">
                  <a:pos x="20" y="15"/>
                </a:cxn>
                <a:cxn ang="0">
                  <a:pos x="2" y="17"/>
                </a:cxn>
                <a:cxn ang="0">
                  <a:pos x="0" y="9"/>
                </a:cxn>
                <a:cxn ang="0">
                  <a:pos x="17" y="7"/>
                </a:cxn>
                <a:cxn ang="0">
                  <a:pos x="24" y="4"/>
                </a:cxn>
                <a:cxn ang="0">
                  <a:pos x="28" y="0"/>
                </a:cxn>
                <a:cxn ang="0">
                  <a:pos x="34" y="7"/>
                </a:cxn>
              </a:cxnLst>
              <a:rect l="0" t="0" r="r" b="b"/>
              <a:pathLst>
                <a:path w="34" h="17">
                  <a:moveTo>
                    <a:pt x="34" y="7"/>
                  </a:moveTo>
                  <a:lnTo>
                    <a:pt x="28" y="12"/>
                  </a:lnTo>
                  <a:lnTo>
                    <a:pt x="20" y="15"/>
                  </a:lnTo>
                  <a:lnTo>
                    <a:pt x="2" y="17"/>
                  </a:lnTo>
                  <a:lnTo>
                    <a:pt x="0" y="9"/>
                  </a:lnTo>
                  <a:lnTo>
                    <a:pt x="17" y="7"/>
                  </a:lnTo>
                  <a:lnTo>
                    <a:pt x="24" y="4"/>
                  </a:lnTo>
                  <a:lnTo>
                    <a:pt x="28" y="0"/>
                  </a:lnTo>
                  <a:lnTo>
                    <a:pt x="34" y="7"/>
                  </a:lnTo>
                  <a:close/>
                </a:path>
              </a:pathLst>
            </a:custGeom>
            <a:solidFill>
              <a:srgbClr val="660066"/>
            </a:solidFill>
            <a:ln w="9525">
              <a:noFill/>
              <a:round/>
              <a:headEnd/>
              <a:tailEnd/>
            </a:ln>
          </p:spPr>
          <p:txBody>
            <a:bodyPr/>
            <a:lstStyle/>
            <a:p>
              <a:endParaRPr lang="en-US">
                <a:solidFill>
                  <a:srgbClr val="000000"/>
                </a:solidFill>
              </a:endParaRPr>
            </a:p>
          </p:txBody>
        </p:sp>
        <p:sp>
          <p:nvSpPr>
            <p:cNvPr id="8207" name="Freeform 15"/>
            <p:cNvSpPr>
              <a:spLocks/>
            </p:cNvSpPr>
            <p:nvPr userDrawn="1"/>
          </p:nvSpPr>
          <p:spPr bwMode="auto">
            <a:xfrm>
              <a:off x="580" y="4156"/>
              <a:ext cx="1" cy="1"/>
            </a:xfrm>
            <a:custGeom>
              <a:avLst/>
              <a:gdLst/>
              <a:ahLst/>
              <a:cxnLst>
                <a:cxn ang="0">
                  <a:pos x="7" y="7"/>
                </a:cxn>
                <a:cxn ang="0">
                  <a:pos x="6" y="7"/>
                </a:cxn>
                <a:cxn ang="0">
                  <a:pos x="0" y="0"/>
                </a:cxn>
                <a:cxn ang="0">
                  <a:pos x="0" y="1"/>
                </a:cxn>
                <a:cxn ang="0">
                  <a:pos x="7" y="7"/>
                </a:cxn>
              </a:cxnLst>
              <a:rect l="0" t="0" r="r" b="b"/>
              <a:pathLst>
                <a:path w="7" h="7">
                  <a:moveTo>
                    <a:pt x="7" y="7"/>
                  </a:moveTo>
                  <a:lnTo>
                    <a:pt x="6" y="7"/>
                  </a:lnTo>
                  <a:lnTo>
                    <a:pt x="0" y="0"/>
                  </a:lnTo>
                  <a:lnTo>
                    <a:pt x="0" y="1"/>
                  </a:lnTo>
                  <a:lnTo>
                    <a:pt x="7" y="7"/>
                  </a:lnTo>
                  <a:close/>
                </a:path>
              </a:pathLst>
            </a:custGeom>
            <a:solidFill>
              <a:srgbClr val="660066"/>
            </a:solidFill>
            <a:ln w="9525">
              <a:noFill/>
              <a:round/>
              <a:headEnd/>
              <a:tailEnd/>
            </a:ln>
          </p:spPr>
          <p:txBody>
            <a:bodyPr/>
            <a:lstStyle/>
            <a:p>
              <a:endParaRPr lang="en-US">
                <a:solidFill>
                  <a:srgbClr val="000000"/>
                </a:solidFill>
              </a:endParaRPr>
            </a:p>
          </p:txBody>
        </p:sp>
        <p:sp>
          <p:nvSpPr>
            <p:cNvPr id="8208" name="Rectangle 16"/>
            <p:cNvSpPr>
              <a:spLocks noChangeArrowheads="1"/>
            </p:cNvSpPr>
            <p:nvPr userDrawn="1"/>
          </p:nvSpPr>
          <p:spPr bwMode="auto">
            <a:xfrm>
              <a:off x="572" y="4157"/>
              <a:ext cx="4" cy="1"/>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8209" name="Freeform 17"/>
            <p:cNvSpPr>
              <a:spLocks/>
            </p:cNvSpPr>
            <p:nvPr userDrawn="1"/>
          </p:nvSpPr>
          <p:spPr bwMode="auto">
            <a:xfrm>
              <a:off x="576" y="4157"/>
              <a:ext cx="1" cy="1"/>
            </a:xfrm>
            <a:custGeom>
              <a:avLst/>
              <a:gdLst/>
              <a:ahLst/>
              <a:cxnLst>
                <a:cxn ang="0">
                  <a:pos x="2" y="9"/>
                </a:cxn>
                <a:cxn ang="0">
                  <a:pos x="1" y="9"/>
                </a:cxn>
                <a:cxn ang="0">
                  <a:pos x="1" y="0"/>
                </a:cxn>
                <a:cxn ang="0">
                  <a:pos x="0" y="1"/>
                </a:cxn>
                <a:cxn ang="0">
                  <a:pos x="2" y="9"/>
                </a:cxn>
              </a:cxnLst>
              <a:rect l="0" t="0" r="r" b="b"/>
              <a:pathLst>
                <a:path w="2" h="9">
                  <a:moveTo>
                    <a:pt x="2" y="9"/>
                  </a:moveTo>
                  <a:lnTo>
                    <a:pt x="1" y="9"/>
                  </a:lnTo>
                  <a:lnTo>
                    <a:pt x="1" y="0"/>
                  </a:lnTo>
                  <a:lnTo>
                    <a:pt x="0" y="1"/>
                  </a:lnTo>
                  <a:lnTo>
                    <a:pt x="2" y="9"/>
                  </a:lnTo>
                  <a:close/>
                </a:path>
              </a:pathLst>
            </a:custGeom>
            <a:solidFill>
              <a:srgbClr val="660066"/>
            </a:solidFill>
            <a:ln w="9525">
              <a:noFill/>
              <a:round/>
              <a:headEnd/>
              <a:tailEnd/>
            </a:ln>
          </p:spPr>
          <p:txBody>
            <a:bodyPr/>
            <a:lstStyle/>
            <a:p>
              <a:endParaRPr lang="en-US">
                <a:solidFill>
                  <a:srgbClr val="000000"/>
                </a:solidFill>
              </a:endParaRPr>
            </a:p>
          </p:txBody>
        </p:sp>
        <p:sp>
          <p:nvSpPr>
            <p:cNvPr id="8210" name="Freeform 18"/>
            <p:cNvSpPr>
              <a:spLocks/>
            </p:cNvSpPr>
            <p:nvPr userDrawn="1"/>
          </p:nvSpPr>
          <p:spPr bwMode="auto">
            <a:xfrm>
              <a:off x="566" y="4157"/>
              <a:ext cx="6" cy="2"/>
            </a:xfrm>
            <a:custGeom>
              <a:avLst/>
              <a:gdLst/>
              <a:ahLst/>
              <a:cxnLst>
                <a:cxn ang="0">
                  <a:pos x="41" y="8"/>
                </a:cxn>
                <a:cxn ang="0">
                  <a:pos x="0" y="11"/>
                </a:cxn>
                <a:cxn ang="0">
                  <a:pos x="0" y="3"/>
                </a:cxn>
                <a:cxn ang="0">
                  <a:pos x="41" y="0"/>
                </a:cxn>
                <a:cxn ang="0">
                  <a:pos x="41" y="8"/>
                </a:cxn>
              </a:cxnLst>
              <a:rect l="0" t="0" r="r" b="b"/>
              <a:pathLst>
                <a:path w="41" h="11">
                  <a:moveTo>
                    <a:pt x="41" y="8"/>
                  </a:moveTo>
                  <a:lnTo>
                    <a:pt x="0" y="11"/>
                  </a:lnTo>
                  <a:lnTo>
                    <a:pt x="0" y="3"/>
                  </a:lnTo>
                  <a:lnTo>
                    <a:pt x="41" y="0"/>
                  </a:lnTo>
                  <a:lnTo>
                    <a:pt x="41" y="8"/>
                  </a:lnTo>
                  <a:close/>
                </a:path>
              </a:pathLst>
            </a:custGeom>
            <a:solidFill>
              <a:srgbClr val="660066"/>
            </a:solidFill>
            <a:ln w="9525">
              <a:noFill/>
              <a:round/>
              <a:headEnd/>
              <a:tailEnd/>
            </a:ln>
          </p:spPr>
          <p:txBody>
            <a:bodyPr/>
            <a:lstStyle/>
            <a:p>
              <a:endParaRPr lang="en-US">
                <a:solidFill>
                  <a:srgbClr val="000000"/>
                </a:solidFill>
              </a:endParaRPr>
            </a:p>
          </p:txBody>
        </p:sp>
        <p:sp>
          <p:nvSpPr>
            <p:cNvPr id="8211" name="Freeform 19"/>
            <p:cNvSpPr>
              <a:spLocks/>
            </p:cNvSpPr>
            <p:nvPr userDrawn="1"/>
          </p:nvSpPr>
          <p:spPr bwMode="auto">
            <a:xfrm>
              <a:off x="572" y="4157"/>
              <a:ext cx="1" cy="1"/>
            </a:xfrm>
            <a:custGeom>
              <a:avLst/>
              <a:gdLst/>
              <a:ahLst/>
              <a:cxnLst>
                <a:cxn ang="0">
                  <a:pos x="0" y="0"/>
                </a:cxn>
                <a:cxn ang="0">
                  <a:pos x="0" y="1"/>
                </a:cxn>
                <a:cxn ang="0">
                  <a:pos x="0" y="9"/>
                </a:cxn>
                <a:cxn ang="0">
                  <a:pos x="0" y="0"/>
                </a:cxn>
              </a:cxnLst>
              <a:rect l="0" t="0" r="r" b="b"/>
              <a:pathLst>
                <a:path h="9">
                  <a:moveTo>
                    <a:pt x="0" y="0"/>
                  </a:moveTo>
                  <a:lnTo>
                    <a:pt x="0" y="1"/>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12" name="Freeform 20"/>
            <p:cNvSpPr>
              <a:spLocks/>
            </p:cNvSpPr>
            <p:nvPr userDrawn="1"/>
          </p:nvSpPr>
          <p:spPr bwMode="auto">
            <a:xfrm>
              <a:off x="558" y="4158"/>
              <a:ext cx="8" cy="1"/>
            </a:xfrm>
            <a:custGeom>
              <a:avLst/>
              <a:gdLst/>
              <a:ahLst/>
              <a:cxnLst>
                <a:cxn ang="0">
                  <a:pos x="55" y="8"/>
                </a:cxn>
                <a:cxn ang="0">
                  <a:pos x="0" y="10"/>
                </a:cxn>
                <a:cxn ang="0">
                  <a:pos x="0" y="2"/>
                </a:cxn>
                <a:cxn ang="0">
                  <a:pos x="55" y="0"/>
                </a:cxn>
                <a:cxn ang="0">
                  <a:pos x="55" y="8"/>
                </a:cxn>
              </a:cxnLst>
              <a:rect l="0" t="0" r="r" b="b"/>
              <a:pathLst>
                <a:path w="55" h="10">
                  <a:moveTo>
                    <a:pt x="55" y="8"/>
                  </a:moveTo>
                  <a:lnTo>
                    <a:pt x="0" y="10"/>
                  </a:lnTo>
                  <a:lnTo>
                    <a:pt x="0" y="2"/>
                  </a:lnTo>
                  <a:lnTo>
                    <a:pt x="55" y="0"/>
                  </a:lnTo>
                  <a:lnTo>
                    <a:pt x="55" y="8"/>
                  </a:lnTo>
                  <a:close/>
                </a:path>
              </a:pathLst>
            </a:custGeom>
            <a:solidFill>
              <a:srgbClr val="660066"/>
            </a:solidFill>
            <a:ln w="9525">
              <a:noFill/>
              <a:round/>
              <a:headEnd/>
              <a:tailEnd/>
            </a:ln>
          </p:spPr>
          <p:txBody>
            <a:bodyPr/>
            <a:lstStyle/>
            <a:p>
              <a:endParaRPr lang="en-US">
                <a:solidFill>
                  <a:srgbClr val="000000"/>
                </a:solidFill>
              </a:endParaRPr>
            </a:p>
          </p:txBody>
        </p:sp>
        <p:sp>
          <p:nvSpPr>
            <p:cNvPr id="8213" name="Freeform 21"/>
            <p:cNvSpPr>
              <a:spLocks/>
            </p:cNvSpPr>
            <p:nvPr userDrawn="1"/>
          </p:nvSpPr>
          <p:spPr bwMode="auto">
            <a:xfrm>
              <a:off x="566"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8214" name="Freeform 22"/>
            <p:cNvSpPr>
              <a:spLocks/>
            </p:cNvSpPr>
            <p:nvPr userDrawn="1"/>
          </p:nvSpPr>
          <p:spPr bwMode="auto">
            <a:xfrm>
              <a:off x="511" y="4149"/>
              <a:ext cx="47" cy="10"/>
            </a:xfrm>
            <a:custGeom>
              <a:avLst/>
              <a:gdLst/>
              <a:ahLst/>
              <a:cxnLst>
                <a:cxn ang="0">
                  <a:pos x="331" y="67"/>
                </a:cxn>
                <a:cxn ang="0">
                  <a:pos x="248" y="64"/>
                </a:cxn>
                <a:cxn ang="0">
                  <a:pos x="205" y="59"/>
                </a:cxn>
                <a:cxn ang="0">
                  <a:pos x="164" y="52"/>
                </a:cxn>
                <a:cxn ang="0">
                  <a:pos x="123" y="44"/>
                </a:cxn>
                <a:cxn ang="0">
                  <a:pos x="82" y="34"/>
                </a:cxn>
                <a:cxn ang="0">
                  <a:pos x="41" y="21"/>
                </a:cxn>
                <a:cxn ang="0">
                  <a:pos x="0" y="8"/>
                </a:cxn>
                <a:cxn ang="0">
                  <a:pos x="4" y="0"/>
                </a:cxn>
                <a:cxn ang="0">
                  <a:pos x="44" y="13"/>
                </a:cxn>
                <a:cxn ang="0">
                  <a:pos x="85" y="26"/>
                </a:cxn>
                <a:cxn ang="0">
                  <a:pos x="126" y="36"/>
                </a:cxn>
                <a:cxn ang="0">
                  <a:pos x="166" y="44"/>
                </a:cxn>
                <a:cxn ang="0">
                  <a:pos x="207" y="51"/>
                </a:cxn>
                <a:cxn ang="0">
                  <a:pos x="248" y="56"/>
                </a:cxn>
                <a:cxn ang="0">
                  <a:pos x="331" y="59"/>
                </a:cxn>
                <a:cxn ang="0">
                  <a:pos x="331" y="67"/>
                </a:cxn>
              </a:cxnLst>
              <a:rect l="0" t="0" r="r" b="b"/>
              <a:pathLst>
                <a:path w="331" h="67">
                  <a:moveTo>
                    <a:pt x="331" y="67"/>
                  </a:moveTo>
                  <a:lnTo>
                    <a:pt x="248" y="64"/>
                  </a:lnTo>
                  <a:lnTo>
                    <a:pt x="205" y="59"/>
                  </a:lnTo>
                  <a:lnTo>
                    <a:pt x="164" y="52"/>
                  </a:lnTo>
                  <a:lnTo>
                    <a:pt x="123" y="44"/>
                  </a:lnTo>
                  <a:lnTo>
                    <a:pt x="82" y="34"/>
                  </a:lnTo>
                  <a:lnTo>
                    <a:pt x="41" y="21"/>
                  </a:lnTo>
                  <a:lnTo>
                    <a:pt x="0" y="8"/>
                  </a:lnTo>
                  <a:lnTo>
                    <a:pt x="4" y="0"/>
                  </a:lnTo>
                  <a:lnTo>
                    <a:pt x="44" y="13"/>
                  </a:lnTo>
                  <a:lnTo>
                    <a:pt x="85" y="26"/>
                  </a:lnTo>
                  <a:lnTo>
                    <a:pt x="126" y="36"/>
                  </a:lnTo>
                  <a:lnTo>
                    <a:pt x="166" y="44"/>
                  </a:lnTo>
                  <a:lnTo>
                    <a:pt x="207" y="51"/>
                  </a:lnTo>
                  <a:lnTo>
                    <a:pt x="248" y="56"/>
                  </a:lnTo>
                  <a:lnTo>
                    <a:pt x="331" y="59"/>
                  </a:lnTo>
                  <a:lnTo>
                    <a:pt x="331" y="67"/>
                  </a:lnTo>
                  <a:close/>
                </a:path>
              </a:pathLst>
            </a:custGeom>
            <a:solidFill>
              <a:srgbClr val="660066"/>
            </a:solidFill>
            <a:ln w="9525">
              <a:noFill/>
              <a:round/>
              <a:headEnd/>
              <a:tailEnd/>
            </a:ln>
          </p:spPr>
          <p:txBody>
            <a:bodyPr/>
            <a:lstStyle/>
            <a:p>
              <a:endParaRPr lang="en-US">
                <a:solidFill>
                  <a:srgbClr val="000000"/>
                </a:solidFill>
              </a:endParaRPr>
            </a:p>
          </p:txBody>
        </p:sp>
        <p:sp>
          <p:nvSpPr>
            <p:cNvPr id="8215" name="Freeform 23"/>
            <p:cNvSpPr>
              <a:spLocks/>
            </p:cNvSpPr>
            <p:nvPr userDrawn="1"/>
          </p:nvSpPr>
          <p:spPr bwMode="auto">
            <a:xfrm>
              <a:off x="558"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8216" name="Freeform 24"/>
            <p:cNvSpPr>
              <a:spLocks/>
            </p:cNvSpPr>
            <p:nvPr userDrawn="1"/>
          </p:nvSpPr>
          <p:spPr bwMode="auto">
            <a:xfrm>
              <a:off x="472" y="4129"/>
              <a:ext cx="40" cy="22"/>
            </a:xfrm>
            <a:custGeom>
              <a:avLst/>
              <a:gdLst/>
              <a:ahLst/>
              <a:cxnLst>
                <a:cxn ang="0">
                  <a:pos x="274" y="150"/>
                </a:cxn>
                <a:cxn ang="0">
                  <a:pos x="241" y="137"/>
                </a:cxn>
                <a:cxn ang="0">
                  <a:pos x="166" y="103"/>
                </a:cxn>
                <a:cxn ang="0">
                  <a:pos x="75" y="59"/>
                </a:cxn>
                <a:cxn ang="0">
                  <a:pos x="33" y="32"/>
                </a:cxn>
                <a:cxn ang="0">
                  <a:pos x="0" y="7"/>
                </a:cxn>
                <a:cxn ang="0">
                  <a:pos x="6" y="0"/>
                </a:cxn>
                <a:cxn ang="0">
                  <a:pos x="39" y="25"/>
                </a:cxn>
                <a:cxn ang="0">
                  <a:pos x="80" y="51"/>
                </a:cxn>
                <a:cxn ang="0">
                  <a:pos x="170" y="95"/>
                </a:cxn>
                <a:cxn ang="0">
                  <a:pos x="246" y="129"/>
                </a:cxn>
                <a:cxn ang="0">
                  <a:pos x="278" y="142"/>
                </a:cxn>
                <a:cxn ang="0">
                  <a:pos x="274" y="150"/>
                </a:cxn>
              </a:cxnLst>
              <a:rect l="0" t="0" r="r" b="b"/>
              <a:pathLst>
                <a:path w="278" h="150">
                  <a:moveTo>
                    <a:pt x="274" y="150"/>
                  </a:moveTo>
                  <a:lnTo>
                    <a:pt x="241" y="137"/>
                  </a:lnTo>
                  <a:lnTo>
                    <a:pt x="166" y="103"/>
                  </a:lnTo>
                  <a:lnTo>
                    <a:pt x="75" y="59"/>
                  </a:lnTo>
                  <a:lnTo>
                    <a:pt x="33" y="32"/>
                  </a:lnTo>
                  <a:lnTo>
                    <a:pt x="0" y="7"/>
                  </a:lnTo>
                  <a:lnTo>
                    <a:pt x="6" y="0"/>
                  </a:lnTo>
                  <a:lnTo>
                    <a:pt x="39" y="25"/>
                  </a:lnTo>
                  <a:lnTo>
                    <a:pt x="80" y="51"/>
                  </a:lnTo>
                  <a:lnTo>
                    <a:pt x="170" y="95"/>
                  </a:lnTo>
                  <a:lnTo>
                    <a:pt x="246" y="129"/>
                  </a:lnTo>
                  <a:lnTo>
                    <a:pt x="278" y="142"/>
                  </a:lnTo>
                  <a:lnTo>
                    <a:pt x="274" y="150"/>
                  </a:lnTo>
                  <a:close/>
                </a:path>
              </a:pathLst>
            </a:custGeom>
            <a:solidFill>
              <a:srgbClr val="660066"/>
            </a:solidFill>
            <a:ln w="9525">
              <a:noFill/>
              <a:round/>
              <a:headEnd/>
              <a:tailEnd/>
            </a:ln>
          </p:spPr>
          <p:txBody>
            <a:bodyPr/>
            <a:lstStyle/>
            <a:p>
              <a:endParaRPr lang="en-US">
                <a:solidFill>
                  <a:srgbClr val="000000"/>
                </a:solidFill>
              </a:endParaRPr>
            </a:p>
          </p:txBody>
        </p:sp>
        <p:sp>
          <p:nvSpPr>
            <p:cNvPr id="8217" name="Freeform 25"/>
            <p:cNvSpPr>
              <a:spLocks/>
            </p:cNvSpPr>
            <p:nvPr userDrawn="1"/>
          </p:nvSpPr>
          <p:spPr bwMode="auto">
            <a:xfrm>
              <a:off x="511" y="4149"/>
              <a:ext cx="1" cy="2"/>
            </a:xfrm>
            <a:custGeom>
              <a:avLst/>
              <a:gdLst/>
              <a:ahLst/>
              <a:cxnLst>
                <a:cxn ang="0">
                  <a:pos x="0" y="8"/>
                </a:cxn>
                <a:cxn ang="0">
                  <a:pos x="4" y="0"/>
                </a:cxn>
                <a:cxn ang="0">
                  <a:pos x="0" y="8"/>
                </a:cxn>
              </a:cxnLst>
              <a:rect l="0" t="0" r="r" b="b"/>
              <a:pathLst>
                <a:path w="4" h="8">
                  <a:moveTo>
                    <a:pt x="0" y="8"/>
                  </a:moveTo>
                  <a:lnTo>
                    <a:pt x="4"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8218" name="Freeform 26"/>
            <p:cNvSpPr>
              <a:spLocks/>
            </p:cNvSpPr>
            <p:nvPr userDrawn="1"/>
          </p:nvSpPr>
          <p:spPr bwMode="auto">
            <a:xfrm>
              <a:off x="447" y="4109"/>
              <a:ext cx="26" cy="21"/>
            </a:xfrm>
            <a:custGeom>
              <a:avLst/>
              <a:gdLst/>
              <a:ahLst/>
              <a:cxnLst>
                <a:cxn ang="0">
                  <a:pos x="174" y="145"/>
                </a:cxn>
                <a:cxn ang="0">
                  <a:pos x="80" y="70"/>
                </a:cxn>
                <a:cxn ang="0">
                  <a:pos x="0" y="7"/>
                </a:cxn>
                <a:cxn ang="0">
                  <a:pos x="6" y="0"/>
                </a:cxn>
                <a:cxn ang="0">
                  <a:pos x="86" y="63"/>
                </a:cxn>
                <a:cxn ang="0">
                  <a:pos x="180" y="138"/>
                </a:cxn>
                <a:cxn ang="0">
                  <a:pos x="174" y="145"/>
                </a:cxn>
              </a:cxnLst>
              <a:rect l="0" t="0" r="r" b="b"/>
              <a:pathLst>
                <a:path w="180" h="145">
                  <a:moveTo>
                    <a:pt x="174" y="145"/>
                  </a:moveTo>
                  <a:lnTo>
                    <a:pt x="80" y="70"/>
                  </a:lnTo>
                  <a:lnTo>
                    <a:pt x="0" y="7"/>
                  </a:lnTo>
                  <a:lnTo>
                    <a:pt x="6" y="0"/>
                  </a:lnTo>
                  <a:lnTo>
                    <a:pt x="86" y="63"/>
                  </a:lnTo>
                  <a:lnTo>
                    <a:pt x="180" y="138"/>
                  </a:lnTo>
                  <a:lnTo>
                    <a:pt x="174" y="145"/>
                  </a:lnTo>
                  <a:close/>
                </a:path>
              </a:pathLst>
            </a:custGeom>
            <a:solidFill>
              <a:srgbClr val="660066"/>
            </a:solidFill>
            <a:ln w="9525">
              <a:noFill/>
              <a:round/>
              <a:headEnd/>
              <a:tailEnd/>
            </a:ln>
          </p:spPr>
          <p:txBody>
            <a:bodyPr/>
            <a:lstStyle/>
            <a:p>
              <a:endParaRPr lang="en-US">
                <a:solidFill>
                  <a:srgbClr val="000000"/>
                </a:solidFill>
              </a:endParaRPr>
            </a:p>
          </p:txBody>
        </p:sp>
        <p:sp>
          <p:nvSpPr>
            <p:cNvPr id="8219" name="Freeform 27"/>
            <p:cNvSpPr>
              <a:spLocks/>
            </p:cNvSpPr>
            <p:nvPr userDrawn="1"/>
          </p:nvSpPr>
          <p:spPr bwMode="auto">
            <a:xfrm>
              <a:off x="472" y="412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8220" name="Freeform 28"/>
            <p:cNvSpPr>
              <a:spLocks/>
            </p:cNvSpPr>
            <p:nvPr userDrawn="1"/>
          </p:nvSpPr>
          <p:spPr bwMode="auto">
            <a:xfrm>
              <a:off x="444" y="4107"/>
              <a:ext cx="4" cy="3"/>
            </a:xfrm>
            <a:custGeom>
              <a:avLst/>
              <a:gdLst/>
              <a:ahLst/>
              <a:cxnLst>
                <a:cxn ang="0">
                  <a:pos x="20" y="24"/>
                </a:cxn>
                <a:cxn ang="0">
                  <a:pos x="0" y="7"/>
                </a:cxn>
                <a:cxn ang="0">
                  <a:pos x="5" y="0"/>
                </a:cxn>
                <a:cxn ang="0">
                  <a:pos x="26" y="17"/>
                </a:cxn>
                <a:cxn ang="0">
                  <a:pos x="20" y="24"/>
                </a:cxn>
              </a:cxnLst>
              <a:rect l="0" t="0" r="r" b="b"/>
              <a:pathLst>
                <a:path w="26" h="24">
                  <a:moveTo>
                    <a:pt x="20" y="24"/>
                  </a:moveTo>
                  <a:lnTo>
                    <a:pt x="0" y="7"/>
                  </a:lnTo>
                  <a:lnTo>
                    <a:pt x="5" y="0"/>
                  </a:lnTo>
                  <a:lnTo>
                    <a:pt x="26" y="17"/>
                  </a:lnTo>
                  <a:lnTo>
                    <a:pt x="20" y="24"/>
                  </a:lnTo>
                  <a:close/>
                </a:path>
              </a:pathLst>
            </a:custGeom>
            <a:solidFill>
              <a:srgbClr val="660066"/>
            </a:solidFill>
            <a:ln w="9525">
              <a:noFill/>
              <a:round/>
              <a:headEnd/>
              <a:tailEnd/>
            </a:ln>
          </p:spPr>
          <p:txBody>
            <a:bodyPr/>
            <a:lstStyle/>
            <a:p>
              <a:endParaRPr lang="en-US">
                <a:solidFill>
                  <a:srgbClr val="000000"/>
                </a:solidFill>
              </a:endParaRPr>
            </a:p>
          </p:txBody>
        </p:sp>
        <p:sp>
          <p:nvSpPr>
            <p:cNvPr id="8221" name="Freeform 29"/>
            <p:cNvSpPr>
              <a:spLocks/>
            </p:cNvSpPr>
            <p:nvPr userDrawn="1"/>
          </p:nvSpPr>
          <p:spPr bwMode="auto">
            <a:xfrm>
              <a:off x="447" y="410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8222" name="Freeform 30"/>
            <p:cNvSpPr>
              <a:spLocks/>
            </p:cNvSpPr>
            <p:nvPr userDrawn="1"/>
          </p:nvSpPr>
          <p:spPr bwMode="auto">
            <a:xfrm>
              <a:off x="337" y="3963"/>
              <a:ext cx="108" cy="145"/>
            </a:xfrm>
            <a:custGeom>
              <a:avLst/>
              <a:gdLst/>
              <a:ahLst/>
              <a:cxnLst>
                <a:cxn ang="0">
                  <a:pos x="750" y="1012"/>
                </a:cxn>
                <a:cxn ang="0">
                  <a:pos x="704" y="969"/>
                </a:cxn>
                <a:cxn ang="0">
                  <a:pos x="659" y="924"/>
                </a:cxn>
                <a:cxn ang="0">
                  <a:pos x="613" y="877"/>
                </a:cxn>
                <a:cxn ang="0">
                  <a:pos x="568" y="825"/>
                </a:cxn>
                <a:cxn ang="0">
                  <a:pos x="475" y="716"/>
                </a:cxn>
                <a:cxn ang="0">
                  <a:pos x="381" y="595"/>
                </a:cxn>
                <a:cxn ang="0">
                  <a:pos x="287" y="464"/>
                </a:cxn>
                <a:cxn ang="0">
                  <a:pos x="239" y="394"/>
                </a:cxn>
                <a:cxn ang="0">
                  <a:pos x="192" y="323"/>
                </a:cxn>
                <a:cxn ang="0">
                  <a:pos x="96" y="170"/>
                </a:cxn>
                <a:cxn ang="0">
                  <a:pos x="0" y="6"/>
                </a:cxn>
                <a:cxn ang="0">
                  <a:pos x="6" y="0"/>
                </a:cxn>
                <a:cxn ang="0">
                  <a:pos x="103" y="164"/>
                </a:cxn>
                <a:cxn ang="0">
                  <a:pos x="199" y="317"/>
                </a:cxn>
                <a:cxn ang="0">
                  <a:pos x="246" y="389"/>
                </a:cxn>
                <a:cxn ang="0">
                  <a:pos x="294" y="458"/>
                </a:cxn>
                <a:cxn ang="0">
                  <a:pos x="388" y="589"/>
                </a:cxn>
                <a:cxn ang="0">
                  <a:pos x="482" y="710"/>
                </a:cxn>
                <a:cxn ang="0">
                  <a:pos x="574" y="820"/>
                </a:cxn>
                <a:cxn ang="0">
                  <a:pos x="618" y="870"/>
                </a:cxn>
                <a:cxn ang="0">
                  <a:pos x="665" y="918"/>
                </a:cxn>
                <a:cxn ang="0">
                  <a:pos x="710" y="962"/>
                </a:cxn>
                <a:cxn ang="0">
                  <a:pos x="755" y="1005"/>
                </a:cxn>
                <a:cxn ang="0">
                  <a:pos x="750" y="1012"/>
                </a:cxn>
              </a:cxnLst>
              <a:rect l="0" t="0" r="r" b="b"/>
              <a:pathLst>
                <a:path w="755" h="1012">
                  <a:moveTo>
                    <a:pt x="750" y="1012"/>
                  </a:moveTo>
                  <a:lnTo>
                    <a:pt x="704" y="969"/>
                  </a:lnTo>
                  <a:lnTo>
                    <a:pt x="659" y="924"/>
                  </a:lnTo>
                  <a:lnTo>
                    <a:pt x="613" y="877"/>
                  </a:lnTo>
                  <a:lnTo>
                    <a:pt x="568" y="825"/>
                  </a:lnTo>
                  <a:lnTo>
                    <a:pt x="475" y="716"/>
                  </a:lnTo>
                  <a:lnTo>
                    <a:pt x="381" y="595"/>
                  </a:lnTo>
                  <a:lnTo>
                    <a:pt x="287" y="464"/>
                  </a:lnTo>
                  <a:lnTo>
                    <a:pt x="239" y="394"/>
                  </a:lnTo>
                  <a:lnTo>
                    <a:pt x="192" y="323"/>
                  </a:lnTo>
                  <a:lnTo>
                    <a:pt x="96" y="170"/>
                  </a:lnTo>
                  <a:lnTo>
                    <a:pt x="0" y="6"/>
                  </a:lnTo>
                  <a:lnTo>
                    <a:pt x="6" y="0"/>
                  </a:lnTo>
                  <a:lnTo>
                    <a:pt x="103" y="164"/>
                  </a:lnTo>
                  <a:lnTo>
                    <a:pt x="199" y="317"/>
                  </a:lnTo>
                  <a:lnTo>
                    <a:pt x="246" y="389"/>
                  </a:lnTo>
                  <a:lnTo>
                    <a:pt x="294" y="458"/>
                  </a:lnTo>
                  <a:lnTo>
                    <a:pt x="388" y="589"/>
                  </a:lnTo>
                  <a:lnTo>
                    <a:pt x="482" y="710"/>
                  </a:lnTo>
                  <a:lnTo>
                    <a:pt x="574" y="820"/>
                  </a:lnTo>
                  <a:lnTo>
                    <a:pt x="618" y="870"/>
                  </a:lnTo>
                  <a:lnTo>
                    <a:pt x="665" y="918"/>
                  </a:lnTo>
                  <a:lnTo>
                    <a:pt x="710" y="962"/>
                  </a:lnTo>
                  <a:lnTo>
                    <a:pt x="755" y="1005"/>
                  </a:lnTo>
                  <a:lnTo>
                    <a:pt x="750" y="1012"/>
                  </a:lnTo>
                  <a:close/>
                </a:path>
              </a:pathLst>
            </a:custGeom>
            <a:solidFill>
              <a:srgbClr val="660066"/>
            </a:solidFill>
            <a:ln w="9525">
              <a:noFill/>
              <a:round/>
              <a:headEnd/>
              <a:tailEnd/>
            </a:ln>
          </p:spPr>
          <p:txBody>
            <a:bodyPr/>
            <a:lstStyle/>
            <a:p>
              <a:endParaRPr lang="en-US">
                <a:solidFill>
                  <a:srgbClr val="000000"/>
                </a:solidFill>
              </a:endParaRPr>
            </a:p>
          </p:txBody>
        </p:sp>
        <p:sp>
          <p:nvSpPr>
            <p:cNvPr id="8223" name="Freeform 31"/>
            <p:cNvSpPr>
              <a:spLocks/>
            </p:cNvSpPr>
            <p:nvPr userDrawn="1"/>
          </p:nvSpPr>
          <p:spPr bwMode="auto">
            <a:xfrm>
              <a:off x="444" y="4107"/>
              <a:ext cx="1" cy="1"/>
            </a:xfrm>
            <a:custGeom>
              <a:avLst/>
              <a:gdLst/>
              <a:ahLst/>
              <a:cxnLst>
                <a:cxn ang="0">
                  <a:pos x="0" y="7"/>
                </a:cxn>
                <a:cxn ang="0">
                  <a:pos x="5" y="0"/>
                </a:cxn>
                <a:cxn ang="0">
                  <a:pos x="0" y="7"/>
                </a:cxn>
              </a:cxnLst>
              <a:rect l="0" t="0" r="r" b="b"/>
              <a:pathLst>
                <a:path w="5" h="7">
                  <a:moveTo>
                    <a:pt x="0" y="7"/>
                  </a:moveTo>
                  <a:lnTo>
                    <a:pt x="5"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8224" name="Freeform 32"/>
            <p:cNvSpPr>
              <a:spLocks/>
            </p:cNvSpPr>
            <p:nvPr userDrawn="1"/>
          </p:nvSpPr>
          <p:spPr bwMode="auto">
            <a:xfrm>
              <a:off x="334" y="3956"/>
              <a:ext cx="4" cy="8"/>
            </a:xfrm>
            <a:custGeom>
              <a:avLst/>
              <a:gdLst/>
              <a:ahLst/>
              <a:cxnLst>
                <a:cxn ang="0">
                  <a:pos x="17" y="54"/>
                </a:cxn>
                <a:cxn ang="0">
                  <a:pos x="12" y="42"/>
                </a:cxn>
                <a:cxn ang="0">
                  <a:pos x="8" y="29"/>
                </a:cxn>
                <a:cxn ang="0">
                  <a:pos x="0" y="3"/>
                </a:cxn>
                <a:cxn ang="0">
                  <a:pos x="8" y="0"/>
                </a:cxn>
                <a:cxn ang="0">
                  <a:pos x="16" y="25"/>
                </a:cxn>
                <a:cxn ang="0">
                  <a:pos x="20" y="39"/>
                </a:cxn>
                <a:cxn ang="0">
                  <a:pos x="25" y="49"/>
                </a:cxn>
                <a:cxn ang="0">
                  <a:pos x="17" y="54"/>
                </a:cxn>
              </a:cxnLst>
              <a:rect l="0" t="0" r="r" b="b"/>
              <a:pathLst>
                <a:path w="25" h="54">
                  <a:moveTo>
                    <a:pt x="17" y="54"/>
                  </a:moveTo>
                  <a:lnTo>
                    <a:pt x="12" y="42"/>
                  </a:lnTo>
                  <a:lnTo>
                    <a:pt x="8" y="29"/>
                  </a:lnTo>
                  <a:lnTo>
                    <a:pt x="0" y="3"/>
                  </a:lnTo>
                  <a:lnTo>
                    <a:pt x="8" y="0"/>
                  </a:lnTo>
                  <a:lnTo>
                    <a:pt x="16" y="25"/>
                  </a:lnTo>
                  <a:lnTo>
                    <a:pt x="20" y="39"/>
                  </a:lnTo>
                  <a:lnTo>
                    <a:pt x="25" y="49"/>
                  </a:lnTo>
                  <a:lnTo>
                    <a:pt x="17" y="54"/>
                  </a:lnTo>
                  <a:close/>
                </a:path>
              </a:pathLst>
            </a:custGeom>
            <a:solidFill>
              <a:srgbClr val="660066"/>
            </a:solidFill>
            <a:ln w="9525">
              <a:noFill/>
              <a:round/>
              <a:headEnd/>
              <a:tailEnd/>
            </a:ln>
          </p:spPr>
          <p:txBody>
            <a:bodyPr/>
            <a:lstStyle/>
            <a:p>
              <a:endParaRPr lang="en-US">
                <a:solidFill>
                  <a:srgbClr val="000000"/>
                </a:solidFill>
              </a:endParaRPr>
            </a:p>
          </p:txBody>
        </p:sp>
        <p:sp>
          <p:nvSpPr>
            <p:cNvPr id="8225" name="Freeform 33"/>
            <p:cNvSpPr>
              <a:spLocks/>
            </p:cNvSpPr>
            <p:nvPr userDrawn="1"/>
          </p:nvSpPr>
          <p:spPr bwMode="auto">
            <a:xfrm>
              <a:off x="337" y="3963"/>
              <a:ext cx="1" cy="1"/>
            </a:xfrm>
            <a:custGeom>
              <a:avLst/>
              <a:gdLst/>
              <a:ahLst/>
              <a:cxnLst>
                <a:cxn ang="0">
                  <a:pos x="2" y="6"/>
                </a:cxn>
                <a:cxn ang="0">
                  <a:pos x="0" y="5"/>
                </a:cxn>
                <a:cxn ang="0">
                  <a:pos x="8" y="0"/>
                </a:cxn>
                <a:cxn ang="0">
                  <a:pos x="2" y="6"/>
                </a:cxn>
              </a:cxnLst>
              <a:rect l="0" t="0" r="r" b="b"/>
              <a:pathLst>
                <a:path w="8" h="6">
                  <a:moveTo>
                    <a:pt x="2" y="6"/>
                  </a:moveTo>
                  <a:lnTo>
                    <a:pt x="0" y="5"/>
                  </a:lnTo>
                  <a:lnTo>
                    <a:pt x="8" y="0"/>
                  </a:lnTo>
                  <a:lnTo>
                    <a:pt x="2" y="6"/>
                  </a:lnTo>
                  <a:close/>
                </a:path>
              </a:pathLst>
            </a:custGeom>
            <a:solidFill>
              <a:srgbClr val="660066"/>
            </a:solidFill>
            <a:ln w="9525">
              <a:noFill/>
              <a:round/>
              <a:headEnd/>
              <a:tailEnd/>
            </a:ln>
          </p:spPr>
          <p:txBody>
            <a:bodyPr/>
            <a:lstStyle/>
            <a:p>
              <a:endParaRPr lang="en-US">
                <a:solidFill>
                  <a:srgbClr val="000000"/>
                </a:solidFill>
              </a:endParaRPr>
            </a:p>
          </p:txBody>
        </p:sp>
        <p:sp>
          <p:nvSpPr>
            <p:cNvPr id="8226" name="Freeform 34"/>
            <p:cNvSpPr>
              <a:spLocks/>
            </p:cNvSpPr>
            <p:nvPr userDrawn="1"/>
          </p:nvSpPr>
          <p:spPr bwMode="auto">
            <a:xfrm>
              <a:off x="334" y="3929"/>
              <a:ext cx="2" cy="28"/>
            </a:xfrm>
            <a:custGeom>
              <a:avLst/>
              <a:gdLst/>
              <a:ahLst/>
              <a:cxnLst>
                <a:cxn ang="0">
                  <a:pos x="5" y="194"/>
                </a:cxn>
                <a:cxn ang="0">
                  <a:pos x="13" y="194"/>
                </a:cxn>
                <a:cxn ang="0">
                  <a:pos x="8" y="0"/>
                </a:cxn>
                <a:cxn ang="0">
                  <a:pos x="0" y="0"/>
                </a:cxn>
                <a:cxn ang="0">
                  <a:pos x="5" y="194"/>
                </a:cxn>
              </a:cxnLst>
              <a:rect l="0" t="0" r="r" b="b"/>
              <a:pathLst>
                <a:path w="13" h="194">
                  <a:moveTo>
                    <a:pt x="5" y="194"/>
                  </a:moveTo>
                  <a:lnTo>
                    <a:pt x="13" y="194"/>
                  </a:lnTo>
                  <a:lnTo>
                    <a:pt x="8" y="0"/>
                  </a:lnTo>
                  <a:lnTo>
                    <a:pt x="0" y="0"/>
                  </a:lnTo>
                  <a:lnTo>
                    <a:pt x="5" y="194"/>
                  </a:lnTo>
                  <a:close/>
                </a:path>
              </a:pathLst>
            </a:custGeom>
            <a:solidFill>
              <a:srgbClr val="660066"/>
            </a:solidFill>
            <a:ln w="9525">
              <a:noFill/>
              <a:round/>
              <a:headEnd/>
              <a:tailEnd/>
            </a:ln>
          </p:spPr>
          <p:txBody>
            <a:bodyPr/>
            <a:lstStyle/>
            <a:p>
              <a:endParaRPr lang="en-US">
                <a:solidFill>
                  <a:srgbClr val="000000"/>
                </a:solidFill>
              </a:endParaRPr>
            </a:p>
          </p:txBody>
        </p:sp>
        <p:sp>
          <p:nvSpPr>
            <p:cNvPr id="8227" name="Freeform 35"/>
            <p:cNvSpPr>
              <a:spLocks/>
            </p:cNvSpPr>
            <p:nvPr userDrawn="1"/>
          </p:nvSpPr>
          <p:spPr bwMode="auto">
            <a:xfrm>
              <a:off x="334" y="3956"/>
              <a:ext cx="2" cy="1"/>
            </a:xfrm>
            <a:custGeom>
              <a:avLst/>
              <a:gdLst/>
              <a:ahLst/>
              <a:cxnLst>
                <a:cxn ang="0">
                  <a:pos x="0" y="3"/>
                </a:cxn>
                <a:cxn ang="0">
                  <a:pos x="0" y="1"/>
                </a:cxn>
                <a:cxn ang="0">
                  <a:pos x="8" y="1"/>
                </a:cxn>
                <a:cxn ang="0">
                  <a:pos x="8" y="0"/>
                </a:cxn>
                <a:cxn ang="0">
                  <a:pos x="0" y="3"/>
                </a:cxn>
              </a:cxnLst>
              <a:rect l="0" t="0" r="r" b="b"/>
              <a:pathLst>
                <a:path w="8" h="3">
                  <a:moveTo>
                    <a:pt x="0" y="3"/>
                  </a:moveTo>
                  <a:lnTo>
                    <a:pt x="0" y="1"/>
                  </a:lnTo>
                  <a:lnTo>
                    <a:pt x="8" y="1"/>
                  </a:lnTo>
                  <a:lnTo>
                    <a:pt x="8" y="0"/>
                  </a:lnTo>
                  <a:lnTo>
                    <a:pt x="0" y="3"/>
                  </a:lnTo>
                  <a:close/>
                </a:path>
              </a:pathLst>
            </a:custGeom>
            <a:solidFill>
              <a:srgbClr val="660066"/>
            </a:solidFill>
            <a:ln w="9525">
              <a:noFill/>
              <a:round/>
              <a:headEnd/>
              <a:tailEnd/>
            </a:ln>
          </p:spPr>
          <p:txBody>
            <a:bodyPr/>
            <a:lstStyle/>
            <a:p>
              <a:endParaRPr lang="en-US">
                <a:solidFill>
                  <a:srgbClr val="000000"/>
                </a:solidFill>
              </a:endParaRPr>
            </a:p>
          </p:txBody>
        </p:sp>
        <p:sp>
          <p:nvSpPr>
            <p:cNvPr id="8228" name="Freeform 36"/>
            <p:cNvSpPr>
              <a:spLocks/>
            </p:cNvSpPr>
            <p:nvPr userDrawn="1"/>
          </p:nvSpPr>
          <p:spPr bwMode="auto">
            <a:xfrm>
              <a:off x="334" y="3908"/>
              <a:ext cx="53" cy="22"/>
            </a:xfrm>
            <a:custGeom>
              <a:avLst/>
              <a:gdLst/>
              <a:ahLst/>
              <a:cxnLst>
                <a:cxn ang="0">
                  <a:pos x="0" y="140"/>
                </a:cxn>
                <a:cxn ang="0">
                  <a:pos x="57" y="132"/>
                </a:cxn>
                <a:cxn ang="0">
                  <a:pos x="110" y="122"/>
                </a:cxn>
                <a:cxn ang="0">
                  <a:pos x="160" y="109"/>
                </a:cxn>
                <a:cxn ang="0">
                  <a:pos x="206" y="94"/>
                </a:cxn>
                <a:cxn ang="0">
                  <a:pos x="250" y="75"/>
                </a:cxn>
                <a:cxn ang="0">
                  <a:pos x="292" y="53"/>
                </a:cxn>
                <a:cxn ang="0">
                  <a:pos x="331" y="28"/>
                </a:cxn>
                <a:cxn ang="0">
                  <a:pos x="366" y="0"/>
                </a:cxn>
                <a:cxn ang="0">
                  <a:pos x="371" y="6"/>
                </a:cxn>
                <a:cxn ang="0">
                  <a:pos x="335" y="36"/>
                </a:cxn>
                <a:cxn ang="0">
                  <a:pos x="297" y="61"/>
                </a:cxn>
                <a:cxn ang="0">
                  <a:pos x="255" y="83"/>
                </a:cxn>
                <a:cxn ang="0">
                  <a:pos x="210" y="102"/>
                </a:cxn>
                <a:cxn ang="0">
                  <a:pos x="162" y="118"/>
                </a:cxn>
                <a:cxn ang="0">
                  <a:pos x="111" y="131"/>
                </a:cxn>
                <a:cxn ang="0">
                  <a:pos x="58" y="141"/>
                </a:cxn>
                <a:cxn ang="0">
                  <a:pos x="1" y="149"/>
                </a:cxn>
                <a:cxn ang="0">
                  <a:pos x="0" y="140"/>
                </a:cxn>
              </a:cxnLst>
              <a:rect l="0" t="0" r="r" b="b"/>
              <a:pathLst>
                <a:path w="371" h="149">
                  <a:moveTo>
                    <a:pt x="0" y="140"/>
                  </a:moveTo>
                  <a:lnTo>
                    <a:pt x="57" y="132"/>
                  </a:lnTo>
                  <a:lnTo>
                    <a:pt x="110" y="122"/>
                  </a:lnTo>
                  <a:lnTo>
                    <a:pt x="160" y="109"/>
                  </a:lnTo>
                  <a:lnTo>
                    <a:pt x="206" y="94"/>
                  </a:lnTo>
                  <a:lnTo>
                    <a:pt x="250" y="75"/>
                  </a:lnTo>
                  <a:lnTo>
                    <a:pt x="292" y="53"/>
                  </a:lnTo>
                  <a:lnTo>
                    <a:pt x="331" y="28"/>
                  </a:lnTo>
                  <a:lnTo>
                    <a:pt x="366" y="0"/>
                  </a:lnTo>
                  <a:lnTo>
                    <a:pt x="371" y="6"/>
                  </a:lnTo>
                  <a:lnTo>
                    <a:pt x="335" y="36"/>
                  </a:lnTo>
                  <a:lnTo>
                    <a:pt x="297" y="61"/>
                  </a:lnTo>
                  <a:lnTo>
                    <a:pt x="255" y="83"/>
                  </a:lnTo>
                  <a:lnTo>
                    <a:pt x="210" y="102"/>
                  </a:lnTo>
                  <a:lnTo>
                    <a:pt x="162" y="118"/>
                  </a:lnTo>
                  <a:lnTo>
                    <a:pt x="111" y="131"/>
                  </a:lnTo>
                  <a:lnTo>
                    <a:pt x="58" y="141"/>
                  </a:lnTo>
                  <a:lnTo>
                    <a:pt x="1" y="149"/>
                  </a:lnTo>
                  <a:lnTo>
                    <a:pt x="0" y="140"/>
                  </a:lnTo>
                  <a:close/>
                </a:path>
              </a:pathLst>
            </a:custGeom>
            <a:solidFill>
              <a:srgbClr val="660066"/>
            </a:solidFill>
            <a:ln w="9525">
              <a:noFill/>
              <a:round/>
              <a:headEnd/>
              <a:tailEnd/>
            </a:ln>
          </p:spPr>
          <p:txBody>
            <a:bodyPr/>
            <a:lstStyle/>
            <a:p>
              <a:endParaRPr lang="en-US">
                <a:solidFill>
                  <a:srgbClr val="000000"/>
                </a:solidFill>
              </a:endParaRPr>
            </a:p>
          </p:txBody>
        </p:sp>
        <p:sp>
          <p:nvSpPr>
            <p:cNvPr id="8229" name="Freeform 37"/>
            <p:cNvSpPr>
              <a:spLocks/>
            </p:cNvSpPr>
            <p:nvPr userDrawn="1"/>
          </p:nvSpPr>
          <p:spPr bwMode="auto">
            <a:xfrm>
              <a:off x="334" y="3928"/>
              <a:ext cx="1" cy="2"/>
            </a:xfrm>
            <a:custGeom>
              <a:avLst/>
              <a:gdLst/>
              <a:ahLst/>
              <a:cxnLst>
                <a:cxn ang="0">
                  <a:pos x="0" y="4"/>
                </a:cxn>
                <a:cxn ang="0">
                  <a:pos x="0" y="1"/>
                </a:cxn>
                <a:cxn ang="0">
                  <a:pos x="4" y="0"/>
                </a:cxn>
                <a:cxn ang="0">
                  <a:pos x="5" y="9"/>
                </a:cxn>
                <a:cxn ang="0">
                  <a:pos x="8" y="4"/>
                </a:cxn>
                <a:cxn ang="0">
                  <a:pos x="0" y="4"/>
                </a:cxn>
              </a:cxnLst>
              <a:rect l="0" t="0" r="r" b="b"/>
              <a:pathLst>
                <a:path w="8" h="9">
                  <a:moveTo>
                    <a:pt x="0" y="4"/>
                  </a:moveTo>
                  <a:lnTo>
                    <a:pt x="0" y="1"/>
                  </a:lnTo>
                  <a:lnTo>
                    <a:pt x="4" y="0"/>
                  </a:lnTo>
                  <a:lnTo>
                    <a:pt x="5" y="9"/>
                  </a:lnTo>
                  <a:lnTo>
                    <a:pt x="8" y="4"/>
                  </a:lnTo>
                  <a:lnTo>
                    <a:pt x="0" y="4"/>
                  </a:lnTo>
                  <a:close/>
                </a:path>
              </a:pathLst>
            </a:custGeom>
            <a:solidFill>
              <a:srgbClr val="660066"/>
            </a:solidFill>
            <a:ln w="9525">
              <a:noFill/>
              <a:round/>
              <a:headEnd/>
              <a:tailEnd/>
            </a:ln>
          </p:spPr>
          <p:txBody>
            <a:bodyPr/>
            <a:lstStyle/>
            <a:p>
              <a:endParaRPr lang="en-US">
                <a:solidFill>
                  <a:srgbClr val="000000"/>
                </a:solidFill>
              </a:endParaRPr>
            </a:p>
          </p:txBody>
        </p:sp>
        <p:sp>
          <p:nvSpPr>
            <p:cNvPr id="8230" name="Freeform 38"/>
            <p:cNvSpPr>
              <a:spLocks/>
            </p:cNvSpPr>
            <p:nvPr userDrawn="1"/>
          </p:nvSpPr>
          <p:spPr bwMode="auto">
            <a:xfrm>
              <a:off x="387" y="3846"/>
              <a:ext cx="26" cy="63"/>
            </a:xfrm>
            <a:custGeom>
              <a:avLst/>
              <a:gdLst/>
              <a:ahLst/>
              <a:cxnLst>
                <a:cxn ang="0">
                  <a:pos x="0" y="437"/>
                </a:cxn>
                <a:cxn ang="0">
                  <a:pos x="21" y="417"/>
                </a:cxn>
                <a:cxn ang="0">
                  <a:pos x="42" y="398"/>
                </a:cxn>
                <a:cxn ang="0">
                  <a:pos x="78" y="352"/>
                </a:cxn>
                <a:cxn ang="0">
                  <a:pos x="94" y="328"/>
                </a:cxn>
                <a:cxn ang="0">
                  <a:pos x="107" y="303"/>
                </a:cxn>
                <a:cxn ang="0">
                  <a:pos x="120" y="278"/>
                </a:cxn>
                <a:cxn ang="0">
                  <a:pos x="132" y="251"/>
                </a:cxn>
                <a:cxn ang="0">
                  <a:pos x="142" y="222"/>
                </a:cxn>
                <a:cxn ang="0">
                  <a:pos x="151" y="195"/>
                </a:cxn>
                <a:cxn ang="0">
                  <a:pos x="159" y="164"/>
                </a:cxn>
                <a:cxn ang="0">
                  <a:pos x="165" y="133"/>
                </a:cxn>
                <a:cxn ang="0">
                  <a:pos x="171" y="102"/>
                </a:cxn>
                <a:cxn ang="0">
                  <a:pos x="174" y="68"/>
                </a:cxn>
                <a:cxn ang="0">
                  <a:pos x="176" y="35"/>
                </a:cxn>
                <a:cxn ang="0">
                  <a:pos x="176" y="0"/>
                </a:cxn>
                <a:cxn ang="0">
                  <a:pos x="184" y="0"/>
                </a:cxn>
                <a:cxn ang="0">
                  <a:pos x="184" y="35"/>
                </a:cxn>
                <a:cxn ang="0">
                  <a:pos x="182" y="71"/>
                </a:cxn>
                <a:cxn ang="0">
                  <a:pos x="179" y="104"/>
                </a:cxn>
                <a:cxn ang="0">
                  <a:pos x="173" y="136"/>
                </a:cxn>
                <a:cxn ang="0">
                  <a:pos x="167" y="168"/>
                </a:cxn>
                <a:cxn ang="0">
                  <a:pos x="159" y="198"/>
                </a:cxn>
                <a:cxn ang="0">
                  <a:pos x="150" y="227"/>
                </a:cxn>
                <a:cxn ang="0">
                  <a:pos x="140" y="255"/>
                </a:cxn>
                <a:cxn ang="0">
                  <a:pos x="128" y="283"/>
                </a:cxn>
                <a:cxn ang="0">
                  <a:pos x="115" y="308"/>
                </a:cxn>
                <a:cxn ang="0">
                  <a:pos x="100" y="334"/>
                </a:cxn>
                <a:cxn ang="0">
                  <a:pos x="85" y="358"/>
                </a:cxn>
                <a:cxn ang="0">
                  <a:pos x="48" y="404"/>
                </a:cxn>
                <a:cxn ang="0">
                  <a:pos x="27" y="424"/>
                </a:cxn>
                <a:cxn ang="0">
                  <a:pos x="5" y="443"/>
                </a:cxn>
                <a:cxn ang="0">
                  <a:pos x="0" y="437"/>
                </a:cxn>
              </a:cxnLst>
              <a:rect l="0" t="0" r="r" b="b"/>
              <a:pathLst>
                <a:path w="184" h="443">
                  <a:moveTo>
                    <a:pt x="0" y="437"/>
                  </a:moveTo>
                  <a:lnTo>
                    <a:pt x="21" y="417"/>
                  </a:lnTo>
                  <a:lnTo>
                    <a:pt x="42" y="398"/>
                  </a:lnTo>
                  <a:lnTo>
                    <a:pt x="78" y="352"/>
                  </a:lnTo>
                  <a:lnTo>
                    <a:pt x="94" y="328"/>
                  </a:lnTo>
                  <a:lnTo>
                    <a:pt x="107" y="303"/>
                  </a:lnTo>
                  <a:lnTo>
                    <a:pt x="120" y="278"/>
                  </a:lnTo>
                  <a:lnTo>
                    <a:pt x="132" y="251"/>
                  </a:lnTo>
                  <a:lnTo>
                    <a:pt x="142" y="222"/>
                  </a:lnTo>
                  <a:lnTo>
                    <a:pt x="151" y="195"/>
                  </a:lnTo>
                  <a:lnTo>
                    <a:pt x="159" y="164"/>
                  </a:lnTo>
                  <a:lnTo>
                    <a:pt x="165" y="133"/>
                  </a:lnTo>
                  <a:lnTo>
                    <a:pt x="171" y="102"/>
                  </a:lnTo>
                  <a:lnTo>
                    <a:pt x="174" y="68"/>
                  </a:lnTo>
                  <a:lnTo>
                    <a:pt x="176" y="35"/>
                  </a:lnTo>
                  <a:lnTo>
                    <a:pt x="176" y="0"/>
                  </a:lnTo>
                  <a:lnTo>
                    <a:pt x="184" y="0"/>
                  </a:lnTo>
                  <a:lnTo>
                    <a:pt x="184" y="35"/>
                  </a:lnTo>
                  <a:lnTo>
                    <a:pt x="182" y="71"/>
                  </a:lnTo>
                  <a:lnTo>
                    <a:pt x="179" y="104"/>
                  </a:lnTo>
                  <a:lnTo>
                    <a:pt x="173" y="136"/>
                  </a:lnTo>
                  <a:lnTo>
                    <a:pt x="167" y="168"/>
                  </a:lnTo>
                  <a:lnTo>
                    <a:pt x="159" y="198"/>
                  </a:lnTo>
                  <a:lnTo>
                    <a:pt x="150" y="227"/>
                  </a:lnTo>
                  <a:lnTo>
                    <a:pt x="140" y="255"/>
                  </a:lnTo>
                  <a:lnTo>
                    <a:pt x="128" y="283"/>
                  </a:lnTo>
                  <a:lnTo>
                    <a:pt x="115" y="308"/>
                  </a:lnTo>
                  <a:lnTo>
                    <a:pt x="100" y="334"/>
                  </a:lnTo>
                  <a:lnTo>
                    <a:pt x="85" y="358"/>
                  </a:lnTo>
                  <a:lnTo>
                    <a:pt x="48" y="404"/>
                  </a:lnTo>
                  <a:lnTo>
                    <a:pt x="27" y="424"/>
                  </a:lnTo>
                  <a:lnTo>
                    <a:pt x="5" y="443"/>
                  </a:lnTo>
                  <a:lnTo>
                    <a:pt x="0" y="437"/>
                  </a:lnTo>
                  <a:close/>
                </a:path>
              </a:pathLst>
            </a:custGeom>
            <a:solidFill>
              <a:srgbClr val="660066"/>
            </a:solidFill>
            <a:ln w="9525">
              <a:noFill/>
              <a:round/>
              <a:headEnd/>
              <a:tailEnd/>
            </a:ln>
          </p:spPr>
          <p:txBody>
            <a:bodyPr/>
            <a:lstStyle/>
            <a:p>
              <a:endParaRPr lang="en-US">
                <a:solidFill>
                  <a:srgbClr val="000000"/>
                </a:solidFill>
              </a:endParaRPr>
            </a:p>
          </p:txBody>
        </p:sp>
        <p:sp>
          <p:nvSpPr>
            <p:cNvPr id="8231" name="Freeform 39"/>
            <p:cNvSpPr>
              <a:spLocks/>
            </p:cNvSpPr>
            <p:nvPr userDrawn="1"/>
          </p:nvSpPr>
          <p:spPr bwMode="auto">
            <a:xfrm>
              <a:off x="387" y="3908"/>
              <a:ext cx="1" cy="1"/>
            </a:xfrm>
            <a:custGeom>
              <a:avLst/>
              <a:gdLst/>
              <a:ahLst/>
              <a:cxnLst>
                <a:cxn ang="0">
                  <a:pos x="5" y="6"/>
                </a:cxn>
                <a:cxn ang="0">
                  <a:pos x="0" y="0"/>
                </a:cxn>
                <a:cxn ang="0">
                  <a:pos x="5" y="6"/>
                </a:cxn>
              </a:cxnLst>
              <a:rect l="0" t="0" r="r" b="b"/>
              <a:pathLst>
                <a:path w="5" h="6">
                  <a:moveTo>
                    <a:pt x="5" y="6"/>
                  </a:moveTo>
                  <a:lnTo>
                    <a:pt x="0" y="0"/>
                  </a:lnTo>
                  <a:lnTo>
                    <a:pt x="5" y="6"/>
                  </a:lnTo>
                  <a:close/>
                </a:path>
              </a:pathLst>
            </a:custGeom>
            <a:solidFill>
              <a:srgbClr val="660066"/>
            </a:solidFill>
            <a:ln w="9525">
              <a:noFill/>
              <a:round/>
              <a:headEnd/>
              <a:tailEnd/>
            </a:ln>
          </p:spPr>
          <p:txBody>
            <a:bodyPr/>
            <a:lstStyle/>
            <a:p>
              <a:endParaRPr lang="en-US">
                <a:solidFill>
                  <a:srgbClr val="000000"/>
                </a:solidFill>
              </a:endParaRPr>
            </a:p>
          </p:txBody>
        </p:sp>
        <p:sp>
          <p:nvSpPr>
            <p:cNvPr id="8232" name="Freeform 40"/>
            <p:cNvSpPr>
              <a:spLocks/>
            </p:cNvSpPr>
            <p:nvPr userDrawn="1"/>
          </p:nvSpPr>
          <p:spPr bwMode="auto">
            <a:xfrm>
              <a:off x="387" y="3774"/>
              <a:ext cx="26" cy="72"/>
            </a:xfrm>
            <a:custGeom>
              <a:avLst/>
              <a:gdLst/>
              <a:ahLst/>
              <a:cxnLst>
                <a:cxn ang="0">
                  <a:pos x="175" y="506"/>
                </a:cxn>
                <a:cxn ang="0">
                  <a:pos x="173" y="432"/>
                </a:cxn>
                <a:cxn ang="0">
                  <a:pos x="164" y="362"/>
                </a:cxn>
                <a:cxn ang="0">
                  <a:pos x="158" y="328"/>
                </a:cxn>
                <a:cxn ang="0">
                  <a:pos x="150" y="295"/>
                </a:cxn>
                <a:cxn ang="0">
                  <a:pos x="131" y="231"/>
                </a:cxn>
                <a:cxn ang="0">
                  <a:pos x="106" y="170"/>
                </a:cxn>
                <a:cxn ang="0">
                  <a:pos x="77" y="112"/>
                </a:cxn>
                <a:cxn ang="0">
                  <a:pos x="60" y="84"/>
                </a:cxn>
                <a:cxn ang="0">
                  <a:pos x="41" y="58"/>
                </a:cxn>
                <a:cxn ang="0">
                  <a:pos x="21" y="32"/>
                </a:cxn>
                <a:cxn ang="0">
                  <a:pos x="0" y="6"/>
                </a:cxn>
                <a:cxn ang="0">
                  <a:pos x="7" y="0"/>
                </a:cxn>
                <a:cxn ang="0">
                  <a:pos x="28" y="26"/>
                </a:cxn>
                <a:cxn ang="0">
                  <a:pos x="47" y="52"/>
                </a:cxn>
                <a:cxn ang="0">
                  <a:pos x="67" y="79"/>
                </a:cxn>
                <a:cxn ang="0">
                  <a:pos x="84" y="107"/>
                </a:cxn>
                <a:cxn ang="0">
                  <a:pos x="114" y="165"/>
                </a:cxn>
                <a:cxn ang="0">
                  <a:pos x="139" y="228"/>
                </a:cxn>
                <a:cxn ang="0">
                  <a:pos x="158" y="292"/>
                </a:cxn>
                <a:cxn ang="0">
                  <a:pos x="166" y="326"/>
                </a:cxn>
                <a:cxn ang="0">
                  <a:pos x="172" y="360"/>
                </a:cxn>
                <a:cxn ang="0">
                  <a:pos x="181" y="432"/>
                </a:cxn>
                <a:cxn ang="0">
                  <a:pos x="183" y="506"/>
                </a:cxn>
                <a:cxn ang="0">
                  <a:pos x="175" y="506"/>
                </a:cxn>
              </a:cxnLst>
              <a:rect l="0" t="0" r="r" b="b"/>
              <a:pathLst>
                <a:path w="183" h="506">
                  <a:moveTo>
                    <a:pt x="175" y="506"/>
                  </a:moveTo>
                  <a:lnTo>
                    <a:pt x="173" y="432"/>
                  </a:lnTo>
                  <a:lnTo>
                    <a:pt x="164" y="362"/>
                  </a:lnTo>
                  <a:lnTo>
                    <a:pt x="158" y="328"/>
                  </a:lnTo>
                  <a:lnTo>
                    <a:pt x="150" y="295"/>
                  </a:lnTo>
                  <a:lnTo>
                    <a:pt x="131" y="231"/>
                  </a:lnTo>
                  <a:lnTo>
                    <a:pt x="106" y="170"/>
                  </a:lnTo>
                  <a:lnTo>
                    <a:pt x="77" y="112"/>
                  </a:lnTo>
                  <a:lnTo>
                    <a:pt x="60" y="84"/>
                  </a:lnTo>
                  <a:lnTo>
                    <a:pt x="41" y="58"/>
                  </a:lnTo>
                  <a:lnTo>
                    <a:pt x="21" y="32"/>
                  </a:lnTo>
                  <a:lnTo>
                    <a:pt x="0" y="6"/>
                  </a:lnTo>
                  <a:lnTo>
                    <a:pt x="7" y="0"/>
                  </a:lnTo>
                  <a:lnTo>
                    <a:pt x="28" y="26"/>
                  </a:lnTo>
                  <a:lnTo>
                    <a:pt x="47" y="52"/>
                  </a:lnTo>
                  <a:lnTo>
                    <a:pt x="67" y="79"/>
                  </a:lnTo>
                  <a:lnTo>
                    <a:pt x="84" y="107"/>
                  </a:lnTo>
                  <a:lnTo>
                    <a:pt x="114" y="165"/>
                  </a:lnTo>
                  <a:lnTo>
                    <a:pt x="139" y="228"/>
                  </a:lnTo>
                  <a:lnTo>
                    <a:pt x="158" y="292"/>
                  </a:lnTo>
                  <a:lnTo>
                    <a:pt x="166" y="326"/>
                  </a:lnTo>
                  <a:lnTo>
                    <a:pt x="172" y="360"/>
                  </a:lnTo>
                  <a:lnTo>
                    <a:pt x="181" y="432"/>
                  </a:lnTo>
                  <a:lnTo>
                    <a:pt x="183" y="506"/>
                  </a:lnTo>
                  <a:lnTo>
                    <a:pt x="175" y="506"/>
                  </a:lnTo>
                  <a:close/>
                </a:path>
              </a:pathLst>
            </a:custGeom>
            <a:solidFill>
              <a:srgbClr val="660066"/>
            </a:solidFill>
            <a:ln w="9525">
              <a:noFill/>
              <a:round/>
              <a:headEnd/>
              <a:tailEnd/>
            </a:ln>
          </p:spPr>
          <p:txBody>
            <a:bodyPr/>
            <a:lstStyle/>
            <a:p>
              <a:endParaRPr lang="en-US">
                <a:solidFill>
                  <a:srgbClr val="000000"/>
                </a:solidFill>
              </a:endParaRPr>
            </a:p>
          </p:txBody>
        </p:sp>
        <p:sp>
          <p:nvSpPr>
            <p:cNvPr id="8233" name="Freeform 41"/>
            <p:cNvSpPr>
              <a:spLocks/>
            </p:cNvSpPr>
            <p:nvPr userDrawn="1"/>
          </p:nvSpPr>
          <p:spPr bwMode="auto">
            <a:xfrm>
              <a:off x="412" y="3846"/>
              <a:ext cx="1" cy="1"/>
            </a:xfrm>
            <a:custGeom>
              <a:avLst/>
              <a:gdLst/>
              <a:ahLst/>
              <a:cxnLst>
                <a:cxn ang="0">
                  <a:pos x="8" y="0"/>
                </a:cxn>
                <a:cxn ang="0">
                  <a:pos x="0" y="0"/>
                </a:cxn>
                <a:cxn ang="0">
                  <a:pos x="8" y="0"/>
                </a:cxn>
              </a:cxnLst>
              <a:rect l="0" t="0" r="r" b="b"/>
              <a:pathLst>
                <a:path w="8">
                  <a:moveTo>
                    <a:pt x="8" y="0"/>
                  </a:moveTo>
                  <a:lnTo>
                    <a:pt x="0" y="0"/>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8234" name="Freeform 42"/>
            <p:cNvSpPr>
              <a:spLocks/>
            </p:cNvSpPr>
            <p:nvPr userDrawn="1"/>
          </p:nvSpPr>
          <p:spPr bwMode="auto">
            <a:xfrm>
              <a:off x="324" y="3745"/>
              <a:ext cx="64" cy="29"/>
            </a:xfrm>
            <a:custGeom>
              <a:avLst/>
              <a:gdLst/>
              <a:ahLst/>
              <a:cxnLst>
                <a:cxn ang="0">
                  <a:pos x="436" y="208"/>
                </a:cxn>
                <a:cxn ang="0">
                  <a:pos x="413" y="184"/>
                </a:cxn>
                <a:cxn ang="0">
                  <a:pos x="391" y="161"/>
                </a:cxn>
                <a:cxn ang="0">
                  <a:pos x="367" y="139"/>
                </a:cxn>
                <a:cxn ang="0">
                  <a:pos x="342" y="120"/>
                </a:cxn>
                <a:cxn ang="0">
                  <a:pos x="291" y="86"/>
                </a:cxn>
                <a:cxn ang="0">
                  <a:pos x="239" y="58"/>
                </a:cxn>
                <a:cxn ang="0">
                  <a:pos x="211" y="47"/>
                </a:cxn>
                <a:cxn ang="0">
                  <a:pos x="182" y="37"/>
                </a:cxn>
                <a:cxn ang="0">
                  <a:pos x="153" y="28"/>
                </a:cxn>
                <a:cxn ang="0">
                  <a:pos x="125" y="21"/>
                </a:cxn>
                <a:cxn ang="0">
                  <a:pos x="94" y="15"/>
                </a:cxn>
                <a:cxn ang="0">
                  <a:pos x="65" y="12"/>
                </a:cxn>
                <a:cxn ang="0">
                  <a:pos x="33" y="9"/>
                </a:cxn>
                <a:cxn ang="0">
                  <a:pos x="0" y="8"/>
                </a:cxn>
                <a:cxn ang="0">
                  <a:pos x="0" y="0"/>
                </a:cxn>
                <a:cxn ang="0">
                  <a:pos x="33" y="1"/>
                </a:cxn>
                <a:cxn ang="0">
                  <a:pos x="65" y="4"/>
                </a:cxn>
                <a:cxn ang="0">
                  <a:pos x="96" y="7"/>
                </a:cxn>
                <a:cxn ang="0">
                  <a:pos x="127" y="13"/>
                </a:cxn>
                <a:cxn ang="0">
                  <a:pos x="156" y="20"/>
                </a:cxn>
                <a:cxn ang="0">
                  <a:pos x="186" y="29"/>
                </a:cxn>
                <a:cxn ang="0">
                  <a:pos x="214" y="39"/>
                </a:cxn>
                <a:cxn ang="0">
                  <a:pos x="244" y="50"/>
                </a:cxn>
                <a:cxn ang="0">
                  <a:pos x="297" y="79"/>
                </a:cxn>
                <a:cxn ang="0">
                  <a:pos x="348" y="113"/>
                </a:cxn>
                <a:cxn ang="0">
                  <a:pos x="373" y="132"/>
                </a:cxn>
                <a:cxn ang="0">
                  <a:pos x="396" y="154"/>
                </a:cxn>
                <a:cxn ang="0">
                  <a:pos x="419" y="177"/>
                </a:cxn>
                <a:cxn ang="0">
                  <a:pos x="442" y="201"/>
                </a:cxn>
                <a:cxn ang="0">
                  <a:pos x="436" y="208"/>
                </a:cxn>
              </a:cxnLst>
              <a:rect l="0" t="0" r="r" b="b"/>
              <a:pathLst>
                <a:path w="442" h="208">
                  <a:moveTo>
                    <a:pt x="436" y="208"/>
                  </a:moveTo>
                  <a:lnTo>
                    <a:pt x="413" y="184"/>
                  </a:lnTo>
                  <a:lnTo>
                    <a:pt x="391" y="161"/>
                  </a:lnTo>
                  <a:lnTo>
                    <a:pt x="367" y="139"/>
                  </a:lnTo>
                  <a:lnTo>
                    <a:pt x="342" y="120"/>
                  </a:lnTo>
                  <a:lnTo>
                    <a:pt x="291" y="86"/>
                  </a:lnTo>
                  <a:lnTo>
                    <a:pt x="239" y="58"/>
                  </a:lnTo>
                  <a:lnTo>
                    <a:pt x="211" y="47"/>
                  </a:lnTo>
                  <a:lnTo>
                    <a:pt x="182" y="37"/>
                  </a:lnTo>
                  <a:lnTo>
                    <a:pt x="153" y="28"/>
                  </a:lnTo>
                  <a:lnTo>
                    <a:pt x="125" y="21"/>
                  </a:lnTo>
                  <a:lnTo>
                    <a:pt x="94" y="15"/>
                  </a:lnTo>
                  <a:lnTo>
                    <a:pt x="65" y="12"/>
                  </a:lnTo>
                  <a:lnTo>
                    <a:pt x="33" y="9"/>
                  </a:lnTo>
                  <a:lnTo>
                    <a:pt x="0" y="8"/>
                  </a:lnTo>
                  <a:lnTo>
                    <a:pt x="0" y="0"/>
                  </a:lnTo>
                  <a:lnTo>
                    <a:pt x="33" y="1"/>
                  </a:lnTo>
                  <a:lnTo>
                    <a:pt x="65" y="4"/>
                  </a:lnTo>
                  <a:lnTo>
                    <a:pt x="96" y="7"/>
                  </a:lnTo>
                  <a:lnTo>
                    <a:pt x="127" y="13"/>
                  </a:lnTo>
                  <a:lnTo>
                    <a:pt x="156" y="20"/>
                  </a:lnTo>
                  <a:lnTo>
                    <a:pt x="186" y="29"/>
                  </a:lnTo>
                  <a:lnTo>
                    <a:pt x="214" y="39"/>
                  </a:lnTo>
                  <a:lnTo>
                    <a:pt x="244" y="50"/>
                  </a:lnTo>
                  <a:lnTo>
                    <a:pt x="297" y="79"/>
                  </a:lnTo>
                  <a:lnTo>
                    <a:pt x="348" y="113"/>
                  </a:lnTo>
                  <a:lnTo>
                    <a:pt x="373" y="132"/>
                  </a:lnTo>
                  <a:lnTo>
                    <a:pt x="396" y="154"/>
                  </a:lnTo>
                  <a:lnTo>
                    <a:pt x="419" y="177"/>
                  </a:lnTo>
                  <a:lnTo>
                    <a:pt x="442" y="201"/>
                  </a:lnTo>
                  <a:lnTo>
                    <a:pt x="436" y="208"/>
                  </a:lnTo>
                  <a:close/>
                </a:path>
              </a:pathLst>
            </a:custGeom>
            <a:solidFill>
              <a:srgbClr val="660066"/>
            </a:solidFill>
            <a:ln w="9525">
              <a:noFill/>
              <a:round/>
              <a:headEnd/>
              <a:tailEnd/>
            </a:ln>
          </p:spPr>
          <p:txBody>
            <a:bodyPr/>
            <a:lstStyle/>
            <a:p>
              <a:endParaRPr lang="en-US">
                <a:solidFill>
                  <a:srgbClr val="000000"/>
                </a:solidFill>
              </a:endParaRPr>
            </a:p>
          </p:txBody>
        </p:sp>
        <p:sp>
          <p:nvSpPr>
            <p:cNvPr id="8235" name="Freeform 43"/>
            <p:cNvSpPr>
              <a:spLocks/>
            </p:cNvSpPr>
            <p:nvPr userDrawn="1"/>
          </p:nvSpPr>
          <p:spPr bwMode="auto">
            <a:xfrm>
              <a:off x="387" y="3773"/>
              <a:ext cx="1" cy="1"/>
            </a:xfrm>
            <a:custGeom>
              <a:avLst/>
              <a:gdLst/>
              <a:ahLst/>
              <a:cxnLst>
                <a:cxn ang="0">
                  <a:pos x="7" y="1"/>
                </a:cxn>
                <a:cxn ang="0">
                  <a:pos x="6" y="0"/>
                </a:cxn>
                <a:cxn ang="0">
                  <a:pos x="0" y="7"/>
                </a:cxn>
                <a:cxn ang="0">
                  <a:pos x="7" y="1"/>
                </a:cxn>
              </a:cxnLst>
              <a:rect l="0" t="0" r="r" b="b"/>
              <a:pathLst>
                <a:path w="7" h="7">
                  <a:moveTo>
                    <a:pt x="7" y="1"/>
                  </a:moveTo>
                  <a:lnTo>
                    <a:pt x="6" y="0"/>
                  </a:lnTo>
                  <a:lnTo>
                    <a:pt x="0" y="7"/>
                  </a:lnTo>
                  <a:lnTo>
                    <a:pt x="7" y="1"/>
                  </a:lnTo>
                  <a:close/>
                </a:path>
              </a:pathLst>
            </a:custGeom>
            <a:solidFill>
              <a:srgbClr val="660066"/>
            </a:solidFill>
            <a:ln w="9525">
              <a:noFill/>
              <a:round/>
              <a:headEnd/>
              <a:tailEnd/>
            </a:ln>
          </p:spPr>
          <p:txBody>
            <a:bodyPr/>
            <a:lstStyle/>
            <a:p>
              <a:endParaRPr lang="en-US">
                <a:solidFill>
                  <a:srgbClr val="000000"/>
                </a:solidFill>
              </a:endParaRPr>
            </a:p>
          </p:txBody>
        </p:sp>
        <p:sp>
          <p:nvSpPr>
            <p:cNvPr id="8236" name="Freeform 44"/>
            <p:cNvSpPr>
              <a:spLocks/>
            </p:cNvSpPr>
            <p:nvPr userDrawn="1"/>
          </p:nvSpPr>
          <p:spPr bwMode="auto">
            <a:xfrm>
              <a:off x="289" y="3745"/>
              <a:ext cx="35" cy="6"/>
            </a:xfrm>
            <a:custGeom>
              <a:avLst/>
              <a:gdLst/>
              <a:ahLst/>
              <a:cxnLst>
                <a:cxn ang="0">
                  <a:pos x="249" y="8"/>
                </a:cxn>
                <a:cxn ang="0">
                  <a:pos x="175" y="11"/>
                </a:cxn>
                <a:cxn ang="0">
                  <a:pos x="142" y="13"/>
                </a:cxn>
                <a:cxn ang="0">
                  <a:pos x="110" y="17"/>
                </a:cxn>
                <a:cxn ang="0">
                  <a:pos x="52" y="28"/>
                </a:cxn>
                <a:cxn ang="0">
                  <a:pos x="28" y="36"/>
                </a:cxn>
                <a:cxn ang="0">
                  <a:pos x="5" y="44"/>
                </a:cxn>
                <a:cxn ang="0">
                  <a:pos x="0" y="36"/>
                </a:cxn>
                <a:cxn ang="0">
                  <a:pos x="24" y="28"/>
                </a:cxn>
                <a:cxn ang="0">
                  <a:pos x="49" y="20"/>
                </a:cxn>
                <a:cxn ang="0">
                  <a:pos x="108" y="9"/>
                </a:cxn>
                <a:cxn ang="0">
                  <a:pos x="140" y="5"/>
                </a:cxn>
                <a:cxn ang="0">
                  <a:pos x="175" y="3"/>
                </a:cxn>
                <a:cxn ang="0">
                  <a:pos x="249" y="0"/>
                </a:cxn>
                <a:cxn ang="0">
                  <a:pos x="249" y="8"/>
                </a:cxn>
              </a:cxnLst>
              <a:rect l="0" t="0" r="r" b="b"/>
              <a:pathLst>
                <a:path w="249" h="44">
                  <a:moveTo>
                    <a:pt x="249" y="8"/>
                  </a:moveTo>
                  <a:lnTo>
                    <a:pt x="175" y="11"/>
                  </a:lnTo>
                  <a:lnTo>
                    <a:pt x="142" y="13"/>
                  </a:lnTo>
                  <a:lnTo>
                    <a:pt x="110" y="17"/>
                  </a:lnTo>
                  <a:lnTo>
                    <a:pt x="52" y="28"/>
                  </a:lnTo>
                  <a:lnTo>
                    <a:pt x="28" y="36"/>
                  </a:lnTo>
                  <a:lnTo>
                    <a:pt x="5" y="44"/>
                  </a:lnTo>
                  <a:lnTo>
                    <a:pt x="0" y="36"/>
                  </a:lnTo>
                  <a:lnTo>
                    <a:pt x="24" y="28"/>
                  </a:lnTo>
                  <a:lnTo>
                    <a:pt x="49" y="20"/>
                  </a:lnTo>
                  <a:lnTo>
                    <a:pt x="108" y="9"/>
                  </a:lnTo>
                  <a:lnTo>
                    <a:pt x="140" y="5"/>
                  </a:lnTo>
                  <a:lnTo>
                    <a:pt x="175" y="3"/>
                  </a:lnTo>
                  <a:lnTo>
                    <a:pt x="249" y="0"/>
                  </a:lnTo>
                  <a:lnTo>
                    <a:pt x="249" y="8"/>
                  </a:lnTo>
                  <a:close/>
                </a:path>
              </a:pathLst>
            </a:custGeom>
            <a:solidFill>
              <a:srgbClr val="660066"/>
            </a:solidFill>
            <a:ln w="9525">
              <a:noFill/>
              <a:round/>
              <a:headEnd/>
              <a:tailEnd/>
            </a:ln>
          </p:spPr>
          <p:txBody>
            <a:bodyPr/>
            <a:lstStyle/>
            <a:p>
              <a:endParaRPr lang="en-US">
                <a:solidFill>
                  <a:srgbClr val="000000"/>
                </a:solidFill>
              </a:endParaRPr>
            </a:p>
          </p:txBody>
        </p:sp>
        <p:sp>
          <p:nvSpPr>
            <p:cNvPr id="8237" name="Freeform 45"/>
            <p:cNvSpPr>
              <a:spLocks/>
            </p:cNvSpPr>
            <p:nvPr userDrawn="1"/>
          </p:nvSpPr>
          <p:spPr bwMode="auto">
            <a:xfrm>
              <a:off x="324" y="3745"/>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38" name="Freeform 46"/>
            <p:cNvSpPr>
              <a:spLocks/>
            </p:cNvSpPr>
            <p:nvPr userDrawn="1"/>
          </p:nvSpPr>
          <p:spPr bwMode="auto">
            <a:xfrm>
              <a:off x="274" y="3750"/>
              <a:ext cx="16" cy="15"/>
            </a:xfrm>
            <a:custGeom>
              <a:avLst/>
              <a:gdLst/>
              <a:ahLst/>
              <a:cxnLst>
                <a:cxn ang="0">
                  <a:pos x="109" y="8"/>
                </a:cxn>
                <a:cxn ang="0">
                  <a:pos x="89" y="17"/>
                </a:cxn>
                <a:cxn ang="0">
                  <a:pos x="69" y="26"/>
                </a:cxn>
                <a:cxn ang="0">
                  <a:pos x="53" y="37"/>
                </a:cxn>
                <a:cxn ang="0">
                  <a:pos x="40" y="49"/>
                </a:cxn>
                <a:cxn ang="0">
                  <a:pos x="29" y="62"/>
                </a:cxn>
                <a:cxn ang="0">
                  <a:pos x="20" y="75"/>
                </a:cxn>
                <a:cxn ang="0">
                  <a:pos x="13" y="90"/>
                </a:cxn>
                <a:cxn ang="0">
                  <a:pos x="9" y="104"/>
                </a:cxn>
                <a:cxn ang="0">
                  <a:pos x="0" y="102"/>
                </a:cxn>
                <a:cxn ang="0">
                  <a:pos x="5" y="86"/>
                </a:cxn>
                <a:cxn ang="0">
                  <a:pos x="12" y="70"/>
                </a:cxn>
                <a:cxn ang="0">
                  <a:pos x="22" y="57"/>
                </a:cxn>
                <a:cxn ang="0">
                  <a:pos x="33" y="43"/>
                </a:cxn>
                <a:cxn ang="0">
                  <a:pos x="48" y="30"/>
                </a:cxn>
                <a:cxn ang="0">
                  <a:pos x="64" y="19"/>
                </a:cxn>
                <a:cxn ang="0">
                  <a:pos x="84" y="9"/>
                </a:cxn>
                <a:cxn ang="0">
                  <a:pos x="104" y="0"/>
                </a:cxn>
                <a:cxn ang="0">
                  <a:pos x="109" y="8"/>
                </a:cxn>
              </a:cxnLst>
              <a:rect l="0" t="0" r="r" b="b"/>
              <a:pathLst>
                <a:path w="109" h="104">
                  <a:moveTo>
                    <a:pt x="109" y="8"/>
                  </a:moveTo>
                  <a:lnTo>
                    <a:pt x="89" y="17"/>
                  </a:lnTo>
                  <a:lnTo>
                    <a:pt x="69" y="26"/>
                  </a:lnTo>
                  <a:lnTo>
                    <a:pt x="53" y="37"/>
                  </a:lnTo>
                  <a:lnTo>
                    <a:pt x="40" y="49"/>
                  </a:lnTo>
                  <a:lnTo>
                    <a:pt x="29" y="62"/>
                  </a:lnTo>
                  <a:lnTo>
                    <a:pt x="20" y="75"/>
                  </a:lnTo>
                  <a:lnTo>
                    <a:pt x="13" y="90"/>
                  </a:lnTo>
                  <a:lnTo>
                    <a:pt x="9" y="104"/>
                  </a:lnTo>
                  <a:lnTo>
                    <a:pt x="0" y="102"/>
                  </a:lnTo>
                  <a:lnTo>
                    <a:pt x="5" y="86"/>
                  </a:lnTo>
                  <a:lnTo>
                    <a:pt x="12" y="70"/>
                  </a:lnTo>
                  <a:lnTo>
                    <a:pt x="22" y="57"/>
                  </a:lnTo>
                  <a:lnTo>
                    <a:pt x="33" y="43"/>
                  </a:lnTo>
                  <a:lnTo>
                    <a:pt x="48" y="30"/>
                  </a:lnTo>
                  <a:lnTo>
                    <a:pt x="64" y="19"/>
                  </a:lnTo>
                  <a:lnTo>
                    <a:pt x="84" y="9"/>
                  </a:lnTo>
                  <a:lnTo>
                    <a:pt x="104" y="0"/>
                  </a:lnTo>
                  <a:lnTo>
                    <a:pt x="109" y="8"/>
                  </a:lnTo>
                  <a:close/>
                </a:path>
              </a:pathLst>
            </a:custGeom>
            <a:solidFill>
              <a:srgbClr val="660066"/>
            </a:solidFill>
            <a:ln w="9525">
              <a:noFill/>
              <a:round/>
              <a:headEnd/>
              <a:tailEnd/>
            </a:ln>
          </p:spPr>
          <p:txBody>
            <a:bodyPr/>
            <a:lstStyle/>
            <a:p>
              <a:endParaRPr lang="en-US">
                <a:solidFill>
                  <a:srgbClr val="000000"/>
                </a:solidFill>
              </a:endParaRPr>
            </a:p>
          </p:txBody>
        </p:sp>
        <p:sp>
          <p:nvSpPr>
            <p:cNvPr id="8239" name="Freeform 47"/>
            <p:cNvSpPr>
              <a:spLocks/>
            </p:cNvSpPr>
            <p:nvPr userDrawn="1"/>
          </p:nvSpPr>
          <p:spPr bwMode="auto">
            <a:xfrm>
              <a:off x="289" y="3750"/>
              <a:ext cx="1" cy="1"/>
            </a:xfrm>
            <a:custGeom>
              <a:avLst/>
              <a:gdLst/>
              <a:ahLst/>
              <a:cxnLst>
                <a:cxn ang="0">
                  <a:pos x="0" y="0"/>
                </a:cxn>
                <a:cxn ang="0">
                  <a:pos x="5" y="8"/>
                </a:cxn>
                <a:cxn ang="0">
                  <a:pos x="0" y="0"/>
                </a:cxn>
              </a:cxnLst>
              <a:rect l="0" t="0" r="r" b="b"/>
              <a:pathLst>
                <a:path w="5" h="8">
                  <a:moveTo>
                    <a:pt x="0" y="0"/>
                  </a:moveTo>
                  <a:lnTo>
                    <a:pt x="5"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40" name="Freeform 48"/>
            <p:cNvSpPr>
              <a:spLocks/>
            </p:cNvSpPr>
            <p:nvPr userDrawn="1"/>
          </p:nvSpPr>
          <p:spPr bwMode="auto">
            <a:xfrm>
              <a:off x="271" y="3764"/>
              <a:ext cx="4" cy="50"/>
            </a:xfrm>
            <a:custGeom>
              <a:avLst/>
              <a:gdLst/>
              <a:ahLst/>
              <a:cxnLst>
                <a:cxn ang="0">
                  <a:pos x="30" y="1"/>
                </a:cxn>
                <a:cxn ang="0">
                  <a:pos x="24" y="46"/>
                </a:cxn>
                <a:cxn ang="0">
                  <a:pos x="18" y="119"/>
                </a:cxn>
                <a:cxn ang="0">
                  <a:pos x="12" y="218"/>
                </a:cxn>
                <a:cxn ang="0">
                  <a:pos x="9" y="346"/>
                </a:cxn>
                <a:cxn ang="0">
                  <a:pos x="0" y="346"/>
                </a:cxn>
                <a:cxn ang="0">
                  <a:pos x="3" y="218"/>
                </a:cxn>
                <a:cxn ang="0">
                  <a:pos x="9" y="119"/>
                </a:cxn>
                <a:cxn ang="0">
                  <a:pos x="14" y="46"/>
                </a:cxn>
                <a:cxn ang="0">
                  <a:pos x="21" y="0"/>
                </a:cxn>
                <a:cxn ang="0">
                  <a:pos x="30" y="1"/>
                </a:cxn>
              </a:cxnLst>
              <a:rect l="0" t="0" r="r" b="b"/>
              <a:pathLst>
                <a:path w="30" h="346">
                  <a:moveTo>
                    <a:pt x="30" y="1"/>
                  </a:moveTo>
                  <a:lnTo>
                    <a:pt x="24" y="46"/>
                  </a:lnTo>
                  <a:lnTo>
                    <a:pt x="18" y="119"/>
                  </a:lnTo>
                  <a:lnTo>
                    <a:pt x="12" y="218"/>
                  </a:lnTo>
                  <a:lnTo>
                    <a:pt x="9" y="346"/>
                  </a:lnTo>
                  <a:lnTo>
                    <a:pt x="0" y="346"/>
                  </a:lnTo>
                  <a:lnTo>
                    <a:pt x="3" y="218"/>
                  </a:lnTo>
                  <a:lnTo>
                    <a:pt x="9" y="119"/>
                  </a:lnTo>
                  <a:lnTo>
                    <a:pt x="14" y="46"/>
                  </a:lnTo>
                  <a:lnTo>
                    <a:pt x="21" y="0"/>
                  </a:lnTo>
                  <a:lnTo>
                    <a:pt x="30" y="1"/>
                  </a:lnTo>
                  <a:close/>
                </a:path>
              </a:pathLst>
            </a:custGeom>
            <a:solidFill>
              <a:srgbClr val="660066"/>
            </a:solidFill>
            <a:ln w="9525">
              <a:noFill/>
              <a:round/>
              <a:headEnd/>
              <a:tailEnd/>
            </a:ln>
          </p:spPr>
          <p:txBody>
            <a:bodyPr/>
            <a:lstStyle/>
            <a:p>
              <a:endParaRPr lang="en-US">
                <a:solidFill>
                  <a:srgbClr val="000000"/>
                </a:solidFill>
              </a:endParaRPr>
            </a:p>
          </p:txBody>
        </p:sp>
        <p:sp>
          <p:nvSpPr>
            <p:cNvPr id="8241" name="Freeform 49"/>
            <p:cNvSpPr>
              <a:spLocks/>
            </p:cNvSpPr>
            <p:nvPr userDrawn="1"/>
          </p:nvSpPr>
          <p:spPr bwMode="auto">
            <a:xfrm>
              <a:off x="274" y="3764"/>
              <a:ext cx="1" cy="1"/>
            </a:xfrm>
            <a:custGeom>
              <a:avLst/>
              <a:gdLst/>
              <a:ahLst/>
              <a:cxnLst>
                <a:cxn ang="0">
                  <a:pos x="0" y="0"/>
                </a:cxn>
                <a:cxn ang="0">
                  <a:pos x="9" y="1"/>
                </a:cxn>
                <a:cxn ang="0">
                  <a:pos x="9" y="2"/>
                </a:cxn>
                <a:cxn ang="0">
                  <a:pos x="0" y="0"/>
                </a:cxn>
              </a:cxnLst>
              <a:rect l="0" t="0" r="r" b="b"/>
              <a:pathLst>
                <a:path w="9" h="2">
                  <a:moveTo>
                    <a:pt x="0" y="0"/>
                  </a:moveTo>
                  <a:lnTo>
                    <a:pt x="9" y="1"/>
                  </a:lnTo>
                  <a:lnTo>
                    <a:pt x="9" y="2"/>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42" name="Freeform 50"/>
            <p:cNvSpPr>
              <a:spLocks/>
            </p:cNvSpPr>
            <p:nvPr userDrawn="1"/>
          </p:nvSpPr>
          <p:spPr bwMode="auto">
            <a:xfrm>
              <a:off x="269" y="3814"/>
              <a:ext cx="3" cy="62"/>
            </a:xfrm>
            <a:custGeom>
              <a:avLst/>
              <a:gdLst/>
              <a:ahLst/>
              <a:cxnLst>
                <a:cxn ang="0">
                  <a:pos x="23" y="0"/>
                </a:cxn>
                <a:cxn ang="0">
                  <a:pos x="21" y="59"/>
                </a:cxn>
                <a:cxn ang="0">
                  <a:pos x="18" y="101"/>
                </a:cxn>
                <a:cxn ang="0">
                  <a:pos x="14" y="165"/>
                </a:cxn>
                <a:cxn ang="0">
                  <a:pos x="10" y="256"/>
                </a:cxn>
                <a:cxn ang="0">
                  <a:pos x="9" y="437"/>
                </a:cxn>
                <a:cxn ang="0">
                  <a:pos x="0" y="437"/>
                </a:cxn>
                <a:cxn ang="0">
                  <a:pos x="1" y="256"/>
                </a:cxn>
                <a:cxn ang="0">
                  <a:pos x="5" y="165"/>
                </a:cxn>
                <a:cxn ang="0">
                  <a:pos x="9" y="101"/>
                </a:cxn>
                <a:cxn ang="0">
                  <a:pos x="12" y="59"/>
                </a:cxn>
                <a:cxn ang="0">
                  <a:pos x="14" y="0"/>
                </a:cxn>
                <a:cxn ang="0">
                  <a:pos x="23" y="0"/>
                </a:cxn>
              </a:cxnLst>
              <a:rect l="0" t="0" r="r" b="b"/>
              <a:pathLst>
                <a:path w="23" h="437">
                  <a:moveTo>
                    <a:pt x="23" y="0"/>
                  </a:moveTo>
                  <a:lnTo>
                    <a:pt x="21" y="59"/>
                  </a:lnTo>
                  <a:lnTo>
                    <a:pt x="18" y="101"/>
                  </a:lnTo>
                  <a:lnTo>
                    <a:pt x="14" y="165"/>
                  </a:lnTo>
                  <a:lnTo>
                    <a:pt x="10" y="256"/>
                  </a:lnTo>
                  <a:lnTo>
                    <a:pt x="9" y="437"/>
                  </a:lnTo>
                  <a:lnTo>
                    <a:pt x="0" y="437"/>
                  </a:lnTo>
                  <a:lnTo>
                    <a:pt x="1" y="256"/>
                  </a:lnTo>
                  <a:lnTo>
                    <a:pt x="5" y="165"/>
                  </a:lnTo>
                  <a:lnTo>
                    <a:pt x="9" y="101"/>
                  </a:lnTo>
                  <a:lnTo>
                    <a:pt x="12" y="59"/>
                  </a:lnTo>
                  <a:lnTo>
                    <a:pt x="14" y="0"/>
                  </a:lnTo>
                  <a:lnTo>
                    <a:pt x="23" y="0"/>
                  </a:lnTo>
                  <a:close/>
                </a:path>
              </a:pathLst>
            </a:custGeom>
            <a:solidFill>
              <a:srgbClr val="660066"/>
            </a:solidFill>
            <a:ln w="9525">
              <a:noFill/>
              <a:round/>
              <a:headEnd/>
              <a:tailEnd/>
            </a:ln>
          </p:spPr>
          <p:txBody>
            <a:bodyPr/>
            <a:lstStyle/>
            <a:p>
              <a:endParaRPr lang="en-US">
                <a:solidFill>
                  <a:srgbClr val="000000"/>
                </a:solidFill>
              </a:endParaRPr>
            </a:p>
          </p:txBody>
        </p:sp>
        <p:sp>
          <p:nvSpPr>
            <p:cNvPr id="8243" name="Freeform 51"/>
            <p:cNvSpPr>
              <a:spLocks/>
            </p:cNvSpPr>
            <p:nvPr userDrawn="1"/>
          </p:nvSpPr>
          <p:spPr bwMode="auto">
            <a:xfrm>
              <a:off x="271" y="3814"/>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44" name="Freeform 52"/>
            <p:cNvSpPr>
              <a:spLocks/>
            </p:cNvSpPr>
            <p:nvPr userDrawn="1"/>
          </p:nvSpPr>
          <p:spPr bwMode="auto">
            <a:xfrm>
              <a:off x="257" y="3876"/>
              <a:ext cx="13" cy="61"/>
            </a:xfrm>
            <a:custGeom>
              <a:avLst/>
              <a:gdLst/>
              <a:ahLst/>
              <a:cxnLst>
                <a:cxn ang="0">
                  <a:pos x="94" y="2"/>
                </a:cxn>
                <a:cxn ang="0">
                  <a:pos x="81" y="39"/>
                </a:cxn>
                <a:cxn ang="0">
                  <a:pos x="51" y="135"/>
                </a:cxn>
                <a:cxn ang="0">
                  <a:pos x="37" y="197"/>
                </a:cxn>
                <a:cxn ang="0">
                  <a:pos x="23" y="268"/>
                </a:cxn>
                <a:cxn ang="0">
                  <a:pos x="17" y="306"/>
                </a:cxn>
                <a:cxn ang="0">
                  <a:pos x="13" y="344"/>
                </a:cxn>
                <a:cxn ang="0">
                  <a:pos x="11" y="384"/>
                </a:cxn>
                <a:cxn ang="0">
                  <a:pos x="9" y="424"/>
                </a:cxn>
                <a:cxn ang="0">
                  <a:pos x="0" y="424"/>
                </a:cxn>
                <a:cxn ang="0">
                  <a:pos x="1" y="384"/>
                </a:cxn>
                <a:cxn ang="0">
                  <a:pos x="4" y="344"/>
                </a:cxn>
                <a:cxn ang="0">
                  <a:pos x="8" y="306"/>
                </a:cxn>
                <a:cxn ang="0">
                  <a:pos x="14" y="267"/>
                </a:cxn>
                <a:cxn ang="0">
                  <a:pos x="27" y="196"/>
                </a:cxn>
                <a:cxn ang="0">
                  <a:pos x="42" y="132"/>
                </a:cxn>
                <a:cxn ang="0">
                  <a:pos x="72" y="37"/>
                </a:cxn>
                <a:cxn ang="0">
                  <a:pos x="85" y="0"/>
                </a:cxn>
                <a:cxn ang="0">
                  <a:pos x="94" y="2"/>
                </a:cxn>
              </a:cxnLst>
              <a:rect l="0" t="0" r="r" b="b"/>
              <a:pathLst>
                <a:path w="94" h="424">
                  <a:moveTo>
                    <a:pt x="94" y="2"/>
                  </a:moveTo>
                  <a:lnTo>
                    <a:pt x="81" y="39"/>
                  </a:lnTo>
                  <a:lnTo>
                    <a:pt x="51" y="135"/>
                  </a:lnTo>
                  <a:lnTo>
                    <a:pt x="37" y="197"/>
                  </a:lnTo>
                  <a:lnTo>
                    <a:pt x="23" y="268"/>
                  </a:lnTo>
                  <a:lnTo>
                    <a:pt x="17" y="306"/>
                  </a:lnTo>
                  <a:lnTo>
                    <a:pt x="13" y="344"/>
                  </a:lnTo>
                  <a:lnTo>
                    <a:pt x="11" y="384"/>
                  </a:lnTo>
                  <a:lnTo>
                    <a:pt x="9" y="424"/>
                  </a:lnTo>
                  <a:lnTo>
                    <a:pt x="0" y="424"/>
                  </a:lnTo>
                  <a:lnTo>
                    <a:pt x="1" y="384"/>
                  </a:lnTo>
                  <a:lnTo>
                    <a:pt x="4" y="344"/>
                  </a:lnTo>
                  <a:lnTo>
                    <a:pt x="8" y="306"/>
                  </a:lnTo>
                  <a:lnTo>
                    <a:pt x="14" y="267"/>
                  </a:lnTo>
                  <a:lnTo>
                    <a:pt x="27" y="196"/>
                  </a:lnTo>
                  <a:lnTo>
                    <a:pt x="42" y="132"/>
                  </a:lnTo>
                  <a:lnTo>
                    <a:pt x="72" y="37"/>
                  </a:lnTo>
                  <a:lnTo>
                    <a:pt x="85" y="0"/>
                  </a:lnTo>
                  <a:lnTo>
                    <a:pt x="94" y="2"/>
                  </a:lnTo>
                  <a:close/>
                </a:path>
              </a:pathLst>
            </a:custGeom>
            <a:solidFill>
              <a:srgbClr val="660066"/>
            </a:solidFill>
            <a:ln w="9525">
              <a:noFill/>
              <a:round/>
              <a:headEnd/>
              <a:tailEnd/>
            </a:ln>
          </p:spPr>
          <p:txBody>
            <a:bodyPr/>
            <a:lstStyle/>
            <a:p>
              <a:endParaRPr lang="en-US">
                <a:solidFill>
                  <a:srgbClr val="000000"/>
                </a:solidFill>
              </a:endParaRPr>
            </a:p>
          </p:txBody>
        </p:sp>
        <p:sp>
          <p:nvSpPr>
            <p:cNvPr id="8245" name="Freeform 53"/>
            <p:cNvSpPr>
              <a:spLocks/>
            </p:cNvSpPr>
            <p:nvPr userDrawn="1"/>
          </p:nvSpPr>
          <p:spPr bwMode="auto">
            <a:xfrm>
              <a:off x="269" y="3876"/>
              <a:ext cx="1" cy="1"/>
            </a:xfrm>
            <a:custGeom>
              <a:avLst/>
              <a:gdLst/>
              <a:ahLst/>
              <a:cxnLst>
                <a:cxn ang="0">
                  <a:pos x="9" y="1"/>
                </a:cxn>
                <a:cxn ang="0">
                  <a:pos x="9" y="2"/>
                </a:cxn>
                <a:cxn ang="0">
                  <a:pos x="0" y="0"/>
                </a:cxn>
                <a:cxn ang="0">
                  <a:pos x="0" y="1"/>
                </a:cxn>
                <a:cxn ang="0">
                  <a:pos x="9" y="1"/>
                </a:cxn>
              </a:cxnLst>
              <a:rect l="0" t="0" r="r" b="b"/>
              <a:pathLst>
                <a:path w="9" h="2">
                  <a:moveTo>
                    <a:pt x="9" y="1"/>
                  </a:moveTo>
                  <a:lnTo>
                    <a:pt x="9" y="2"/>
                  </a:lnTo>
                  <a:lnTo>
                    <a:pt x="0" y="0"/>
                  </a:lnTo>
                  <a:lnTo>
                    <a:pt x="0" y="1"/>
                  </a:lnTo>
                  <a:lnTo>
                    <a:pt x="9" y="1"/>
                  </a:lnTo>
                  <a:close/>
                </a:path>
              </a:pathLst>
            </a:custGeom>
            <a:solidFill>
              <a:srgbClr val="660066"/>
            </a:solidFill>
            <a:ln w="9525">
              <a:noFill/>
              <a:round/>
              <a:headEnd/>
              <a:tailEnd/>
            </a:ln>
          </p:spPr>
          <p:txBody>
            <a:bodyPr/>
            <a:lstStyle/>
            <a:p>
              <a:endParaRPr lang="en-US">
                <a:solidFill>
                  <a:srgbClr val="000000"/>
                </a:solidFill>
              </a:endParaRPr>
            </a:p>
          </p:txBody>
        </p:sp>
        <p:sp>
          <p:nvSpPr>
            <p:cNvPr id="8246" name="Freeform 54"/>
            <p:cNvSpPr>
              <a:spLocks/>
            </p:cNvSpPr>
            <p:nvPr userDrawn="1"/>
          </p:nvSpPr>
          <p:spPr bwMode="auto">
            <a:xfrm>
              <a:off x="257" y="3937"/>
              <a:ext cx="13" cy="75"/>
            </a:xfrm>
            <a:custGeom>
              <a:avLst/>
              <a:gdLst/>
              <a:ahLst/>
              <a:cxnLst>
                <a:cxn ang="0">
                  <a:pos x="9" y="0"/>
                </a:cxn>
                <a:cxn ang="0">
                  <a:pos x="13" y="87"/>
                </a:cxn>
                <a:cxn ang="0">
                  <a:pos x="23" y="177"/>
                </a:cxn>
                <a:cxn ang="0">
                  <a:pos x="37" y="266"/>
                </a:cxn>
                <a:cxn ang="0">
                  <a:pos x="52" y="347"/>
                </a:cxn>
                <a:cxn ang="0">
                  <a:pos x="68" y="418"/>
                </a:cxn>
                <a:cxn ang="0">
                  <a:pos x="82" y="475"/>
                </a:cxn>
                <a:cxn ang="0">
                  <a:pos x="95" y="527"/>
                </a:cxn>
                <a:cxn ang="0">
                  <a:pos x="86" y="529"/>
                </a:cxn>
                <a:cxn ang="0">
                  <a:pos x="73" y="478"/>
                </a:cxn>
                <a:cxn ang="0">
                  <a:pos x="59" y="421"/>
                </a:cxn>
                <a:cxn ang="0">
                  <a:pos x="43" y="349"/>
                </a:cxn>
                <a:cxn ang="0">
                  <a:pos x="27" y="267"/>
                </a:cxn>
                <a:cxn ang="0">
                  <a:pos x="14" y="178"/>
                </a:cxn>
                <a:cxn ang="0">
                  <a:pos x="4" y="88"/>
                </a:cxn>
                <a:cxn ang="0">
                  <a:pos x="0" y="0"/>
                </a:cxn>
                <a:cxn ang="0">
                  <a:pos x="9" y="0"/>
                </a:cxn>
              </a:cxnLst>
              <a:rect l="0" t="0" r="r" b="b"/>
              <a:pathLst>
                <a:path w="95" h="529">
                  <a:moveTo>
                    <a:pt x="9" y="0"/>
                  </a:moveTo>
                  <a:lnTo>
                    <a:pt x="13" y="87"/>
                  </a:lnTo>
                  <a:lnTo>
                    <a:pt x="23" y="177"/>
                  </a:lnTo>
                  <a:lnTo>
                    <a:pt x="37" y="266"/>
                  </a:lnTo>
                  <a:lnTo>
                    <a:pt x="52" y="347"/>
                  </a:lnTo>
                  <a:lnTo>
                    <a:pt x="68" y="418"/>
                  </a:lnTo>
                  <a:lnTo>
                    <a:pt x="82" y="475"/>
                  </a:lnTo>
                  <a:lnTo>
                    <a:pt x="95" y="527"/>
                  </a:lnTo>
                  <a:lnTo>
                    <a:pt x="86" y="529"/>
                  </a:lnTo>
                  <a:lnTo>
                    <a:pt x="73" y="478"/>
                  </a:lnTo>
                  <a:lnTo>
                    <a:pt x="59" y="421"/>
                  </a:lnTo>
                  <a:lnTo>
                    <a:pt x="43" y="349"/>
                  </a:lnTo>
                  <a:lnTo>
                    <a:pt x="27" y="267"/>
                  </a:lnTo>
                  <a:lnTo>
                    <a:pt x="14" y="178"/>
                  </a:lnTo>
                  <a:lnTo>
                    <a:pt x="4" y="88"/>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47" name="Freeform 55"/>
            <p:cNvSpPr>
              <a:spLocks/>
            </p:cNvSpPr>
            <p:nvPr userDrawn="1"/>
          </p:nvSpPr>
          <p:spPr bwMode="auto">
            <a:xfrm>
              <a:off x="257" y="3937"/>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48" name="Freeform 56"/>
            <p:cNvSpPr>
              <a:spLocks/>
            </p:cNvSpPr>
            <p:nvPr userDrawn="1"/>
          </p:nvSpPr>
          <p:spPr bwMode="auto">
            <a:xfrm>
              <a:off x="269" y="4012"/>
              <a:ext cx="4" cy="86"/>
            </a:xfrm>
            <a:custGeom>
              <a:avLst/>
              <a:gdLst/>
              <a:ahLst/>
              <a:cxnLst>
                <a:cxn ang="0">
                  <a:pos x="9" y="0"/>
                </a:cxn>
                <a:cxn ang="0">
                  <a:pos x="11" y="210"/>
                </a:cxn>
                <a:cxn ang="0">
                  <a:pos x="14" y="379"/>
                </a:cxn>
                <a:cxn ang="0">
                  <a:pos x="20" y="511"/>
                </a:cxn>
                <a:cxn ang="0">
                  <a:pos x="23" y="561"/>
                </a:cxn>
                <a:cxn ang="0">
                  <a:pos x="27" y="602"/>
                </a:cxn>
                <a:cxn ang="0">
                  <a:pos x="18" y="603"/>
                </a:cxn>
                <a:cxn ang="0">
                  <a:pos x="14" y="562"/>
                </a:cxn>
                <a:cxn ang="0">
                  <a:pos x="11" y="511"/>
                </a:cxn>
                <a:cxn ang="0">
                  <a:pos x="5" y="379"/>
                </a:cxn>
                <a:cxn ang="0">
                  <a:pos x="1" y="210"/>
                </a:cxn>
                <a:cxn ang="0">
                  <a:pos x="0" y="0"/>
                </a:cxn>
                <a:cxn ang="0">
                  <a:pos x="9" y="0"/>
                </a:cxn>
              </a:cxnLst>
              <a:rect l="0" t="0" r="r" b="b"/>
              <a:pathLst>
                <a:path w="27" h="603">
                  <a:moveTo>
                    <a:pt x="9" y="0"/>
                  </a:moveTo>
                  <a:lnTo>
                    <a:pt x="11" y="210"/>
                  </a:lnTo>
                  <a:lnTo>
                    <a:pt x="14" y="379"/>
                  </a:lnTo>
                  <a:lnTo>
                    <a:pt x="20" y="511"/>
                  </a:lnTo>
                  <a:lnTo>
                    <a:pt x="23" y="561"/>
                  </a:lnTo>
                  <a:lnTo>
                    <a:pt x="27" y="602"/>
                  </a:lnTo>
                  <a:lnTo>
                    <a:pt x="18" y="603"/>
                  </a:lnTo>
                  <a:lnTo>
                    <a:pt x="14" y="562"/>
                  </a:lnTo>
                  <a:lnTo>
                    <a:pt x="11" y="511"/>
                  </a:lnTo>
                  <a:lnTo>
                    <a:pt x="5" y="379"/>
                  </a:lnTo>
                  <a:lnTo>
                    <a:pt x="1" y="210"/>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49" name="Freeform 57"/>
            <p:cNvSpPr>
              <a:spLocks/>
            </p:cNvSpPr>
            <p:nvPr userDrawn="1"/>
          </p:nvSpPr>
          <p:spPr bwMode="auto">
            <a:xfrm>
              <a:off x="269" y="4012"/>
              <a:ext cx="1" cy="1"/>
            </a:xfrm>
            <a:custGeom>
              <a:avLst/>
              <a:gdLst/>
              <a:ahLst/>
              <a:cxnLst>
                <a:cxn ang="0">
                  <a:pos x="9" y="0"/>
                </a:cxn>
                <a:cxn ang="0">
                  <a:pos x="9" y="1"/>
                </a:cxn>
                <a:cxn ang="0">
                  <a:pos x="0" y="1"/>
                </a:cxn>
                <a:cxn ang="0">
                  <a:pos x="0" y="2"/>
                </a:cxn>
                <a:cxn ang="0">
                  <a:pos x="9" y="0"/>
                </a:cxn>
              </a:cxnLst>
              <a:rect l="0" t="0" r="r" b="b"/>
              <a:pathLst>
                <a:path w="9" h="2">
                  <a:moveTo>
                    <a:pt x="9" y="0"/>
                  </a:moveTo>
                  <a:lnTo>
                    <a:pt x="9" y="1"/>
                  </a:lnTo>
                  <a:lnTo>
                    <a:pt x="0" y="1"/>
                  </a:lnTo>
                  <a:lnTo>
                    <a:pt x="0" y="2"/>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50" name="Freeform 58"/>
            <p:cNvSpPr>
              <a:spLocks/>
            </p:cNvSpPr>
            <p:nvPr userDrawn="1"/>
          </p:nvSpPr>
          <p:spPr bwMode="auto">
            <a:xfrm>
              <a:off x="272" y="4098"/>
              <a:ext cx="10" cy="27"/>
            </a:xfrm>
            <a:custGeom>
              <a:avLst/>
              <a:gdLst/>
              <a:ahLst/>
              <a:cxnLst>
                <a:cxn ang="0">
                  <a:pos x="9" y="0"/>
                </a:cxn>
                <a:cxn ang="0">
                  <a:pos x="20" y="64"/>
                </a:cxn>
                <a:cxn ang="0">
                  <a:pos x="26" y="91"/>
                </a:cxn>
                <a:cxn ang="0">
                  <a:pos x="34" y="116"/>
                </a:cxn>
                <a:cxn ang="0">
                  <a:pos x="42" y="136"/>
                </a:cxn>
                <a:cxn ang="0">
                  <a:pos x="51" y="155"/>
                </a:cxn>
                <a:cxn ang="0">
                  <a:pos x="62" y="170"/>
                </a:cxn>
                <a:cxn ang="0">
                  <a:pos x="73" y="182"/>
                </a:cxn>
                <a:cxn ang="0">
                  <a:pos x="66" y="188"/>
                </a:cxn>
                <a:cxn ang="0">
                  <a:pos x="55" y="175"/>
                </a:cxn>
                <a:cxn ang="0">
                  <a:pos x="43" y="159"/>
                </a:cxn>
                <a:cxn ang="0">
                  <a:pos x="34" y="141"/>
                </a:cxn>
                <a:cxn ang="0">
                  <a:pos x="25" y="118"/>
                </a:cxn>
                <a:cxn ang="0">
                  <a:pos x="17" y="93"/>
                </a:cxn>
                <a:cxn ang="0">
                  <a:pos x="11" y="66"/>
                </a:cxn>
                <a:cxn ang="0">
                  <a:pos x="0" y="1"/>
                </a:cxn>
                <a:cxn ang="0">
                  <a:pos x="9" y="0"/>
                </a:cxn>
              </a:cxnLst>
              <a:rect l="0" t="0" r="r" b="b"/>
              <a:pathLst>
                <a:path w="73" h="188">
                  <a:moveTo>
                    <a:pt x="9" y="0"/>
                  </a:moveTo>
                  <a:lnTo>
                    <a:pt x="20" y="64"/>
                  </a:lnTo>
                  <a:lnTo>
                    <a:pt x="26" y="91"/>
                  </a:lnTo>
                  <a:lnTo>
                    <a:pt x="34" y="116"/>
                  </a:lnTo>
                  <a:lnTo>
                    <a:pt x="42" y="136"/>
                  </a:lnTo>
                  <a:lnTo>
                    <a:pt x="51" y="155"/>
                  </a:lnTo>
                  <a:lnTo>
                    <a:pt x="62" y="170"/>
                  </a:lnTo>
                  <a:lnTo>
                    <a:pt x="73" y="182"/>
                  </a:lnTo>
                  <a:lnTo>
                    <a:pt x="66" y="188"/>
                  </a:lnTo>
                  <a:lnTo>
                    <a:pt x="55" y="175"/>
                  </a:lnTo>
                  <a:lnTo>
                    <a:pt x="43" y="159"/>
                  </a:lnTo>
                  <a:lnTo>
                    <a:pt x="34" y="141"/>
                  </a:lnTo>
                  <a:lnTo>
                    <a:pt x="25" y="118"/>
                  </a:lnTo>
                  <a:lnTo>
                    <a:pt x="17" y="93"/>
                  </a:lnTo>
                  <a:lnTo>
                    <a:pt x="11" y="66"/>
                  </a:lnTo>
                  <a:lnTo>
                    <a:pt x="0" y="1"/>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51" name="Freeform 59"/>
            <p:cNvSpPr>
              <a:spLocks/>
            </p:cNvSpPr>
            <p:nvPr userDrawn="1"/>
          </p:nvSpPr>
          <p:spPr bwMode="auto">
            <a:xfrm>
              <a:off x="272" y="4098"/>
              <a:ext cx="1" cy="1"/>
            </a:xfrm>
            <a:custGeom>
              <a:avLst/>
              <a:gdLst/>
              <a:ahLst/>
              <a:cxnLst>
                <a:cxn ang="0">
                  <a:pos x="0" y="1"/>
                </a:cxn>
                <a:cxn ang="0">
                  <a:pos x="9" y="0"/>
                </a:cxn>
                <a:cxn ang="0">
                  <a:pos x="0" y="1"/>
                </a:cxn>
              </a:cxnLst>
              <a:rect l="0" t="0" r="r" b="b"/>
              <a:pathLst>
                <a:path w="9" h="1">
                  <a:moveTo>
                    <a:pt x="0" y="1"/>
                  </a:moveTo>
                  <a:lnTo>
                    <a:pt x="9" y="0"/>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252" name="Freeform 60"/>
            <p:cNvSpPr>
              <a:spLocks/>
            </p:cNvSpPr>
            <p:nvPr userDrawn="1"/>
          </p:nvSpPr>
          <p:spPr bwMode="auto">
            <a:xfrm>
              <a:off x="281" y="4124"/>
              <a:ext cx="22" cy="8"/>
            </a:xfrm>
            <a:custGeom>
              <a:avLst/>
              <a:gdLst/>
              <a:ahLst/>
              <a:cxnLst>
                <a:cxn ang="0">
                  <a:pos x="5" y="0"/>
                </a:cxn>
                <a:cxn ang="0">
                  <a:pos x="34" y="16"/>
                </a:cxn>
                <a:cxn ang="0">
                  <a:pos x="67" y="28"/>
                </a:cxn>
                <a:cxn ang="0">
                  <a:pos x="107" y="39"/>
                </a:cxn>
                <a:cxn ang="0">
                  <a:pos x="151" y="47"/>
                </a:cxn>
                <a:cxn ang="0">
                  <a:pos x="150" y="56"/>
                </a:cxn>
                <a:cxn ang="0">
                  <a:pos x="104" y="48"/>
                </a:cxn>
                <a:cxn ang="0">
                  <a:pos x="65" y="38"/>
                </a:cxn>
                <a:cxn ang="0">
                  <a:pos x="30" y="24"/>
                </a:cxn>
                <a:cxn ang="0">
                  <a:pos x="0" y="8"/>
                </a:cxn>
                <a:cxn ang="0">
                  <a:pos x="5" y="0"/>
                </a:cxn>
              </a:cxnLst>
              <a:rect l="0" t="0" r="r" b="b"/>
              <a:pathLst>
                <a:path w="151" h="56">
                  <a:moveTo>
                    <a:pt x="5" y="0"/>
                  </a:moveTo>
                  <a:lnTo>
                    <a:pt x="34" y="16"/>
                  </a:lnTo>
                  <a:lnTo>
                    <a:pt x="67" y="28"/>
                  </a:lnTo>
                  <a:lnTo>
                    <a:pt x="107" y="39"/>
                  </a:lnTo>
                  <a:lnTo>
                    <a:pt x="151" y="47"/>
                  </a:lnTo>
                  <a:lnTo>
                    <a:pt x="150" y="56"/>
                  </a:lnTo>
                  <a:lnTo>
                    <a:pt x="104" y="48"/>
                  </a:lnTo>
                  <a:lnTo>
                    <a:pt x="65" y="38"/>
                  </a:lnTo>
                  <a:lnTo>
                    <a:pt x="30" y="24"/>
                  </a:lnTo>
                  <a:lnTo>
                    <a:pt x="0" y="8"/>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8253" name="Freeform 61"/>
            <p:cNvSpPr>
              <a:spLocks/>
            </p:cNvSpPr>
            <p:nvPr userDrawn="1"/>
          </p:nvSpPr>
          <p:spPr bwMode="auto">
            <a:xfrm>
              <a:off x="281" y="4124"/>
              <a:ext cx="1" cy="1"/>
            </a:xfrm>
            <a:custGeom>
              <a:avLst/>
              <a:gdLst/>
              <a:ahLst/>
              <a:cxnLst>
                <a:cxn ang="0">
                  <a:pos x="0" y="7"/>
                </a:cxn>
                <a:cxn ang="0">
                  <a:pos x="1" y="8"/>
                </a:cxn>
                <a:cxn ang="0">
                  <a:pos x="6" y="0"/>
                </a:cxn>
                <a:cxn ang="0">
                  <a:pos x="7" y="1"/>
                </a:cxn>
                <a:cxn ang="0">
                  <a:pos x="0" y="7"/>
                </a:cxn>
              </a:cxnLst>
              <a:rect l="0" t="0" r="r" b="b"/>
              <a:pathLst>
                <a:path w="7" h="8">
                  <a:moveTo>
                    <a:pt x="0" y="7"/>
                  </a:moveTo>
                  <a:lnTo>
                    <a:pt x="1" y="8"/>
                  </a:lnTo>
                  <a:lnTo>
                    <a:pt x="6" y="0"/>
                  </a:lnTo>
                  <a:lnTo>
                    <a:pt x="7" y="1"/>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8254" name="Freeform 62"/>
            <p:cNvSpPr>
              <a:spLocks/>
            </p:cNvSpPr>
            <p:nvPr userDrawn="1"/>
          </p:nvSpPr>
          <p:spPr bwMode="auto">
            <a:xfrm>
              <a:off x="303" y="4131"/>
              <a:ext cx="14" cy="9"/>
            </a:xfrm>
            <a:custGeom>
              <a:avLst/>
              <a:gdLst/>
              <a:ahLst/>
              <a:cxnLst>
                <a:cxn ang="0">
                  <a:pos x="2" y="0"/>
                </a:cxn>
                <a:cxn ang="0">
                  <a:pos x="45" y="9"/>
                </a:cxn>
                <a:cxn ang="0">
                  <a:pos x="62" y="16"/>
                </a:cxn>
                <a:cxn ang="0">
                  <a:pos x="75" y="22"/>
                </a:cxn>
                <a:cxn ang="0">
                  <a:pos x="87" y="30"/>
                </a:cxn>
                <a:cxn ang="0">
                  <a:pos x="95" y="41"/>
                </a:cxn>
                <a:cxn ang="0">
                  <a:pos x="100" y="52"/>
                </a:cxn>
                <a:cxn ang="0">
                  <a:pos x="103" y="63"/>
                </a:cxn>
                <a:cxn ang="0">
                  <a:pos x="93" y="65"/>
                </a:cxn>
                <a:cxn ang="0">
                  <a:pos x="91" y="54"/>
                </a:cxn>
                <a:cxn ang="0">
                  <a:pos x="87" y="45"/>
                </a:cxn>
                <a:cxn ang="0">
                  <a:pos x="81" y="37"/>
                </a:cxn>
                <a:cxn ang="0">
                  <a:pos x="71" y="30"/>
                </a:cxn>
                <a:cxn ang="0">
                  <a:pos x="57" y="24"/>
                </a:cxn>
                <a:cxn ang="0">
                  <a:pos x="43" y="18"/>
                </a:cxn>
                <a:cxn ang="0">
                  <a:pos x="0" y="9"/>
                </a:cxn>
                <a:cxn ang="0">
                  <a:pos x="2" y="0"/>
                </a:cxn>
              </a:cxnLst>
              <a:rect l="0" t="0" r="r" b="b"/>
              <a:pathLst>
                <a:path w="103" h="65">
                  <a:moveTo>
                    <a:pt x="2" y="0"/>
                  </a:moveTo>
                  <a:lnTo>
                    <a:pt x="45" y="9"/>
                  </a:lnTo>
                  <a:lnTo>
                    <a:pt x="62" y="16"/>
                  </a:lnTo>
                  <a:lnTo>
                    <a:pt x="75" y="22"/>
                  </a:lnTo>
                  <a:lnTo>
                    <a:pt x="87" y="30"/>
                  </a:lnTo>
                  <a:lnTo>
                    <a:pt x="95" y="41"/>
                  </a:lnTo>
                  <a:lnTo>
                    <a:pt x="100" y="52"/>
                  </a:lnTo>
                  <a:lnTo>
                    <a:pt x="103" y="63"/>
                  </a:lnTo>
                  <a:lnTo>
                    <a:pt x="93" y="65"/>
                  </a:lnTo>
                  <a:lnTo>
                    <a:pt x="91" y="54"/>
                  </a:lnTo>
                  <a:lnTo>
                    <a:pt x="87" y="45"/>
                  </a:lnTo>
                  <a:lnTo>
                    <a:pt x="81" y="37"/>
                  </a:lnTo>
                  <a:lnTo>
                    <a:pt x="71" y="30"/>
                  </a:lnTo>
                  <a:lnTo>
                    <a:pt x="57" y="24"/>
                  </a:lnTo>
                  <a:lnTo>
                    <a:pt x="43" y="18"/>
                  </a:lnTo>
                  <a:lnTo>
                    <a:pt x="0" y="9"/>
                  </a:lnTo>
                  <a:lnTo>
                    <a:pt x="2" y="0"/>
                  </a:lnTo>
                  <a:close/>
                </a:path>
              </a:pathLst>
            </a:custGeom>
            <a:solidFill>
              <a:srgbClr val="660066"/>
            </a:solidFill>
            <a:ln w="9525">
              <a:noFill/>
              <a:round/>
              <a:headEnd/>
              <a:tailEnd/>
            </a:ln>
          </p:spPr>
          <p:txBody>
            <a:bodyPr/>
            <a:lstStyle/>
            <a:p>
              <a:endParaRPr lang="en-US">
                <a:solidFill>
                  <a:srgbClr val="000000"/>
                </a:solidFill>
              </a:endParaRPr>
            </a:p>
          </p:txBody>
        </p:sp>
        <p:sp>
          <p:nvSpPr>
            <p:cNvPr id="8255" name="Freeform 63"/>
            <p:cNvSpPr>
              <a:spLocks/>
            </p:cNvSpPr>
            <p:nvPr userDrawn="1"/>
          </p:nvSpPr>
          <p:spPr bwMode="auto">
            <a:xfrm>
              <a:off x="303" y="4131"/>
              <a:ext cx="1" cy="1"/>
            </a:xfrm>
            <a:custGeom>
              <a:avLst/>
              <a:gdLst/>
              <a:ahLst/>
              <a:cxnLst>
                <a:cxn ang="0">
                  <a:pos x="1" y="0"/>
                </a:cxn>
                <a:cxn ang="0">
                  <a:pos x="2" y="0"/>
                </a:cxn>
                <a:cxn ang="0">
                  <a:pos x="0" y="9"/>
                </a:cxn>
                <a:cxn ang="0">
                  <a:pos x="1" y="0"/>
                </a:cxn>
              </a:cxnLst>
              <a:rect l="0" t="0" r="r" b="b"/>
              <a:pathLst>
                <a:path w="2" h="9">
                  <a:moveTo>
                    <a:pt x="1" y="0"/>
                  </a:moveTo>
                  <a:lnTo>
                    <a:pt x="2" y="0"/>
                  </a:lnTo>
                  <a:lnTo>
                    <a:pt x="0" y="9"/>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8256" name="Freeform 64"/>
            <p:cNvSpPr>
              <a:spLocks/>
            </p:cNvSpPr>
            <p:nvPr userDrawn="1"/>
          </p:nvSpPr>
          <p:spPr bwMode="auto">
            <a:xfrm>
              <a:off x="315" y="4140"/>
              <a:ext cx="2" cy="3"/>
            </a:xfrm>
            <a:custGeom>
              <a:avLst/>
              <a:gdLst/>
              <a:ahLst/>
              <a:cxnLst>
                <a:cxn ang="0">
                  <a:pos x="14" y="1"/>
                </a:cxn>
                <a:cxn ang="0">
                  <a:pos x="9" y="21"/>
                </a:cxn>
                <a:cxn ang="0">
                  <a:pos x="0" y="20"/>
                </a:cxn>
                <a:cxn ang="0">
                  <a:pos x="4" y="0"/>
                </a:cxn>
                <a:cxn ang="0">
                  <a:pos x="14" y="1"/>
                </a:cxn>
              </a:cxnLst>
              <a:rect l="0" t="0" r="r" b="b"/>
              <a:pathLst>
                <a:path w="14" h="21">
                  <a:moveTo>
                    <a:pt x="14" y="1"/>
                  </a:moveTo>
                  <a:lnTo>
                    <a:pt x="9" y="21"/>
                  </a:lnTo>
                  <a:lnTo>
                    <a:pt x="0" y="20"/>
                  </a:lnTo>
                  <a:lnTo>
                    <a:pt x="4" y="0"/>
                  </a:lnTo>
                  <a:lnTo>
                    <a:pt x="14" y="1"/>
                  </a:lnTo>
                  <a:close/>
                </a:path>
              </a:pathLst>
            </a:custGeom>
            <a:solidFill>
              <a:srgbClr val="660066"/>
            </a:solidFill>
            <a:ln w="9525">
              <a:noFill/>
              <a:round/>
              <a:headEnd/>
              <a:tailEnd/>
            </a:ln>
          </p:spPr>
          <p:txBody>
            <a:bodyPr/>
            <a:lstStyle/>
            <a:p>
              <a:endParaRPr lang="en-US">
                <a:solidFill>
                  <a:srgbClr val="000000"/>
                </a:solidFill>
              </a:endParaRPr>
            </a:p>
          </p:txBody>
        </p:sp>
        <p:sp>
          <p:nvSpPr>
            <p:cNvPr id="8257" name="Freeform 65"/>
            <p:cNvSpPr>
              <a:spLocks/>
            </p:cNvSpPr>
            <p:nvPr userDrawn="1"/>
          </p:nvSpPr>
          <p:spPr bwMode="auto">
            <a:xfrm>
              <a:off x="316" y="4140"/>
              <a:ext cx="1" cy="1"/>
            </a:xfrm>
            <a:custGeom>
              <a:avLst/>
              <a:gdLst/>
              <a:ahLst/>
              <a:cxnLst>
                <a:cxn ang="0">
                  <a:pos x="10" y="1"/>
                </a:cxn>
                <a:cxn ang="0">
                  <a:pos x="0" y="0"/>
                </a:cxn>
                <a:cxn ang="0">
                  <a:pos x="0" y="3"/>
                </a:cxn>
                <a:cxn ang="0">
                  <a:pos x="10" y="1"/>
                </a:cxn>
              </a:cxnLst>
              <a:rect l="0" t="0" r="r" b="b"/>
              <a:pathLst>
                <a:path w="10" h="3">
                  <a:moveTo>
                    <a:pt x="10" y="1"/>
                  </a:moveTo>
                  <a:lnTo>
                    <a:pt x="0" y="0"/>
                  </a:lnTo>
                  <a:lnTo>
                    <a:pt x="0" y="3"/>
                  </a:lnTo>
                  <a:lnTo>
                    <a:pt x="10" y="1"/>
                  </a:lnTo>
                  <a:close/>
                </a:path>
              </a:pathLst>
            </a:custGeom>
            <a:solidFill>
              <a:srgbClr val="660066"/>
            </a:solidFill>
            <a:ln w="9525">
              <a:noFill/>
              <a:round/>
              <a:headEnd/>
              <a:tailEnd/>
            </a:ln>
          </p:spPr>
          <p:txBody>
            <a:bodyPr/>
            <a:lstStyle/>
            <a:p>
              <a:endParaRPr lang="en-US">
                <a:solidFill>
                  <a:srgbClr val="000000"/>
                </a:solidFill>
              </a:endParaRPr>
            </a:p>
          </p:txBody>
        </p:sp>
        <p:sp>
          <p:nvSpPr>
            <p:cNvPr id="8258" name="Freeform 66"/>
            <p:cNvSpPr>
              <a:spLocks/>
            </p:cNvSpPr>
            <p:nvPr userDrawn="1"/>
          </p:nvSpPr>
          <p:spPr bwMode="auto">
            <a:xfrm>
              <a:off x="314" y="4142"/>
              <a:ext cx="2" cy="2"/>
            </a:xfrm>
            <a:custGeom>
              <a:avLst/>
              <a:gdLst/>
              <a:ahLst/>
              <a:cxnLst>
                <a:cxn ang="0">
                  <a:pos x="18" y="7"/>
                </a:cxn>
                <a:cxn ang="0">
                  <a:pos x="12" y="11"/>
                </a:cxn>
                <a:cxn ang="0">
                  <a:pos x="3" y="12"/>
                </a:cxn>
                <a:cxn ang="0">
                  <a:pos x="0" y="4"/>
                </a:cxn>
                <a:cxn ang="0">
                  <a:pos x="9" y="3"/>
                </a:cxn>
                <a:cxn ang="0">
                  <a:pos x="12" y="0"/>
                </a:cxn>
                <a:cxn ang="0">
                  <a:pos x="18" y="7"/>
                </a:cxn>
              </a:cxnLst>
              <a:rect l="0" t="0" r="r" b="b"/>
              <a:pathLst>
                <a:path w="18" h="12">
                  <a:moveTo>
                    <a:pt x="18" y="7"/>
                  </a:moveTo>
                  <a:lnTo>
                    <a:pt x="12" y="11"/>
                  </a:lnTo>
                  <a:lnTo>
                    <a:pt x="3" y="12"/>
                  </a:lnTo>
                  <a:lnTo>
                    <a:pt x="0" y="4"/>
                  </a:lnTo>
                  <a:lnTo>
                    <a:pt x="9" y="3"/>
                  </a:lnTo>
                  <a:lnTo>
                    <a:pt x="12" y="0"/>
                  </a:lnTo>
                  <a:lnTo>
                    <a:pt x="18" y="7"/>
                  </a:lnTo>
                  <a:close/>
                </a:path>
              </a:pathLst>
            </a:custGeom>
            <a:solidFill>
              <a:srgbClr val="660066"/>
            </a:solidFill>
            <a:ln w="9525">
              <a:noFill/>
              <a:round/>
              <a:headEnd/>
              <a:tailEnd/>
            </a:ln>
          </p:spPr>
          <p:txBody>
            <a:bodyPr/>
            <a:lstStyle/>
            <a:p>
              <a:endParaRPr lang="en-US">
                <a:solidFill>
                  <a:srgbClr val="000000"/>
                </a:solidFill>
              </a:endParaRPr>
            </a:p>
          </p:txBody>
        </p:sp>
        <p:sp>
          <p:nvSpPr>
            <p:cNvPr id="8259" name="Freeform 67"/>
            <p:cNvSpPr>
              <a:spLocks/>
            </p:cNvSpPr>
            <p:nvPr userDrawn="1"/>
          </p:nvSpPr>
          <p:spPr bwMode="auto">
            <a:xfrm>
              <a:off x="315" y="4142"/>
              <a:ext cx="2" cy="1"/>
            </a:xfrm>
            <a:custGeom>
              <a:avLst/>
              <a:gdLst/>
              <a:ahLst/>
              <a:cxnLst>
                <a:cxn ang="0">
                  <a:pos x="9" y="4"/>
                </a:cxn>
                <a:cxn ang="0">
                  <a:pos x="8" y="6"/>
                </a:cxn>
                <a:cxn ang="0">
                  <a:pos x="7" y="7"/>
                </a:cxn>
                <a:cxn ang="0">
                  <a:pos x="1" y="0"/>
                </a:cxn>
                <a:cxn ang="0">
                  <a:pos x="0" y="3"/>
                </a:cxn>
                <a:cxn ang="0">
                  <a:pos x="9" y="4"/>
                </a:cxn>
              </a:cxnLst>
              <a:rect l="0" t="0" r="r" b="b"/>
              <a:pathLst>
                <a:path w="9" h="7">
                  <a:moveTo>
                    <a:pt x="9" y="4"/>
                  </a:moveTo>
                  <a:lnTo>
                    <a:pt x="8" y="6"/>
                  </a:lnTo>
                  <a:lnTo>
                    <a:pt x="7" y="7"/>
                  </a:lnTo>
                  <a:lnTo>
                    <a:pt x="1" y="0"/>
                  </a:lnTo>
                  <a:lnTo>
                    <a:pt x="0" y="3"/>
                  </a:lnTo>
                  <a:lnTo>
                    <a:pt x="9" y="4"/>
                  </a:lnTo>
                  <a:close/>
                </a:path>
              </a:pathLst>
            </a:custGeom>
            <a:solidFill>
              <a:srgbClr val="660066"/>
            </a:solidFill>
            <a:ln w="9525">
              <a:noFill/>
              <a:round/>
              <a:headEnd/>
              <a:tailEnd/>
            </a:ln>
          </p:spPr>
          <p:txBody>
            <a:bodyPr/>
            <a:lstStyle/>
            <a:p>
              <a:endParaRPr lang="en-US">
                <a:solidFill>
                  <a:srgbClr val="000000"/>
                </a:solidFill>
              </a:endParaRPr>
            </a:p>
          </p:txBody>
        </p:sp>
        <p:sp>
          <p:nvSpPr>
            <p:cNvPr id="8260" name="Freeform 68"/>
            <p:cNvSpPr>
              <a:spLocks/>
            </p:cNvSpPr>
            <p:nvPr userDrawn="1"/>
          </p:nvSpPr>
          <p:spPr bwMode="auto">
            <a:xfrm>
              <a:off x="289" y="4141"/>
              <a:ext cx="25" cy="3"/>
            </a:xfrm>
            <a:custGeom>
              <a:avLst/>
              <a:gdLst/>
              <a:ahLst/>
              <a:cxnLst>
                <a:cxn ang="0">
                  <a:pos x="179" y="22"/>
                </a:cxn>
                <a:cxn ang="0">
                  <a:pos x="0" y="8"/>
                </a:cxn>
                <a:cxn ang="0">
                  <a:pos x="0" y="0"/>
                </a:cxn>
                <a:cxn ang="0">
                  <a:pos x="179" y="14"/>
                </a:cxn>
                <a:cxn ang="0">
                  <a:pos x="179" y="22"/>
                </a:cxn>
              </a:cxnLst>
              <a:rect l="0" t="0" r="r" b="b"/>
              <a:pathLst>
                <a:path w="179" h="22">
                  <a:moveTo>
                    <a:pt x="179" y="22"/>
                  </a:moveTo>
                  <a:lnTo>
                    <a:pt x="0" y="8"/>
                  </a:lnTo>
                  <a:lnTo>
                    <a:pt x="0" y="0"/>
                  </a:lnTo>
                  <a:lnTo>
                    <a:pt x="179" y="14"/>
                  </a:lnTo>
                  <a:lnTo>
                    <a:pt x="179" y="22"/>
                  </a:lnTo>
                  <a:close/>
                </a:path>
              </a:pathLst>
            </a:custGeom>
            <a:solidFill>
              <a:srgbClr val="660066"/>
            </a:solidFill>
            <a:ln w="9525">
              <a:noFill/>
              <a:round/>
              <a:headEnd/>
              <a:tailEnd/>
            </a:ln>
          </p:spPr>
          <p:txBody>
            <a:bodyPr/>
            <a:lstStyle/>
            <a:p>
              <a:endParaRPr lang="en-US">
                <a:solidFill>
                  <a:srgbClr val="000000"/>
                </a:solidFill>
              </a:endParaRPr>
            </a:p>
          </p:txBody>
        </p:sp>
        <p:sp>
          <p:nvSpPr>
            <p:cNvPr id="8261" name="Freeform 69"/>
            <p:cNvSpPr>
              <a:spLocks/>
            </p:cNvSpPr>
            <p:nvPr userDrawn="1"/>
          </p:nvSpPr>
          <p:spPr bwMode="auto">
            <a:xfrm>
              <a:off x="314" y="4143"/>
              <a:ext cx="1" cy="1"/>
            </a:xfrm>
            <a:custGeom>
              <a:avLst/>
              <a:gdLst/>
              <a:ahLst/>
              <a:cxnLst>
                <a:cxn ang="0">
                  <a:pos x="3" y="8"/>
                </a:cxn>
                <a:cxn ang="0">
                  <a:pos x="2" y="8"/>
                </a:cxn>
                <a:cxn ang="0">
                  <a:pos x="2" y="0"/>
                </a:cxn>
                <a:cxn ang="0">
                  <a:pos x="0" y="0"/>
                </a:cxn>
                <a:cxn ang="0">
                  <a:pos x="3" y="8"/>
                </a:cxn>
              </a:cxnLst>
              <a:rect l="0" t="0" r="r" b="b"/>
              <a:pathLst>
                <a:path w="3" h="8">
                  <a:moveTo>
                    <a:pt x="3" y="8"/>
                  </a:moveTo>
                  <a:lnTo>
                    <a:pt x="2" y="8"/>
                  </a:lnTo>
                  <a:lnTo>
                    <a:pt x="2" y="0"/>
                  </a:lnTo>
                  <a:lnTo>
                    <a:pt x="0" y="0"/>
                  </a:lnTo>
                  <a:lnTo>
                    <a:pt x="3" y="8"/>
                  </a:lnTo>
                  <a:close/>
                </a:path>
              </a:pathLst>
            </a:custGeom>
            <a:solidFill>
              <a:srgbClr val="660066"/>
            </a:solidFill>
            <a:ln w="9525">
              <a:noFill/>
              <a:round/>
              <a:headEnd/>
              <a:tailEnd/>
            </a:ln>
          </p:spPr>
          <p:txBody>
            <a:bodyPr/>
            <a:lstStyle/>
            <a:p>
              <a:endParaRPr lang="en-US">
                <a:solidFill>
                  <a:srgbClr val="000000"/>
                </a:solidFill>
              </a:endParaRPr>
            </a:p>
          </p:txBody>
        </p:sp>
        <p:sp>
          <p:nvSpPr>
            <p:cNvPr id="8262" name="Freeform 70"/>
            <p:cNvSpPr>
              <a:spLocks/>
            </p:cNvSpPr>
            <p:nvPr userDrawn="1"/>
          </p:nvSpPr>
          <p:spPr bwMode="auto">
            <a:xfrm>
              <a:off x="239" y="4139"/>
              <a:ext cx="50" cy="3"/>
            </a:xfrm>
            <a:custGeom>
              <a:avLst/>
              <a:gdLst/>
              <a:ahLst/>
              <a:cxnLst>
                <a:cxn ang="0">
                  <a:pos x="344" y="21"/>
                </a:cxn>
                <a:cxn ang="0">
                  <a:pos x="171" y="11"/>
                </a:cxn>
                <a:cxn ang="0">
                  <a:pos x="0" y="7"/>
                </a:cxn>
                <a:cxn ang="0">
                  <a:pos x="0" y="0"/>
                </a:cxn>
                <a:cxn ang="0">
                  <a:pos x="171" y="3"/>
                </a:cxn>
                <a:cxn ang="0">
                  <a:pos x="344" y="13"/>
                </a:cxn>
                <a:cxn ang="0">
                  <a:pos x="344" y="21"/>
                </a:cxn>
              </a:cxnLst>
              <a:rect l="0" t="0" r="r" b="b"/>
              <a:pathLst>
                <a:path w="344" h="21">
                  <a:moveTo>
                    <a:pt x="344" y="21"/>
                  </a:moveTo>
                  <a:lnTo>
                    <a:pt x="171" y="11"/>
                  </a:lnTo>
                  <a:lnTo>
                    <a:pt x="0" y="7"/>
                  </a:lnTo>
                  <a:lnTo>
                    <a:pt x="0" y="0"/>
                  </a:lnTo>
                  <a:lnTo>
                    <a:pt x="171" y="3"/>
                  </a:lnTo>
                  <a:lnTo>
                    <a:pt x="344" y="13"/>
                  </a:lnTo>
                  <a:lnTo>
                    <a:pt x="344" y="21"/>
                  </a:lnTo>
                  <a:close/>
                </a:path>
              </a:pathLst>
            </a:custGeom>
            <a:solidFill>
              <a:srgbClr val="660066"/>
            </a:solidFill>
            <a:ln w="9525">
              <a:noFill/>
              <a:round/>
              <a:headEnd/>
              <a:tailEnd/>
            </a:ln>
          </p:spPr>
          <p:txBody>
            <a:bodyPr/>
            <a:lstStyle/>
            <a:p>
              <a:endParaRPr lang="en-US">
                <a:solidFill>
                  <a:srgbClr val="000000"/>
                </a:solidFill>
              </a:endParaRPr>
            </a:p>
          </p:txBody>
        </p:sp>
        <p:sp>
          <p:nvSpPr>
            <p:cNvPr id="8263" name="Freeform 71"/>
            <p:cNvSpPr>
              <a:spLocks/>
            </p:cNvSpPr>
            <p:nvPr userDrawn="1"/>
          </p:nvSpPr>
          <p:spPr bwMode="auto">
            <a:xfrm>
              <a:off x="289" y="4141"/>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64" name="Freeform 72"/>
            <p:cNvSpPr>
              <a:spLocks/>
            </p:cNvSpPr>
            <p:nvPr userDrawn="1"/>
          </p:nvSpPr>
          <p:spPr bwMode="auto">
            <a:xfrm>
              <a:off x="183" y="4139"/>
              <a:ext cx="56" cy="5"/>
            </a:xfrm>
            <a:custGeom>
              <a:avLst/>
              <a:gdLst/>
              <a:ahLst/>
              <a:cxnLst>
                <a:cxn ang="0">
                  <a:pos x="396" y="7"/>
                </a:cxn>
                <a:cxn ang="0">
                  <a:pos x="293" y="9"/>
                </a:cxn>
                <a:cxn ang="0">
                  <a:pos x="195" y="14"/>
                </a:cxn>
                <a:cxn ang="0">
                  <a:pos x="97" y="22"/>
                </a:cxn>
                <a:cxn ang="0">
                  <a:pos x="2" y="35"/>
                </a:cxn>
                <a:cxn ang="0">
                  <a:pos x="0" y="27"/>
                </a:cxn>
                <a:cxn ang="0">
                  <a:pos x="95" y="14"/>
                </a:cxn>
                <a:cxn ang="0">
                  <a:pos x="192" y="6"/>
                </a:cxn>
                <a:cxn ang="0">
                  <a:pos x="293" y="1"/>
                </a:cxn>
                <a:cxn ang="0">
                  <a:pos x="396" y="0"/>
                </a:cxn>
                <a:cxn ang="0">
                  <a:pos x="396" y="7"/>
                </a:cxn>
              </a:cxnLst>
              <a:rect l="0" t="0" r="r" b="b"/>
              <a:pathLst>
                <a:path w="396" h="35">
                  <a:moveTo>
                    <a:pt x="396" y="7"/>
                  </a:moveTo>
                  <a:lnTo>
                    <a:pt x="293" y="9"/>
                  </a:lnTo>
                  <a:lnTo>
                    <a:pt x="195" y="14"/>
                  </a:lnTo>
                  <a:lnTo>
                    <a:pt x="97" y="22"/>
                  </a:lnTo>
                  <a:lnTo>
                    <a:pt x="2" y="35"/>
                  </a:lnTo>
                  <a:lnTo>
                    <a:pt x="0" y="27"/>
                  </a:lnTo>
                  <a:lnTo>
                    <a:pt x="95" y="14"/>
                  </a:lnTo>
                  <a:lnTo>
                    <a:pt x="192" y="6"/>
                  </a:lnTo>
                  <a:lnTo>
                    <a:pt x="293" y="1"/>
                  </a:lnTo>
                  <a:lnTo>
                    <a:pt x="396" y="0"/>
                  </a:lnTo>
                  <a:lnTo>
                    <a:pt x="396" y="7"/>
                  </a:lnTo>
                  <a:close/>
                </a:path>
              </a:pathLst>
            </a:custGeom>
            <a:solidFill>
              <a:srgbClr val="660066"/>
            </a:solidFill>
            <a:ln w="9525">
              <a:noFill/>
              <a:round/>
              <a:headEnd/>
              <a:tailEnd/>
            </a:ln>
          </p:spPr>
          <p:txBody>
            <a:bodyPr/>
            <a:lstStyle/>
            <a:p>
              <a:endParaRPr lang="en-US">
                <a:solidFill>
                  <a:srgbClr val="000000"/>
                </a:solidFill>
              </a:endParaRPr>
            </a:p>
          </p:txBody>
        </p:sp>
        <p:sp>
          <p:nvSpPr>
            <p:cNvPr id="8265" name="Freeform 73"/>
            <p:cNvSpPr>
              <a:spLocks/>
            </p:cNvSpPr>
            <p:nvPr userDrawn="1"/>
          </p:nvSpPr>
          <p:spPr bwMode="auto">
            <a:xfrm>
              <a:off x="239" y="4139"/>
              <a:ext cx="1" cy="1"/>
            </a:xfrm>
            <a:custGeom>
              <a:avLst/>
              <a:gdLst/>
              <a:ahLst/>
              <a:cxnLst>
                <a:cxn ang="0">
                  <a:pos x="0" y="0"/>
                </a:cxn>
                <a:cxn ang="0">
                  <a:pos x="0" y="7"/>
                </a:cxn>
                <a:cxn ang="0">
                  <a:pos x="0" y="0"/>
                </a:cxn>
              </a:cxnLst>
              <a:rect l="0" t="0" r="r" b="b"/>
              <a:pathLst>
                <a:path h="7">
                  <a:moveTo>
                    <a:pt x="0" y="0"/>
                  </a:moveTo>
                  <a:lnTo>
                    <a:pt x="0" y="7"/>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66" name="Freeform 74"/>
            <p:cNvSpPr>
              <a:spLocks/>
            </p:cNvSpPr>
            <p:nvPr userDrawn="1"/>
          </p:nvSpPr>
          <p:spPr bwMode="auto">
            <a:xfrm>
              <a:off x="178" y="4143"/>
              <a:ext cx="5" cy="1"/>
            </a:xfrm>
            <a:custGeom>
              <a:avLst/>
              <a:gdLst/>
              <a:ahLst/>
              <a:cxnLst>
                <a:cxn ang="0">
                  <a:pos x="36" y="8"/>
                </a:cxn>
                <a:cxn ang="0">
                  <a:pos x="2" y="12"/>
                </a:cxn>
                <a:cxn ang="0">
                  <a:pos x="0" y="4"/>
                </a:cxn>
                <a:cxn ang="0">
                  <a:pos x="34" y="0"/>
                </a:cxn>
                <a:cxn ang="0">
                  <a:pos x="36" y="8"/>
                </a:cxn>
              </a:cxnLst>
              <a:rect l="0" t="0" r="r" b="b"/>
              <a:pathLst>
                <a:path w="36" h="12">
                  <a:moveTo>
                    <a:pt x="36" y="8"/>
                  </a:moveTo>
                  <a:lnTo>
                    <a:pt x="2" y="12"/>
                  </a:lnTo>
                  <a:lnTo>
                    <a:pt x="0" y="4"/>
                  </a:lnTo>
                  <a:lnTo>
                    <a:pt x="34" y="0"/>
                  </a:lnTo>
                  <a:lnTo>
                    <a:pt x="36" y="8"/>
                  </a:lnTo>
                  <a:close/>
                </a:path>
              </a:pathLst>
            </a:custGeom>
            <a:solidFill>
              <a:srgbClr val="660066"/>
            </a:solidFill>
            <a:ln w="9525">
              <a:noFill/>
              <a:round/>
              <a:headEnd/>
              <a:tailEnd/>
            </a:ln>
          </p:spPr>
          <p:txBody>
            <a:bodyPr/>
            <a:lstStyle/>
            <a:p>
              <a:endParaRPr lang="en-US">
                <a:solidFill>
                  <a:srgbClr val="000000"/>
                </a:solidFill>
              </a:endParaRPr>
            </a:p>
          </p:txBody>
        </p:sp>
        <p:sp>
          <p:nvSpPr>
            <p:cNvPr id="8267" name="Freeform 75"/>
            <p:cNvSpPr>
              <a:spLocks/>
            </p:cNvSpPr>
            <p:nvPr userDrawn="1"/>
          </p:nvSpPr>
          <p:spPr bwMode="auto">
            <a:xfrm>
              <a:off x="183" y="4143"/>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68" name="Freeform 76"/>
            <p:cNvSpPr>
              <a:spLocks/>
            </p:cNvSpPr>
            <p:nvPr userDrawn="1"/>
          </p:nvSpPr>
          <p:spPr bwMode="auto">
            <a:xfrm>
              <a:off x="175" y="4142"/>
              <a:ext cx="3" cy="2"/>
            </a:xfrm>
            <a:custGeom>
              <a:avLst/>
              <a:gdLst/>
              <a:ahLst/>
              <a:cxnLst>
                <a:cxn ang="0">
                  <a:pos x="24" y="16"/>
                </a:cxn>
                <a:cxn ang="0">
                  <a:pos x="9" y="14"/>
                </a:cxn>
                <a:cxn ang="0">
                  <a:pos x="0" y="8"/>
                </a:cxn>
                <a:cxn ang="0">
                  <a:pos x="4" y="0"/>
                </a:cxn>
                <a:cxn ang="0">
                  <a:pos x="13" y="6"/>
                </a:cxn>
                <a:cxn ang="0">
                  <a:pos x="26" y="8"/>
                </a:cxn>
                <a:cxn ang="0">
                  <a:pos x="24" y="16"/>
                </a:cxn>
              </a:cxnLst>
              <a:rect l="0" t="0" r="r" b="b"/>
              <a:pathLst>
                <a:path w="26" h="16">
                  <a:moveTo>
                    <a:pt x="24" y="16"/>
                  </a:moveTo>
                  <a:lnTo>
                    <a:pt x="9" y="14"/>
                  </a:lnTo>
                  <a:lnTo>
                    <a:pt x="0" y="8"/>
                  </a:lnTo>
                  <a:lnTo>
                    <a:pt x="4" y="0"/>
                  </a:lnTo>
                  <a:lnTo>
                    <a:pt x="13" y="6"/>
                  </a:lnTo>
                  <a:lnTo>
                    <a:pt x="26" y="8"/>
                  </a:lnTo>
                  <a:lnTo>
                    <a:pt x="24" y="16"/>
                  </a:lnTo>
                  <a:close/>
                </a:path>
              </a:pathLst>
            </a:custGeom>
            <a:solidFill>
              <a:srgbClr val="660066"/>
            </a:solidFill>
            <a:ln w="9525">
              <a:noFill/>
              <a:round/>
              <a:headEnd/>
              <a:tailEnd/>
            </a:ln>
          </p:spPr>
          <p:txBody>
            <a:bodyPr/>
            <a:lstStyle/>
            <a:p>
              <a:endParaRPr lang="en-US">
                <a:solidFill>
                  <a:srgbClr val="000000"/>
                </a:solidFill>
              </a:endParaRPr>
            </a:p>
          </p:txBody>
        </p:sp>
        <p:sp>
          <p:nvSpPr>
            <p:cNvPr id="8269" name="Freeform 77"/>
            <p:cNvSpPr>
              <a:spLocks/>
            </p:cNvSpPr>
            <p:nvPr userDrawn="1"/>
          </p:nvSpPr>
          <p:spPr bwMode="auto">
            <a:xfrm>
              <a:off x="178" y="4143"/>
              <a:ext cx="1" cy="1"/>
            </a:xfrm>
            <a:custGeom>
              <a:avLst/>
              <a:gdLst/>
              <a:ahLst/>
              <a:cxnLst>
                <a:cxn ang="0">
                  <a:pos x="2" y="8"/>
                </a:cxn>
                <a:cxn ang="0">
                  <a:pos x="1" y="8"/>
                </a:cxn>
                <a:cxn ang="0">
                  <a:pos x="0" y="8"/>
                </a:cxn>
                <a:cxn ang="0">
                  <a:pos x="2" y="0"/>
                </a:cxn>
                <a:cxn ang="0">
                  <a:pos x="0" y="0"/>
                </a:cxn>
                <a:cxn ang="0">
                  <a:pos x="2" y="8"/>
                </a:cxn>
              </a:cxnLst>
              <a:rect l="0" t="0" r="r" b="b"/>
              <a:pathLst>
                <a:path w="2" h="8">
                  <a:moveTo>
                    <a:pt x="2" y="8"/>
                  </a:moveTo>
                  <a:lnTo>
                    <a:pt x="1" y="8"/>
                  </a:lnTo>
                  <a:lnTo>
                    <a:pt x="0" y="8"/>
                  </a:lnTo>
                  <a:lnTo>
                    <a:pt x="2" y="0"/>
                  </a:lnTo>
                  <a:lnTo>
                    <a:pt x="0" y="0"/>
                  </a:lnTo>
                  <a:lnTo>
                    <a:pt x="2" y="8"/>
                  </a:lnTo>
                  <a:close/>
                </a:path>
              </a:pathLst>
            </a:custGeom>
            <a:solidFill>
              <a:srgbClr val="660066"/>
            </a:solidFill>
            <a:ln w="9525">
              <a:noFill/>
              <a:round/>
              <a:headEnd/>
              <a:tailEnd/>
            </a:ln>
          </p:spPr>
          <p:txBody>
            <a:bodyPr/>
            <a:lstStyle/>
            <a:p>
              <a:endParaRPr lang="en-US">
                <a:solidFill>
                  <a:srgbClr val="000000"/>
                </a:solidFill>
              </a:endParaRPr>
            </a:p>
          </p:txBody>
        </p:sp>
        <p:sp>
          <p:nvSpPr>
            <p:cNvPr id="8270" name="Freeform 78"/>
            <p:cNvSpPr>
              <a:spLocks/>
            </p:cNvSpPr>
            <p:nvPr userDrawn="1"/>
          </p:nvSpPr>
          <p:spPr bwMode="auto">
            <a:xfrm>
              <a:off x="173" y="4139"/>
              <a:ext cx="2" cy="4"/>
            </a:xfrm>
            <a:custGeom>
              <a:avLst/>
              <a:gdLst/>
              <a:ahLst/>
              <a:cxnLst>
                <a:cxn ang="0">
                  <a:pos x="7" y="27"/>
                </a:cxn>
                <a:cxn ang="0">
                  <a:pos x="3" y="17"/>
                </a:cxn>
                <a:cxn ang="0">
                  <a:pos x="0" y="3"/>
                </a:cxn>
                <a:cxn ang="0">
                  <a:pos x="8" y="0"/>
                </a:cxn>
                <a:cxn ang="0">
                  <a:pos x="11" y="13"/>
                </a:cxn>
                <a:cxn ang="0">
                  <a:pos x="15" y="23"/>
                </a:cxn>
                <a:cxn ang="0">
                  <a:pos x="7" y="27"/>
                </a:cxn>
              </a:cxnLst>
              <a:rect l="0" t="0" r="r" b="b"/>
              <a:pathLst>
                <a:path w="15" h="27">
                  <a:moveTo>
                    <a:pt x="7" y="27"/>
                  </a:moveTo>
                  <a:lnTo>
                    <a:pt x="3" y="17"/>
                  </a:lnTo>
                  <a:lnTo>
                    <a:pt x="0" y="3"/>
                  </a:lnTo>
                  <a:lnTo>
                    <a:pt x="8" y="0"/>
                  </a:lnTo>
                  <a:lnTo>
                    <a:pt x="11" y="13"/>
                  </a:lnTo>
                  <a:lnTo>
                    <a:pt x="15" y="23"/>
                  </a:lnTo>
                  <a:lnTo>
                    <a:pt x="7" y="27"/>
                  </a:lnTo>
                  <a:close/>
                </a:path>
              </a:pathLst>
            </a:custGeom>
            <a:solidFill>
              <a:srgbClr val="660066"/>
            </a:solidFill>
            <a:ln w="9525">
              <a:noFill/>
              <a:round/>
              <a:headEnd/>
              <a:tailEnd/>
            </a:ln>
          </p:spPr>
          <p:txBody>
            <a:bodyPr/>
            <a:lstStyle/>
            <a:p>
              <a:endParaRPr lang="en-US">
                <a:solidFill>
                  <a:srgbClr val="000000"/>
                </a:solidFill>
              </a:endParaRPr>
            </a:p>
          </p:txBody>
        </p:sp>
        <p:sp>
          <p:nvSpPr>
            <p:cNvPr id="8271" name="Freeform 79"/>
            <p:cNvSpPr>
              <a:spLocks/>
            </p:cNvSpPr>
            <p:nvPr userDrawn="1"/>
          </p:nvSpPr>
          <p:spPr bwMode="auto">
            <a:xfrm>
              <a:off x="174" y="4142"/>
              <a:ext cx="1" cy="1"/>
            </a:xfrm>
            <a:custGeom>
              <a:avLst/>
              <a:gdLst/>
              <a:ahLst/>
              <a:cxnLst>
                <a:cxn ang="0">
                  <a:pos x="2" y="8"/>
                </a:cxn>
                <a:cxn ang="0">
                  <a:pos x="1" y="8"/>
                </a:cxn>
                <a:cxn ang="0">
                  <a:pos x="0" y="6"/>
                </a:cxn>
                <a:cxn ang="0">
                  <a:pos x="8" y="2"/>
                </a:cxn>
                <a:cxn ang="0">
                  <a:pos x="6" y="0"/>
                </a:cxn>
                <a:cxn ang="0">
                  <a:pos x="2" y="8"/>
                </a:cxn>
              </a:cxnLst>
              <a:rect l="0" t="0" r="r" b="b"/>
              <a:pathLst>
                <a:path w="8" h="8">
                  <a:moveTo>
                    <a:pt x="2" y="8"/>
                  </a:moveTo>
                  <a:lnTo>
                    <a:pt x="1" y="8"/>
                  </a:lnTo>
                  <a:lnTo>
                    <a:pt x="0" y="6"/>
                  </a:lnTo>
                  <a:lnTo>
                    <a:pt x="8" y="2"/>
                  </a:lnTo>
                  <a:lnTo>
                    <a:pt x="6" y="0"/>
                  </a:lnTo>
                  <a:lnTo>
                    <a:pt x="2" y="8"/>
                  </a:lnTo>
                  <a:close/>
                </a:path>
              </a:pathLst>
            </a:custGeom>
            <a:solidFill>
              <a:srgbClr val="660066"/>
            </a:solidFill>
            <a:ln w="9525">
              <a:noFill/>
              <a:round/>
              <a:headEnd/>
              <a:tailEnd/>
            </a:ln>
          </p:spPr>
          <p:txBody>
            <a:bodyPr/>
            <a:lstStyle/>
            <a:p>
              <a:endParaRPr lang="en-US">
                <a:solidFill>
                  <a:srgbClr val="000000"/>
                </a:solidFill>
              </a:endParaRPr>
            </a:p>
          </p:txBody>
        </p:sp>
        <p:sp>
          <p:nvSpPr>
            <p:cNvPr id="8272" name="Freeform 80"/>
            <p:cNvSpPr>
              <a:spLocks/>
            </p:cNvSpPr>
            <p:nvPr userDrawn="1"/>
          </p:nvSpPr>
          <p:spPr bwMode="auto">
            <a:xfrm>
              <a:off x="173" y="4130"/>
              <a:ext cx="9" cy="9"/>
            </a:xfrm>
            <a:custGeom>
              <a:avLst/>
              <a:gdLst/>
              <a:ahLst/>
              <a:cxnLst>
                <a:cxn ang="0">
                  <a:pos x="0" y="64"/>
                </a:cxn>
                <a:cxn ang="0">
                  <a:pos x="4" y="47"/>
                </a:cxn>
                <a:cxn ang="0">
                  <a:pos x="9" y="36"/>
                </a:cxn>
                <a:cxn ang="0">
                  <a:pos x="15" y="27"/>
                </a:cxn>
                <a:cxn ang="0">
                  <a:pos x="32" y="13"/>
                </a:cxn>
                <a:cxn ang="0">
                  <a:pos x="55" y="0"/>
                </a:cxn>
                <a:cxn ang="0">
                  <a:pos x="59" y="8"/>
                </a:cxn>
                <a:cxn ang="0">
                  <a:pos x="37" y="20"/>
                </a:cxn>
                <a:cxn ang="0">
                  <a:pos x="21" y="34"/>
                </a:cxn>
                <a:cxn ang="0">
                  <a:pos x="16" y="42"/>
                </a:cxn>
                <a:cxn ang="0">
                  <a:pos x="12" y="50"/>
                </a:cxn>
                <a:cxn ang="0">
                  <a:pos x="8" y="66"/>
                </a:cxn>
                <a:cxn ang="0">
                  <a:pos x="0" y="64"/>
                </a:cxn>
              </a:cxnLst>
              <a:rect l="0" t="0" r="r" b="b"/>
              <a:pathLst>
                <a:path w="59" h="66">
                  <a:moveTo>
                    <a:pt x="0" y="64"/>
                  </a:moveTo>
                  <a:lnTo>
                    <a:pt x="4" y="47"/>
                  </a:lnTo>
                  <a:lnTo>
                    <a:pt x="9" y="36"/>
                  </a:lnTo>
                  <a:lnTo>
                    <a:pt x="15" y="27"/>
                  </a:lnTo>
                  <a:lnTo>
                    <a:pt x="32" y="13"/>
                  </a:lnTo>
                  <a:lnTo>
                    <a:pt x="55" y="0"/>
                  </a:lnTo>
                  <a:lnTo>
                    <a:pt x="59" y="8"/>
                  </a:lnTo>
                  <a:lnTo>
                    <a:pt x="37" y="20"/>
                  </a:lnTo>
                  <a:lnTo>
                    <a:pt x="21" y="34"/>
                  </a:lnTo>
                  <a:lnTo>
                    <a:pt x="16" y="42"/>
                  </a:lnTo>
                  <a:lnTo>
                    <a:pt x="12" y="50"/>
                  </a:lnTo>
                  <a:lnTo>
                    <a:pt x="8" y="66"/>
                  </a:lnTo>
                  <a:lnTo>
                    <a:pt x="0" y="64"/>
                  </a:lnTo>
                  <a:close/>
                </a:path>
              </a:pathLst>
            </a:custGeom>
            <a:solidFill>
              <a:srgbClr val="660066"/>
            </a:solidFill>
            <a:ln w="9525">
              <a:noFill/>
              <a:round/>
              <a:headEnd/>
              <a:tailEnd/>
            </a:ln>
          </p:spPr>
          <p:txBody>
            <a:bodyPr/>
            <a:lstStyle/>
            <a:p>
              <a:endParaRPr lang="en-US">
                <a:solidFill>
                  <a:srgbClr val="000000"/>
                </a:solidFill>
              </a:endParaRPr>
            </a:p>
          </p:txBody>
        </p:sp>
        <p:sp>
          <p:nvSpPr>
            <p:cNvPr id="8273" name="Freeform 81"/>
            <p:cNvSpPr>
              <a:spLocks/>
            </p:cNvSpPr>
            <p:nvPr userDrawn="1"/>
          </p:nvSpPr>
          <p:spPr bwMode="auto">
            <a:xfrm>
              <a:off x="173" y="4139"/>
              <a:ext cx="1" cy="1"/>
            </a:xfrm>
            <a:custGeom>
              <a:avLst/>
              <a:gdLst/>
              <a:ahLst/>
              <a:cxnLst>
                <a:cxn ang="0">
                  <a:pos x="0" y="3"/>
                </a:cxn>
                <a:cxn ang="0">
                  <a:pos x="0" y="2"/>
                </a:cxn>
                <a:cxn ang="0">
                  <a:pos x="0" y="0"/>
                </a:cxn>
                <a:cxn ang="0">
                  <a:pos x="8" y="2"/>
                </a:cxn>
                <a:cxn ang="0">
                  <a:pos x="8" y="0"/>
                </a:cxn>
                <a:cxn ang="0">
                  <a:pos x="0" y="3"/>
                </a:cxn>
              </a:cxnLst>
              <a:rect l="0" t="0" r="r" b="b"/>
              <a:pathLst>
                <a:path w="8" h="3">
                  <a:moveTo>
                    <a:pt x="0" y="3"/>
                  </a:moveTo>
                  <a:lnTo>
                    <a:pt x="0" y="2"/>
                  </a:lnTo>
                  <a:lnTo>
                    <a:pt x="0" y="0"/>
                  </a:lnTo>
                  <a:lnTo>
                    <a:pt x="8" y="2"/>
                  </a:lnTo>
                  <a:lnTo>
                    <a:pt x="8" y="0"/>
                  </a:lnTo>
                  <a:lnTo>
                    <a:pt x="0" y="3"/>
                  </a:lnTo>
                  <a:close/>
                </a:path>
              </a:pathLst>
            </a:custGeom>
            <a:solidFill>
              <a:srgbClr val="660066"/>
            </a:solidFill>
            <a:ln w="9525">
              <a:noFill/>
              <a:round/>
              <a:headEnd/>
              <a:tailEnd/>
            </a:ln>
          </p:spPr>
          <p:txBody>
            <a:bodyPr/>
            <a:lstStyle/>
            <a:p>
              <a:endParaRPr lang="en-US">
                <a:solidFill>
                  <a:srgbClr val="000000"/>
                </a:solidFill>
              </a:endParaRPr>
            </a:p>
          </p:txBody>
        </p:sp>
        <p:sp>
          <p:nvSpPr>
            <p:cNvPr id="8274" name="Freeform 82"/>
            <p:cNvSpPr>
              <a:spLocks/>
            </p:cNvSpPr>
            <p:nvPr userDrawn="1"/>
          </p:nvSpPr>
          <p:spPr bwMode="auto">
            <a:xfrm>
              <a:off x="181" y="4124"/>
              <a:ext cx="12" cy="7"/>
            </a:xfrm>
            <a:custGeom>
              <a:avLst/>
              <a:gdLst/>
              <a:ahLst/>
              <a:cxnLst>
                <a:cxn ang="0">
                  <a:pos x="0" y="41"/>
                </a:cxn>
                <a:cxn ang="0">
                  <a:pos x="42" y="20"/>
                </a:cxn>
                <a:cxn ang="0">
                  <a:pos x="79" y="0"/>
                </a:cxn>
                <a:cxn ang="0">
                  <a:pos x="83" y="8"/>
                </a:cxn>
                <a:cxn ang="0">
                  <a:pos x="46" y="28"/>
                </a:cxn>
                <a:cxn ang="0">
                  <a:pos x="4" y="49"/>
                </a:cxn>
                <a:cxn ang="0">
                  <a:pos x="0" y="41"/>
                </a:cxn>
              </a:cxnLst>
              <a:rect l="0" t="0" r="r" b="b"/>
              <a:pathLst>
                <a:path w="83" h="49">
                  <a:moveTo>
                    <a:pt x="0" y="41"/>
                  </a:moveTo>
                  <a:lnTo>
                    <a:pt x="42" y="20"/>
                  </a:lnTo>
                  <a:lnTo>
                    <a:pt x="79" y="0"/>
                  </a:lnTo>
                  <a:lnTo>
                    <a:pt x="83" y="8"/>
                  </a:lnTo>
                  <a:lnTo>
                    <a:pt x="46" y="28"/>
                  </a:lnTo>
                  <a:lnTo>
                    <a:pt x="4" y="49"/>
                  </a:lnTo>
                  <a:lnTo>
                    <a:pt x="0" y="41"/>
                  </a:lnTo>
                  <a:close/>
                </a:path>
              </a:pathLst>
            </a:custGeom>
            <a:solidFill>
              <a:srgbClr val="660066"/>
            </a:solidFill>
            <a:ln w="9525">
              <a:noFill/>
              <a:round/>
              <a:headEnd/>
              <a:tailEnd/>
            </a:ln>
          </p:spPr>
          <p:txBody>
            <a:bodyPr/>
            <a:lstStyle/>
            <a:p>
              <a:endParaRPr lang="en-US">
                <a:solidFill>
                  <a:srgbClr val="000000"/>
                </a:solidFill>
              </a:endParaRPr>
            </a:p>
          </p:txBody>
        </p:sp>
        <p:sp>
          <p:nvSpPr>
            <p:cNvPr id="8275" name="Freeform 83"/>
            <p:cNvSpPr>
              <a:spLocks/>
            </p:cNvSpPr>
            <p:nvPr userDrawn="1"/>
          </p:nvSpPr>
          <p:spPr bwMode="auto">
            <a:xfrm>
              <a:off x="181" y="4130"/>
              <a:ext cx="1" cy="1"/>
            </a:xfrm>
            <a:custGeom>
              <a:avLst/>
              <a:gdLst/>
              <a:ahLst/>
              <a:cxnLst>
                <a:cxn ang="0">
                  <a:pos x="0" y="0"/>
                </a:cxn>
                <a:cxn ang="0">
                  <a:pos x="4" y="8"/>
                </a:cxn>
                <a:cxn ang="0">
                  <a:pos x="0" y="0"/>
                </a:cxn>
              </a:cxnLst>
              <a:rect l="0" t="0" r="r" b="b"/>
              <a:pathLst>
                <a:path w="4" h="8">
                  <a:moveTo>
                    <a:pt x="0" y="0"/>
                  </a:moveTo>
                  <a:lnTo>
                    <a:pt x="4"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76" name="Freeform 84"/>
            <p:cNvSpPr>
              <a:spLocks/>
            </p:cNvSpPr>
            <p:nvPr userDrawn="1"/>
          </p:nvSpPr>
          <p:spPr bwMode="auto">
            <a:xfrm>
              <a:off x="193" y="4108"/>
              <a:ext cx="17" cy="17"/>
            </a:xfrm>
            <a:custGeom>
              <a:avLst/>
              <a:gdLst/>
              <a:ahLst/>
              <a:cxnLst>
                <a:cxn ang="0">
                  <a:pos x="0" y="108"/>
                </a:cxn>
                <a:cxn ang="0">
                  <a:pos x="20" y="101"/>
                </a:cxn>
                <a:cxn ang="0">
                  <a:pos x="38" y="94"/>
                </a:cxn>
                <a:cxn ang="0">
                  <a:pos x="54" y="84"/>
                </a:cxn>
                <a:cxn ang="0">
                  <a:pos x="70" y="70"/>
                </a:cxn>
                <a:cxn ang="0">
                  <a:pos x="84" y="57"/>
                </a:cxn>
                <a:cxn ang="0">
                  <a:pos x="96" y="41"/>
                </a:cxn>
                <a:cxn ang="0">
                  <a:pos x="106" y="21"/>
                </a:cxn>
                <a:cxn ang="0">
                  <a:pos x="115" y="0"/>
                </a:cxn>
                <a:cxn ang="0">
                  <a:pos x="123" y="4"/>
                </a:cxn>
                <a:cxn ang="0">
                  <a:pos x="114" y="26"/>
                </a:cxn>
                <a:cxn ang="0">
                  <a:pos x="103" y="46"/>
                </a:cxn>
                <a:cxn ang="0">
                  <a:pos x="91" y="62"/>
                </a:cxn>
                <a:cxn ang="0">
                  <a:pos x="76" y="77"/>
                </a:cxn>
                <a:cxn ang="0">
                  <a:pos x="60" y="91"/>
                </a:cxn>
                <a:cxn ang="0">
                  <a:pos x="43" y="102"/>
                </a:cxn>
                <a:cxn ang="0">
                  <a:pos x="23" y="110"/>
                </a:cxn>
                <a:cxn ang="0">
                  <a:pos x="2" y="117"/>
                </a:cxn>
                <a:cxn ang="0">
                  <a:pos x="0" y="108"/>
                </a:cxn>
              </a:cxnLst>
              <a:rect l="0" t="0" r="r" b="b"/>
              <a:pathLst>
                <a:path w="123" h="117">
                  <a:moveTo>
                    <a:pt x="0" y="108"/>
                  </a:moveTo>
                  <a:lnTo>
                    <a:pt x="20" y="101"/>
                  </a:lnTo>
                  <a:lnTo>
                    <a:pt x="38" y="94"/>
                  </a:lnTo>
                  <a:lnTo>
                    <a:pt x="54" y="84"/>
                  </a:lnTo>
                  <a:lnTo>
                    <a:pt x="70" y="70"/>
                  </a:lnTo>
                  <a:lnTo>
                    <a:pt x="84" y="57"/>
                  </a:lnTo>
                  <a:lnTo>
                    <a:pt x="96" y="41"/>
                  </a:lnTo>
                  <a:lnTo>
                    <a:pt x="106" y="21"/>
                  </a:lnTo>
                  <a:lnTo>
                    <a:pt x="115" y="0"/>
                  </a:lnTo>
                  <a:lnTo>
                    <a:pt x="123" y="4"/>
                  </a:lnTo>
                  <a:lnTo>
                    <a:pt x="114" y="26"/>
                  </a:lnTo>
                  <a:lnTo>
                    <a:pt x="103" y="46"/>
                  </a:lnTo>
                  <a:lnTo>
                    <a:pt x="91" y="62"/>
                  </a:lnTo>
                  <a:lnTo>
                    <a:pt x="76" y="77"/>
                  </a:lnTo>
                  <a:lnTo>
                    <a:pt x="60" y="91"/>
                  </a:lnTo>
                  <a:lnTo>
                    <a:pt x="43" y="102"/>
                  </a:lnTo>
                  <a:lnTo>
                    <a:pt x="23" y="110"/>
                  </a:lnTo>
                  <a:lnTo>
                    <a:pt x="2" y="117"/>
                  </a:lnTo>
                  <a:lnTo>
                    <a:pt x="0" y="108"/>
                  </a:lnTo>
                  <a:close/>
                </a:path>
              </a:pathLst>
            </a:custGeom>
            <a:solidFill>
              <a:srgbClr val="660066"/>
            </a:solidFill>
            <a:ln w="9525">
              <a:noFill/>
              <a:round/>
              <a:headEnd/>
              <a:tailEnd/>
            </a:ln>
          </p:spPr>
          <p:txBody>
            <a:bodyPr/>
            <a:lstStyle/>
            <a:p>
              <a:endParaRPr lang="en-US">
                <a:solidFill>
                  <a:srgbClr val="000000"/>
                </a:solidFill>
              </a:endParaRPr>
            </a:p>
          </p:txBody>
        </p:sp>
        <p:sp>
          <p:nvSpPr>
            <p:cNvPr id="8277" name="Freeform 85"/>
            <p:cNvSpPr>
              <a:spLocks/>
            </p:cNvSpPr>
            <p:nvPr userDrawn="1"/>
          </p:nvSpPr>
          <p:spPr bwMode="auto">
            <a:xfrm>
              <a:off x="192" y="4124"/>
              <a:ext cx="1" cy="1"/>
            </a:xfrm>
            <a:custGeom>
              <a:avLst/>
              <a:gdLst/>
              <a:ahLst/>
              <a:cxnLst>
                <a:cxn ang="0">
                  <a:pos x="0" y="1"/>
                </a:cxn>
                <a:cxn ang="0">
                  <a:pos x="1" y="0"/>
                </a:cxn>
                <a:cxn ang="0">
                  <a:pos x="3" y="9"/>
                </a:cxn>
                <a:cxn ang="0">
                  <a:pos x="4" y="9"/>
                </a:cxn>
                <a:cxn ang="0">
                  <a:pos x="0" y="1"/>
                </a:cxn>
              </a:cxnLst>
              <a:rect l="0" t="0" r="r" b="b"/>
              <a:pathLst>
                <a:path w="4" h="9">
                  <a:moveTo>
                    <a:pt x="0" y="1"/>
                  </a:moveTo>
                  <a:lnTo>
                    <a:pt x="1" y="0"/>
                  </a:lnTo>
                  <a:lnTo>
                    <a:pt x="3" y="9"/>
                  </a:lnTo>
                  <a:lnTo>
                    <a:pt x="4" y="9"/>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278" name="Freeform 86"/>
            <p:cNvSpPr>
              <a:spLocks/>
            </p:cNvSpPr>
            <p:nvPr userDrawn="1"/>
          </p:nvSpPr>
          <p:spPr bwMode="auto">
            <a:xfrm>
              <a:off x="209" y="4050"/>
              <a:ext cx="6" cy="59"/>
            </a:xfrm>
            <a:custGeom>
              <a:avLst/>
              <a:gdLst/>
              <a:ahLst/>
              <a:cxnLst>
                <a:cxn ang="0">
                  <a:pos x="0" y="412"/>
                </a:cxn>
                <a:cxn ang="0">
                  <a:pos x="7" y="385"/>
                </a:cxn>
                <a:cxn ang="0">
                  <a:pos x="14" y="352"/>
                </a:cxn>
                <a:cxn ang="0">
                  <a:pos x="20" y="311"/>
                </a:cxn>
                <a:cxn ang="0">
                  <a:pos x="24" y="263"/>
                </a:cxn>
                <a:cxn ang="0">
                  <a:pos x="31" y="147"/>
                </a:cxn>
                <a:cxn ang="0">
                  <a:pos x="32" y="0"/>
                </a:cxn>
                <a:cxn ang="0">
                  <a:pos x="41" y="0"/>
                </a:cxn>
                <a:cxn ang="0">
                  <a:pos x="39" y="147"/>
                </a:cxn>
                <a:cxn ang="0">
                  <a:pos x="32" y="266"/>
                </a:cxn>
                <a:cxn ang="0">
                  <a:pos x="28" y="314"/>
                </a:cxn>
                <a:cxn ang="0">
                  <a:pos x="22" y="355"/>
                </a:cxn>
                <a:cxn ang="0">
                  <a:pos x="15" y="389"/>
                </a:cxn>
                <a:cxn ang="0">
                  <a:pos x="8" y="415"/>
                </a:cxn>
                <a:cxn ang="0">
                  <a:pos x="0" y="412"/>
                </a:cxn>
              </a:cxnLst>
              <a:rect l="0" t="0" r="r" b="b"/>
              <a:pathLst>
                <a:path w="41" h="415">
                  <a:moveTo>
                    <a:pt x="0" y="412"/>
                  </a:moveTo>
                  <a:lnTo>
                    <a:pt x="7" y="385"/>
                  </a:lnTo>
                  <a:lnTo>
                    <a:pt x="14" y="352"/>
                  </a:lnTo>
                  <a:lnTo>
                    <a:pt x="20" y="311"/>
                  </a:lnTo>
                  <a:lnTo>
                    <a:pt x="24" y="263"/>
                  </a:lnTo>
                  <a:lnTo>
                    <a:pt x="31" y="147"/>
                  </a:lnTo>
                  <a:lnTo>
                    <a:pt x="32" y="0"/>
                  </a:lnTo>
                  <a:lnTo>
                    <a:pt x="41" y="0"/>
                  </a:lnTo>
                  <a:lnTo>
                    <a:pt x="39" y="147"/>
                  </a:lnTo>
                  <a:lnTo>
                    <a:pt x="32" y="266"/>
                  </a:lnTo>
                  <a:lnTo>
                    <a:pt x="28" y="314"/>
                  </a:lnTo>
                  <a:lnTo>
                    <a:pt x="22" y="355"/>
                  </a:lnTo>
                  <a:lnTo>
                    <a:pt x="15" y="389"/>
                  </a:lnTo>
                  <a:lnTo>
                    <a:pt x="8" y="415"/>
                  </a:lnTo>
                  <a:lnTo>
                    <a:pt x="0" y="412"/>
                  </a:lnTo>
                  <a:close/>
                </a:path>
              </a:pathLst>
            </a:custGeom>
            <a:solidFill>
              <a:srgbClr val="660066"/>
            </a:solidFill>
            <a:ln w="9525">
              <a:noFill/>
              <a:round/>
              <a:headEnd/>
              <a:tailEnd/>
            </a:ln>
          </p:spPr>
          <p:txBody>
            <a:bodyPr/>
            <a:lstStyle/>
            <a:p>
              <a:endParaRPr lang="en-US">
                <a:solidFill>
                  <a:srgbClr val="000000"/>
                </a:solidFill>
              </a:endParaRPr>
            </a:p>
          </p:txBody>
        </p:sp>
        <p:sp>
          <p:nvSpPr>
            <p:cNvPr id="8279" name="Freeform 87"/>
            <p:cNvSpPr>
              <a:spLocks/>
            </p:cNvSpPr>
            <p:nvPr userDrawn="1"/>
          </p:nvSpPr>
          <p:spPr bwMode="auto">
            <a:xfrm>
              <a:off x="209" y="4108"/>
              <a:ext cx="1" cy="1"/>
            </a:xfrm>
            <a:custGeom>
              <a:avLst/>
              <a:gdLst/>
              <a:ahLst/>
              <a:cxnLst>
                <a:cxn ang="0">
                  <a:pos x="8" y="4"/>
                </a:cxn>
                <a:cxn ang="0">
                  <a:pos x="0" y="1"/>
                </a:cxn>
                <a:cxn ang="0">
                  <a:pos x="0" y="0"/>
                </a:cxn>
                <a:cxn ang="0">
                  <a:pos x="8" y="4"/>
                </a:cxn>
              </a:cxnLst>
              <a:rect l="0" t="0" r="r" b="b"/>
              <a:pathLst>
                <a:path w="8" h="4">
                  <a:moveTo>
                    <a:pt x="8" y="4"/>
                  </a:moveTo>
                  <a:lnTo>
                    <a:pt x="0" y="1"/>
                  </a:lnTo>
                  <a:lnTo>
                    <a:pt x="0" y="0"/>
                  </a:lnTo>
                  <a:lnTo>
                    <a:pt x="8" y="4"/>
                  </a:lnTo>
                  <a:close/>
                </a:path>
              </a:pathLst>
            </a:custGeom>
            <a:solidFill>
              <a:srgbClr val="660066"/>
            </a:solidFill>
            <a:ln w="9525">
              <a:noFill/>
              <a:round/>
              <a:headEnd/>
              <a:tailEnd/>
            </a:ln>
          </p:spPr>
          <p:txBody>
            <a:bodyPr/>
            <a:lstStyle/>
            <a:p>
              <a:endParaRPr lang="en-US">
                <a:solidFill>
                  <a:srgbClr val="000000"/>
                </a:solidFill>
              </a:endParaRPr>
            </a:p>
          </p:txBody>
        </p:sp>
        <p:sp>
          <p:nvSpPr>
            <p:cNvPr id="8280" name="Rectangle 88"/>
            <p:cNvSpPr>
              <a:spLocks noChangeArrowheads="1"/>
            </p:cNvSpPr>
            <p:nvPr userDrawn="1"/>
          </p:nvSpPr>
          <p:spPr bwMode="auto">
            <a:xfrm>
              <a:off x="214" y="4026"/>
              <a:ext cx="1" cy="24"/>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8281" name="Freeform 89"/>
            <p:cNvSpPr>
              <a:spLocks/>
            </p:cNvSpPr>
            <p:nvPr userDrawn="1"/>
          </p:nvSpPr>
          <p:spPr bwMode="auto">
            <a:xfrm>
              <a:off x="214" y="405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82" name="Rectangle 90"/>
            <p:cNvSpPr>
              <a:spLocks noChangeArrowheads="1"/>
            </p:cNvSpPr>
            <p:nvPr userDrawn="1"/>
          </p:nvSpPr>
          <p:spPr bwMode="auto">
            <a:xfrm>
              <a:off x="214" y="3944"/>
              <a:ext cx="1" cy="82"/>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8283" name="Freeform 91"/>
            <p:cNvSpPr>
              <a:spLocks/>
            </p:cNvSpPr>
            <p:nvPr userDrawn="1"/>
          </p:nvSpPr>
          <p:spPr bwMode="auto">
            <a:xfrm>
              <a:off x="214" y="402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84" name="Rectangle 92"/>
            <p:cNvSpPr>
              <a:spLocks noChangeArrowheads="1"/>
            </p:cNvSpPr>
            <p:nvPr userDrawn="1"/>
          </p:nvSpPr>
          <p:spPr bwMode="auto">
            <a:xfrm>
              <a:off x="214" y="3893"/>
              <a:ext cx="1" cy="51"/>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8285" name="Freeform 93"/>
            <p:cNvSpPr>
              <a:spLocks/>
            </p:cNvSpPr>
            <p:nvPr userDrawn="1"/>
          </p:nvSpPr>
          <p:spPr bwMode="auto">
            <a:xfrm>
              <a:off x="214" y="3944"/>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86" name="Freeform 94"/>
            <p:cNvSpPr>
              <a:spLocks/>
            </p:cNvSpPr>
            <p:nvPr userDrawn="1"/>
          </p:nvSpPr>
          <p:spPr bwMode="auto">
            <a:xfrm>
              <a:off x="211" y="3783"/>
              <a:ext cx="4" cy="110"/>
            </a:xfrm>
            <a:custGeom>
              <a:avLst/>
              <a:gdLst/>
              <a:ahLst/>
              <a:cxnLst>
                <a:cxn ang="0">
                  <a:pos x="19" y="766"/>
                </a:cxn>
                <a:cxn ang="0">
                  <a:pos x="18" y="491"/>
                </a:cxn>
                <a:cxn ang="0">
                  <a:pos x="15" y="271"/>
                </a:cxn>
                <a:cxn ang="0">
                  <a:pos x="9" y="108"/>
                </a:cxn>
                <a:cxn ang="0">
                  <a:pos x="0" y="0"/>
                </a:cxn>
                <a:cxn ang="0">
                  <a:pos x="8" y="0"/>
                </a:cxn>
                <a:cxn ang="0">
                  <a:pos x="17" y="108"/>
                </a:cxn>
                <a:cxn ang="0">
                  <a:pos x="22" y="271"/>
                </a:cxn>
                <a:cxn ang="0">
                  <a:pos x="27" y="491"/>
                </a:cxn>
                <a:cxn ang="0">
                  <a:pos x="28" y="766"/>
                </a:cxn>
                <a:cxn ang="0">
                  <a:pos x="19" y="766"/>
                </a:cxn>
              </a:cxnLst>
              <a:rect l="0" t="0" r="r" b="b"/>
              <a:pathLst>
                <a:path w="28" h="766">
                  <a:moveTo>
                    <a:pt x="19" y="766"/>
                  </a:moveTo>
                  <a:lnTo>
                    <a:pt x="18" y="491"/>
                  </a:lnTo>
                  <a:lnTo>
                    <a:pt x="15" y="271"/>
                  </a:lnTo>
                  <a:lnTo>
                    <a:pt x="9" y="108"/>
                  </a:lnTo>
                  <a:lnTo>
                    <a:pt x="0" y="0"/>
                  </a:lnTo>
                  <a:lnTo>
                    <a:pt x="8" y="0"/>
                  </a:lnTo>
                  <a:lnTo>
                    <a:pt x="17" y="108"/>
                  </a:lnTo>
                  <a:lnTo>
                    <a:pt x="22" y="271"/>
                  </a:lnTo>
                  <a:lnTo>
                    <a:pt x="27" y="491"/>
                  </a:lnTo>
                  <a:lnTo>
                    <a:pt x="28" y="766"/>
                  </a:lnTo>
                  <a:lnTo>
                    <a:pt x="19" y="766"/>
                  </a:lnTo>
                  <a:close/>
                </a:path>
              </a:pathLst>
            </a:custGeom>
            <a:solidFill>
              <a:srgbClr val="660066"/>
            </a:solidFill>
            <a:ln w="9525">
              <a:noFill/>
              <a:round/>
              <a:headEnd/>
              <a:tailEnd/>
            </a:ln>
          </p:spPr>
          <p:txBody>
            <a:bodyPr/>
            <a:lstStyle/>
            <a:p>
              <a:endParaRPr lang="en-US">
                <a:solidFill>
                  <a:srgbClr val="000000"/>
                </a:solidFill>
              </a:endParaRPr>
            </a:p>
          </p:txBody>
        </p:sp>
        <p:sp>
          <p:nvSpPr>
            <p:cNvPr id="8287" name="Freeform 95"/>
            <p:cNvSpPr>
              <a:spLocks/>
            </p:cNvSpPr>
            <p:nvPr userDrawn="1"/>
          </p:nvSpPr>
          <p:spPr bwMode="auto">
            <a:xfrm>
              <a:off x="214" y="3893"/>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288" name="Freeform 96"/>
            <p:cNvSpPr>
              <a:spLocks/>
            </p:cNvSpPr>
            <p:nvPr userDrawn="1"/>
          </p:nvSpPr>
          <p:spPr bwMode="auto">
            <a:xfrm>
              <a:off x="201" y="3755"/>
              <a:ext cx="11" cy="29"/>
            </a:xfrm>
            <a:custGeom>
              <a:avLst/>
              <a:gdLst/>
              <a:ahLst/>
              <a:cxnLst>
                <a:cxn ang="0">
                  <a:pos x="68" y="198"/>
                </a:cxn>
                <a:cxn ang="0">
                  <a:pos x="63" y="160"/>
                </a:cxn>
                <a:cxn ang="0">
                  <a:pos x="57" y="126"/>
                </a:cxn>
                <a:cxn ang="0">
                  <a:pos x="50" y="97"/>
                </a:cxn>
                <a:cxn ang="0">
                  <a:pos x="42" y="71"/>
                </a:cxn>
                <a:cxn ang="0">
                  <a:pos x="33" y="49"/>
                </a:cxn>
                <a:cxn ang="0">
                  <a:pos x="24" y="32"/>
                </a:cxn>
                <a:cxn ang="0">
                  <a:pos x="12" y="17"/>
                </a:cxn>
                <a:cxn ang="0">
                  <a:pos x="7" y="12"/>
                </a:cxn>
                <a:cxn ang="0">
                  <a:pos x="0" y="7"/>
                </a:cxn>
                <a:cxn ang="0">
                  <a:pos x="6" y="0"/>
                </a:cxn>
                <a:cxn ang="0">
                  <a:pos x="12" y="5"/>
                </a:cxn>
                <a:cxn ang="0">
                  <a:pos x="18" y="11"/>
                </a:cxn>
                <a:cxn ang="0">
                  <a:pos x="31" y="27"/>
                </a:cxn>
                <a:cxn ang="0">
                  <a:pos x="41" y="45"/>
                </a:cxn>
                <a:cxn ang="0">
                  <a:pos x="50" y="68"/>
                </a:cxn>
                <a:cxn ang="0">
                  <a:pos x="58" y="94"/>
                </a:cxn>
                <a:cxn ang="0">
                  <a:pos x="64" y="123"/>
                </a:cxn>
                <a:cxn ang="0">
                  <a:pos x="71" y="158"/>
                </a:cxn>
                <a:cxn ang="0">
                  <a:pos x="76" y="195"/>
                </a:cxn>
                <a:cxn ang="0">
                  <a:pos x="68" y="198"/>
                </a:cxn>
              </a:cxnLst>
              <a:rect l="0" t="0" r="r" b="b"/>
              <a:pathLst>
                <a:path w="76" h="198">
                  <a:moveTo>
                    <a:pt x="68" y="198"/>
                  </a:moveTo>
                  <a:lnTo>
                    <a:pt x="63" y="160"/>
                  </a:lnTo>
                  <a:lnTo>
                    <a:pt x="57" y="126"/>
                  </a:lnTo>
                  <a:lnTo>
                    <a:pt x="50" y="97"/>
                  </a:lnTo>
                  <a:lnTo>
                    <a:pt x="42" y="71"/>
                  </a:lnTo>
                  <a:lnTo>
                    <a:pt x="33" y="49"/>
                  </a:lnTo>
                  <a:lnTo>
                    <a:pt x="24" y="32"/>
                  </a:lnTo>
                  <a:lnTo>
                    <a:pt x="12" y="17"/>
                  </a:lnTo>
                  <a:lnTo>
                    <a:pt x="7" y="12"/>
                  </a:lnTo>
                  <a:lnTo>
                    <a:pt x="0" y="7"/>
                  </a:lnTo>
                  <a:lnTo>
                    <a:pt x="6" y="0"/>
                  </a:lnTo>
                  <a:lnTo>
                    <a:pt x="12" y="5"/>
                  </a:lnTo>
                  <a:lnTo>
                    <a:pt x="18" y="11"/>
                  </a:lnTo>
                  <a:lnTo>
                    <a:pt x="31" y="27"/>
                  </a:lnTo>
                  <a:lnTo>
                    <a:pt x="41" y="45"/>
                  </a:lnTo>
                  <a:lnTo>
                    <a:pt x="50" y="68"/>
                  </a:lnTo>
                  <a:lnTo>
                    <a:pt x="58" y="94"/>
                  </a:lnTo>
                  <a:lnTo>
                    <a:pt x="64" y="123"/>
                  </a:lnTo>
                  <a:lnTo>
                    <a:pt x="71" y="158"/>
                  </a:lnTo>
                  <a:lnTo>
                    <a:pt x="76" y="195"/>
                  </a:lnTo>
                  <a:lnTo>
                    <a:pt x="68" y="198"/>
                  </a:lnTo>
                  <a:close/>
                </a:path>
              </a:pathLst>
            </a:custGeom>
            <a:solidFill>
              <a:srgbClr val="660066"/>
            </a:solidFill>
            <a:ln w="9525">
              <a:noFill/>
              <a:round/>
              <a:headEnd/>
              <a:tailEnd/>
            </a:ln>
          </p:spPr>
          <p:txBody>
            <a:bodyPr/>
            <a:lstStyle/>
            <a:p>
              <a:endParaRPr lang="en-US">
                <a:solidFill>
                  <a:srgbClr val="000000"/>
                </a:solidFill>
              </a:endParaRPr>
            </a:p>
          </p:txBody>
        </p:sp>
        <p:sp>
          <p:nvSpPr>
            <p:cNvPr id="8289" name="Freeform 97"/>
            <p:cNvSpPr>
              <a:spLocks/>
            </p:cNvSpPr>
            <p:nvPr userDrawn="1"/>
          </p:nvSpPr>
          <p:spPr bwMode="auto">
            <a:xfrm>
              <a:off x="211" y="3783"/>
              <a:ext cx="1" cy="1"/>
            </a:xfrm>
            <a:custGeom>
              <a:avLst/>
              <a:gdLst/>
              <a:ahLst/>
              <a:cxnLst>
                <a:cxn ang="0">
                  <a:pos x="8" y="1"/>
                </a:cxn>
                <a:cxn ang="0">
                  <a:pos x="8" y="0"/>
                </a:cxn>
                <a:cxn ang="0">
                  <a:pos x="0" y="3"/>
                </a:cxn>
                <a:cxn ang="0">
                  <a:pos x="0" y="1"/>
                </a:cxn>
                <a:cxn ang="0">
                  <a:pos x="8" y="1"/>
                </a:cxn>
              </a:cxnLst>
              <a:rect l="0" t="0" r="r" b="b"/>
              <a:pathLst>
                <a:path w="8" h="3">
                  <a:moveTo>
                    <a:pt x="8" y="1"/>
                  </a:moveTo>
                  <a:lnTo>
                    <a:pt x="8" y="0"/>
                  </a:lnTo>
                  <a:lnTo>
                    <a:pt x="0" y="3"/>
                  </a:lnTo>
                  <a:lnTo>
                    <a:pt x="0" y="1"/>
                  </a:lnTo>
                  <a:lnTo>
                    <a:pt x="8" y="1"/>
                  </a:lnTo>
                  <a:close/>
                </a:path>
              </a:pathLst>
            </a:custGeom>
            <a:solidFill>
              <a:srgbClr val="660066"/>
            </a:solidFill>
            <a:ln w="9525">
              <a:noFill/>
              <a:round/>
              <a:headEnd/>
              <a:tailEnd/>
            </a:ln>
          </p:spPr>
          <p:txBody>
            <a:bodyPr/>
            <a:lstStyle/>
            <a:p>
              <a:endParaRPr lang="en-US">
                <a:solidFill>
                  <a:srgbClr val="000000"/>
                </a:solidFill>
              </a:endParaRPr>
            </a:p>
          </p:txBody>
        </p:sp>
        <p:sp>
          <p:nvSpPr>
            <p:cNvPr id="8290" name="Freeform 98"/>
            <p:cNvSpPr>
              <a:spLocks/>
            </p:cNvSpPr>
            <p:nvPr userDrawn="1"/>
          </p:nvSpPr>
          <p:spPr bwMode="auto">
            <a:xfrm>
              <a:off x="181" y="3750"/>
              <a:ext cx="21" cy="6"/>
            </a:xfrm>
            <a:custGeom>
              <a:avLst/>
              <a:gdLst/>
              <a:ahLst/>
              <a:cxnLst>
                <a:cxn ang="0">
                  <a:pos x="142" y="48"/>
                </a:cxn>
                <a:cxn ang="0">
                  <a:pos x="117" y="35"/>
                </a:cxn>
                <a:cxn ang="0">
                  <a:pos x="102" y="29"/>
                </a:cxn>
                <a:cxn ang="0">
                  <a:pos x="87" y="23"/>
                </a:cxn>
                <a:cxn ang="0">
                  <a:pos x="47" y="15"/>
                </a:cxn>
                <a:cxn ang="0">
                  <a:pos x="0" y="8"/>
                </a:cxn>
                <a:cxn ang="0">
                  <a:pos x="2" y="0"/>
                </a:cxn>
                <a:cxn ang="0">
                  <a:pos x="49" y="7"/>
                </a:cxn>
                <a:cxn ang="0">
                  <a:pos x="89" y="15"/>
                </a:cxn>
                <a:cxn ang="0">
                  <a:pos x="106" y="21"/>
                </a:cxn>
                <a:cxn ang="0">
                  <a:pos x="122" y="27"/>
                </a:cxn>
                <a:cxn ang="0">
                  <a:pos x="147" y="40"/>
                </a:cxn>
                <a:cxn ang="0">
                  <a:pos x="142" y="48"/>
                </a:cxn>
              </a:cxnLst>
              <a:rect l="0" t="0" r="r" b="b"/>
              <a:pathLst>
                <a:path w="147" h="48">
                  <a:moveTo>
                    <a:pt x="142" y="48"/>
                  </a:moveTo>
                  <a:lnTo>
                    <a:pt x="117" y="35"/>
                  </a:lnTo>
                  <a:lnTo>
                    <a:pt x="102" y="29"/>
                  </a:lnTo>
                  <a:lnTo>
                    <a:pt x="87" y="23"/>
                  </a:lnTo>
                  <a:lnTo>
                    <a:pt x="47" y="15"/>
                  </a:lnTo>
                  <a:lnTo>
                    <a:pt x="0" y="8"/>
                  </a:lnTo>
                  <a:lnTo>
                    <a:pt x="2" y="0"/>
                  </a:lnTo>
                  <a:lnTo>
                    <a:pt x="49" y="7"/>
                  </a:lnTo>
                  <a:lnTo>
                    <a:pt x="89" y="15"/>
                  </a:lnTo>
                  <a:lnTo>
                    <a:pt x="106" y="21"/>
                  </a:lnTo>
                  <a:lnTo>
                    <a:pt x="122" y="27"/>
                  </a:lnTo>
                  <a:lnTo>
                    <a:pt x="147" y="40"/>
                  </a:lnTo>
                  <a:lnTo>
                    <a:pt x="142" y="48"/>
                  </a:lnTo>
                  <a:close/>
                </a:path>
              </a:pathLst>
            </a:custGeom>
            <a:solidFill>
              <a:srgbClr val="660066"/>
            </a:solidFill>
            <a:ln w="9525">
              <a:noFill/>
              <a:round/>
              <a:headEnd/>
              <a:tailEnd/>
            </a:ln>
          </p:spPr>
          <p:txBody>
            <a:bodyPr/>
            <a:lstStyle/>
            <a:p>
              <a:endParaRPr lang="en-US">
                <a:solidFill>
                  <a:srgbClr val="000000"/>
                </a:solidFill>
              </a:endParaRPr>
            </a:p>
          </p:txBody>
        </p:sp>
        <p:sp>
          <p:nvSpPr>
            <p:cNvPr id="8291" name="Freeform 99"/>
            <p:cNvSpPr>
              <a:spLocks/>
            </p:cNvSpPr>
            <p:nvPr userDrawn="1"/>
          </p:nvSpPr>
          <p:spPr bwMode="auto">
            <a:xfrm>
              <a:off x="201" y="3755"/>
              <a:ext cx="1" cy="1"/>
            </a:xfrm>
            <a:custGeom>
              <a:avLst/>
              <a:gdLst/>
              <a:ahLst/>
              <a:cxnLst>
                <a:cxn ang="0">
                  <a:pos x="6" y="0"/>
                </a:cxn>
                <a:cxn ang="0">
                  <a:pos x="1" y="8"/>
                </a:cxn>
                <a:cxn ang="0">
                  <a:pos x="0" y="7"/>
                </a:cxn>
                <a:cxn ang="0">
                  <a:pos x="6" y="0"/>
                </a:cxn>
              </a:cxnLst>
              <a:rect l="0" t="0" r="r" b="b"/>
              <a:pathLst>
                <a:path w="6" h="8">
                  <a:moveTo>
                    <a:pt x="6" y="0"/>
                  </a:moveTo>
                  <a:lnTo>
                    <a:pt x="1" y="8"/>
                  </a:lnTo>
                  <a:lnTo>
                    <a:pt x="0" y="7"/>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292" name="Freeform 100"/>
            <p:cNvSpPr>
              <a:spLocks/>
            </p:cNvSpPr>
            <p:nvPr userDrawn="1"/>
          </p:nvSpPr>
          <p:spPr bwMode="auto">
            <a:xfrm>
              <a:off x="166" y="3743"/>
              <a:ext cx="15" cy="8"/>
            </a:xfrm>
            <a:custGeom>
              <a:avLst/>
              <a:gdLst/>
              <a:ahLst/>
              <a:cxnLst>
                <a:cxn ang="0">
                  <a:pos x="105" y="54"/>
                </a:cxn>
                <a:cxn ang="0">
                  <a:pos x="60" y="48"/>
                </a:cxn>
                <a:cxn ang="0">
                  <a:pos x="29" y="36"/>
                </a:cxn>
                <a:cxn ang="0">
                  <a:pos x="8" y="21"/>
                </a:cxn>
                <a:cxn ang="0">
                  <a:pos x="3" y="11"/>
                </a:cxn>
                <a:cxn ang="0">
                  <a:pos x="0" y="2"/>
                </a:cxn>
                <a:cxn ang="0">
                  <a:pos x="8" y="0"/>
                </a:cxn>
                <a:cxn ang="0">
                  <a:pos x="11" y="9"/>
                </a:cxn>
                <a:cxn ang="0">
                  <a:pos x="14" y="15"/>
                </a:cxn>
                <a:cxn ang="0">
                  <a:pos x="33" y="29"/>
                </a:cxn>
                <a:cxn ang="0">
                  <a:pos x="63" y="40"/>
                </a:cxn>
                <a:cxn ang="0">
                  <a:pos x="107" y="46"/>
                </a:cxn>
                <a:cxn ang="0">
                  <a:pos x="105" y="54"/>
                </a:cxn>
              </a:cxnLst>
              <a:rect l="0" t="0" r="r" b="b"/>
              <a:pathLst>
                <a:path w="107" h="54">
                  <a:moveTo>
                    <a:pt x="105" y="54"/>
                  </a:moveTo>
                  <a:lnTo>
                    <a:pt x="60" y="48"/>
                  </a:lnTo>
                  <a:lnTo>
                    <a:pt x="29" y="36"/>
                  </a:lnTo>
                  <a:lnTo>
                    <a:pt x="8" y="21"/>
                  </a:lnTo>
                  <a:lnTo>
                    <a:pt x="3" y="11"/>
                  </a:lnTo>
                  <a:lnTo>
                    <a:pt x="0" y="2"/>
                  </a:lnTo>
                  <a:lnTo>
                    <a:pt x="8" y="0"/>
                  </a:lnTo>
                  <a:lnTo>
                    <a:pt x="11" y="9"/>
                  </a:lnTo>
                  <a:lnTo>
                    <a:pt x="14" y="15"/>
                  </a:lnTo>
                  <a:lnTo>
                    <a:pt x="33" y="29"/>
                  </a:lnTo>
                  <a:lnTo>
                    <a:pt x="63" y="40"/>
                  </a:lnTo>
                  <a:lnTo>
                    <a:pt x="107" y="46"/>
                  </a:lnTo>
                  <a:lnTo>
                    <a:pt x="105" y="54"/>
                  </a:lnTo>
                  <a:close/>
                </a:path>
              </a:pathLst>
            </a:custGeom>
            <a:solidFill>
              <a:srgbClr val="660066"/>
            </a:solidFill>
            <a:ln w="9525">
              <a:noFill/>
              <a:round/>
              <a:headEnd/>
              <a:tailEnd/>
            </a:ln>
          </p:spPr>
          <p:txBody>
            <a:bodyPr/>
            <a:lstStyle/>
            <a:p>
              <a:endParaRPr lang="en-US">
                <a:solidFill>
                  <a:srgbClr val="000000"/>
                </a:solidFill>
              </a:endParaRPr>
            </a:p>
          </p:txBody>
        </p:sp>
        <p:sp>
          <p:nvSpPr>
            <p:cNvPr id="8293" name="Freeform 101"/>
            <p:cNvSpPr>
              <a:spLocks/>
            </p:cNvSpPr>
            <p:nvPr userDrawn="1"/>
          </p:nvSpPr>
          <p:spPr bwMode="auto">
            <a:xfrm>
              <a:off x="181" y="3750"/>
              <a:ext cx="1" cy="1"/>
            </a:xfrm>
            <a:custGeom>
              <a:avLst/>
              <a:gdLst/>
              <a:ahLst/>
              <a:cxnLst>
                <a:cxn ang="0">
                  <a:pos x="0" y="8"/>
                </a:cxn>
                <a:cxn ang="0">
                  <a:pos x="2" y="0"/>
                </a:cxn>
                <a:cxn ang="0">
                  <a:pos x="0" y="8"/>
                </a:cxn>
              </a:cxnLst>
              <a:rect l="0" t="0" r="r" b="b"/>
              <a:pathLst>
                <a:path w="2" h="8">
                  <a:moveTo>
                    <a:pt x="0" y="8"/>
                  </a:moveTo>
                  <a:lnTo>
                    <a:pt x="2"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8294" name="Freeform 102"/>
            <p:cNvSpPr>
              <a:spLocks/>
            </p:cNvSpPr>
            <p:nvPr userDrawn="1"/>
          </p:nvSpPr>
          <p:spPr bwMode="auto">
            <a:xfrm>
              <a:off x="166" y="3737"/>
              <a:ext cx="2" cy="6"/>
            </a:xfrm>
            <a:custGeom>
              <a:avLst/>
              <a:gdLst/>
              <a:ahLst/>
              <a:cxnLst>
                <a:cxn ang="0">
                  <a:pos x="0" y="41"/>
                </a:cxn>
                <a:cxn ang="0">
                  <a:pos x="3" y="16"/>
                </a:cxn>
                <a:cxn ang="0">
                  <a:pos x="5" y="5"/>
                </a:cxn>
                <a:cxn ang="0">
                  <a:pos x="8" y="0"/>
                </a:cxn>
                <a:cxn ang="0">
                  <a:pos x="16" y="4"/>
                </a:cxn>
                <a:cxn ang="0">
                  <a:pos x="13" y="10"/>
                </a:cxn>
                <a:cxn ang="0">
                  <a:pos x="11" y="18"/>
                </a:cxn>
                <a:cxn ang="0">
                  <a:pos x="8" y="43"/>
                </a:cxn>
                <a:cxn ang="0">
                  <a:pos x="0" y="41"/>
                </a:cxn>
              </a:cxnLst>
              <a:rect l="0" t="0" r="r" b="b"/>
              <a:pathLst>
                <a:path w="16" h="43">
                  <a:moveTo>
                    <a:pt x="0" y="41"/>
                  </a:moveTo>
                  <a:lnTo>
                    <a:pt x="3" y="16"/>
                  </a:lnTo>
                  <a:lnTo>
                    <a:pt x="5" y="5"/>
                  </a:lnTo>
                  <a:lnTo>
                    <a:pt x="8" y="0"/>
                  </a:lnTo>
                  <a:lnTo>
                    <a:pt x="16" y="4"/>
                  </a:lnTo>
                  <a:lnTo>
                    <a:pt x="13" y="10"/>
                  </a:lnTo>
                  <a:lnTo>
                    <a:pt x="11" y="18"/>
                  </a:lnTo>
                  <a:lnTo>
                    <a:pt x="8" y="43"/>
                  </a:lnTo>
                  <a:lnTo>
                    <a:pt x="0" y="41"/>
                  </a:lnTo>
                  <a:close/>
                </a:path>
              </a:pathLst>
            </a:custGeom>
            <a:solidFill>
              <a:srgbClr val="660066"/>
            </a:solidFill>
            <a:ln w="9525">
              <a:noFill/>
              <a:round/>
              <a:headEnd/>
              <a:tailEnd/>
            </a:ln>
          </p:spPr>
          <p:txBody>
            <a:bodyPr/>
            <a:lstStyle/>
            <a:p>
              <a:endParaRPr lang="en-US">
                <a:solidFill>
                  <a:srgbClr val="000000"/>
                </a:solidFill>
              </a:endParaRPr>
            </a:p>
          </p:txBody>
        </p:sp>
        <p:sp>
          <p:nvSpPr>
            <p:cNvPr id="8295" name="Freeform 103"/>
            <p:cNvSpPr>
              <a:spLocks/>
            </p:cNvSpPr>
            <p:nvPr userDrawn="1"/>
          </p:nvSpPr>
          <p:spPr bwMode="auto">
            <a:xfrm>
              <a:off x="166" y="3743"/>
              <a:ext cx="1" cy="1"/>
            </a:xfrm>
            <a:custGeom>
              <a:avLst/>
              <a:gdLst/>
              <a:ahLst/>
              <a:cxnLst>
                <a:cxn ang="0">
                  <a:pos x="0" y="2"/>
                </a:cxn>
                <a:cxn ang="0">
                  <a:pos x="0" y="1"/>
                </a:cxn>
                <a:cxn ang="0">
                  <a:pos x="0" y="0"/>
                </a:cxn>
                <a:cxn ang="0">
                  <a:pos x="8" y="2"/>
                </a:cxn>
                <a:cxn ang="0">
                  <a:pos x="8" y="0"/>
                </a:cxn>
                <a:cxn ang="0">
                  <a:pos x="0" y="2"/>
                </a:cxn>
              </a:cxnLst>
              <a:rect l="0" t="0" r="r" b="b"/>
              <a:pathLst>
                <a:path w="8" h="2">
                  <a:moveTo>
                    <a:pt x="0" y="2"/>
                  </a:moveTo>
                  <a:lnTo>
                    <a:pt x="0" y="1"/>
                  </a:lnTo>
                  <a:lnTo>
                    <a:pt x="0" y="0"/>
                  </a:lnTo>
                  <a:lnTo>
                    <a:pt x="8" y="2"/>
                  </a:lnTo>
                  <a:lnTo>
                    <a:pt x="8" y="0"/>
                  </a:lnTo>
                  <a:lnTo>
                    <a:pt x="0" y="2"/>
                  </a:lnTo>
                  <a:close/>
                </a:path>
              </a:pathLst>
            </a:custGeom>
            <a:solidFill>
              <a:srgbClr val="660066"/>
            </a:solidFill>
            <a:ln w="9525">
              <a:noFill/>
              <a:round/>
              <a:headEnd/>
              <a:tailEnd/>
            </a:ln>
          </p:spPr>
          <p:txBody>
            <a:bodyPr/>
            <a:lstStyle/>
            <a:p>
              <a:endParaRPr lang="en-US">
                <a:solidFill>
                  <a:srgbClr val="000000"/>
                </a:solidFill>
              </a:endParaRPr>
            </a:p>
          </p:txBody>
        </p:sp>
        <p:sp>
          <p:nvSpPr>
            <p:cNvPr id="8296" name="Freeform 104"/>
            <p:cNvSpPr>
              <a:spLocks/>
            </p:cNvSpPr>
            <p:nvPr userDrawn="1"/>
          </p:nvSpPr>
          <p:spPr bwMode="auto">
            <a:xfrm>
              <a:off x="167" y="3735"/>
              <a:ext cx="7" cy="3"/>
            </a:xfrm>
            <a:custGeom>
              <a:avLst/>
              <a:gdLst/>
              <a:ahLst/>
              <a:cxnLst>
                <a:cxn ang="0">
                  <a:pos x="0" y="12"/>
                </a:cxn>
                <a:cxn ang="0">
                  <a:pos x="7" y="7"/>
                </a:cxn>
                <a:cxn ang="0">
                  <a:pos x="19" y="2"/>
                </a:cxn>
                <a:cxn ang="0">
                  <a:pos x="31" y="0"/>
                </a:cxn>
                <a:cxn ang="0">
                  <a:pos x="46" y="0"/>
                </a:cxn>
                <a:cxn ang="0">
                  <a:pos x="46" y="9"/>
                </a:cxn>
                <a:cxn ang="0">
                  <a:pos x="31" y="9"/>
                </a:cxn>
                <a:cxn ang="0">
                  <a:pos x="20" y="12"/>
                </a:cxn>
                <a:cxn ang="0">
                  <a:pos x="12" y="15"/>
                </a:cxn>
                <a:cxn ang="0">
                  <a:pos x="6" y="18"/>
                </a:cxn>
                <a:cxn ang="0">
                  <a:pos x="0" y="12"/>
                </a:cxn>
              </a:cxnLst>
              <a:rect l="0" t="0" r="r" b="b"/>
              <a:pathLst>
                <a:path w="46" h="18">
                  <a:moveTo>
                    <a:pt x="0" y="12"/>
                  </a:moveTo>
                  <a:lnTo>
                    <a:pt x="7" y="7"/>
                  </a:lnTo>
                  <a:lnTo>
                    <a:pt x="19" y="2"/>
                  </a:lnTo>
                  <a:lnTo>
                    <a:pt x="31" y="0"/>
                  </a:lnTo>
                  <a:lnTo>
                    <a:pt x="46" y="0"/>
                  </a:lnTo>
                  <a:lnTo>
                    <a:pt x="46" y="9"/>
                  </a:lnTo>
                  <a:lnTo>
                    <a:pt x="31" y="9"/>
                  </a:lnTo>
                  <a:lnTo>
                    <a:pt x="20" y="12"/>
                  </a:lnTo>
                  <a:lnTo>
                    <a:pt x="12" y="15"/>
                  </a:lnTo>
                  <a:lnTo>
                    <a:pt x="6" y="18"/>
                  </a:lnTo>
                  <a:lnTo>
                    <a:pt x="0" y="12"/>
                  </a:lnTo>
                  <a:close/>
                </a:path>
              </a:pathLst>
            </a:custGeom>
            <a:solidFill>
              <a:srgbClr val="660066"/>
            </a:solidFill>
            <a:ln w="9525">
              <a:noFill/>
              <a:round/>
              <a:headEnd/>
              <a:tailEnd/>
            </a:ln>
          </p:spPr>
          <p:txBody>
            <a:bodyPr/>
            <a:lstStyle/>
            <a:p>
              <a:endParaRPr lang="en-US">
                <a:solidFill>
                  <a:srgbClr val="000000"/>
                </a:solidFill>
              </a:endParaRPr>
            </a:p>
          </p:txBody>
        </p:sp>
        <p:sp>
          <p:nvSpPr>
            <p:cNvPr id="8297" name="Freeform 105"/>
            <p:cNvSpPr>
              <a:spLocks/>
            </p:cNvSpPr>
            <p:nvPr userDrawn="1"/>
          </p:nvSpPr>
          <p:spPr bwMode="auto">
            <a:xfrm>
              <a:off x="167" y="3737"/>
              <a:ext cx="1" cy="1"/>
            </a:xfrm>
            <a:custGeom>
              <a:avLst/>
              <a:gdLst/>
              <a:ahLst/>
              <a:cxnLst>
                <a:cxn ang="0">
                  <a:pos x="0" y="1"/>
                </a:cxn>
                <a:cxn ang="0">
                  <a:pos x="1" y="0"/>
                </a:cxn>
                <a:cxn ang="0">
                  <a:pos x="7" y="6"/>
                </a:cxn>
                <a:cxn ang="0">
                  <a:pos x="8" y="5"/>
                </a:cxn>
                <a:cxn ang="0">
                  <a:pos x="0" y="1"/>
                </a:cxn>
              </a:cxnLst>
              <a:rect l="0" t="0" r="r" b="b"/>
              <a:pathLst>
                <a:path w="8" h="6">
                  <a:moveTo>
                    <a:pt x="0" y="1"/>
                  </a:moveTo>
                  <a:lnTo>
                    <a:pt x="1" y="0"/>
                  </a:lnTo>
                  <a:lnTo>
                    <a:pt x="7" y="6"/>
                  </a:lnTo>
                  <a:lnTo>
                    <a:pt x="8" y="5"/>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298" name="Freeform 106"/>
            <p:cNvSpPr>
              <a:spLocks/>
            </p:cNvSpPr>
            <p:nvPr userDrawn="1"/>
          </p:nvSpPr>
          <p:spPr bwMode="auto">
            <a:xfrm>
              <a:off x="174" y="3735"/>
              <a:ext cx="6" cy="2"/>
            </a:xfrm>
            <a:custGeom>
              <a:avLst/>
              <a:gdLst/>
              <a:ahLst/>
              <a:cxnLst>
                <a:cxn ang="0">
                  <a:pos x="0" y="0"/>
                </a:cxn>
                <a:cxn ang="0">
                  <a:pos x="40" y="2"/>
                </a:cxn>
                <a:cxn ang="0">
                  <a:pos x="40" y="12"/>
                </a:cxn>
                <a:cxn ang="0">
                  <a:pos x="0" y="9"/>
                </a:cxn>
                <a:cxn ang="0">
                  <a:pos x="0" y="0"/>
                </a:cxn>
              </a:cxnLst>
              <a:rect l="0" t="0" r="r" b="b"/>
              <a:pathLst>
                <a:path w="40" h="12">
                  <a:moveTo>
                    <a:pt x="0" y="0"/>
                  </a:moveTo>
                  <a:lnTo>
                    <a:pt x="40" y="2"/>
                  </a:lnTo>
                  <a:lnTo>
                    <a:pt x="40" y="12"/>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299" name="Freeform 107"/>
            <p:cNvSpPr>
              <a:spLocks/>
            </p:cNvSpPr>
            <p:nvPr userDrawn="1"/>
          </p:nvSpPr>
          <p:spPr bwMode="auto">
            <a:xfrm>
              <a:off x="174" y="3735"/>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00" name="Freeform 108"/>
            <p:cNvSpPr>
              <a:spLocks/>
            </p:cNvSpPr>
            <p:nvPr userDrawn="1"/>
          </p:nvSpPr>
          <p:spPr bwMode="auto">
            <a:xfrm>
              <a:off x="179" y="3736"/>
              <a:ext cx="36" cy="3"/>
            </a:xfrm>
            <a:custGeom>
              <a:avLst/>
              <a:gdLst/>
              <a:ahLst/>
              <a:cxnLst>
                <a:cxn ang="0">
                  <a:pos x="1" y="0"/>
                </a:cxn>
                <a:cxn ang="0">
                  <a:pos x="67" y="7"/>
                </a:cxn>
                <a:cxn ang="0">
                  <a:pos x="129" y="12"/>
                </a:cxn>
                <a:cxn ang="0">
                  <a:pos x="190" y="15"/>
                </a:cxn>
                <a:cxn ang="0">
                  <a:pos x="248" y="16"/>
                </a:cxn>
                <a:cxn ang="0">
                  <a:pos x="248" y="26"/>
                </a:cxn>
                <a:cxn ang="0">
                  <a:pos x="190" y="24"/>
                </a:cxn>
                <a:cxn ang="0">
                  <a:pos x="128" y="21"/>
                </a:cxn>
                <a:cxn ang="0">
                  <a:pos x="66" y="16"/>
                </a:cxn>
                <a:cxn ang="0">
                  <a:pos x="0" y="10"/>
                </a:cxn>
                <a:cxn ang="0">
                  <a:pos x="1" y="0"/>
                </a:cxn>
              </a:cxnLst>
              <a:rect l="0" t="0" r="r" b="b"/>
              <a:pathLst>
                <a:path w="248" h="26">
                  <a:moveTo>
                    <a:pt x="1" y="0"/>
                  </a:moveTo>
                  <a:lnTo>
                    <a:pt x="67" y="7"/>
                  </a:lnTo>
                  <a:lnTo>
                    <a:pt x="129" y="12"/>
                  </a:lnTo>
                  <a:lnTo>
                    <a:pt x="190" y="15"/>
                  </a:lnTo>
                  <a:lnTo>
                    <a:pt x="248" y="16"/>
                  </a:lnTo>
                  <a:lnTo>
                    <a:pt x="248" y="26"/>
                  </a:lnTo>
                  <a:lnTo>
                    <a:pt x="190" y="24"/>
                  </a:lnTo>
                  <a:lnTo>
                    <a:pt x="128" y="21"/>
                  </a:lnTo>
                  <a:lnTo>
                    <a:pt x="66" y="16"/>
                  </a:lnTo>
                  <a:lnTo>
                    <a:pt x="0" y="10"/>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8301" name="Freeform 109"/>
            <p:cNvSpPr>
              <a:spLocks/>
            </p:cNvSpPr>
            <p:nvPr userDrawn="1"/>
          </p:nvSpPr>
          <p:spPr bwMode="auto">
            <a:xfrm>
              <a:off x="179" y="3736"/>
              <a:ext cx="1" cy="1"/>
            </a:xfrm>
            <a:custGeom>
              <a:avLst/>
              <a:gdLst/>
              <a:ahLst/>
              <a:cxnLst>
                <a:cxn ang="0">
                  <a:pos x="1" y="0"/>
                </a:cxn>
                <a:cxn ang="0">
                  <a:pos x="0" y="10"/>
                </a:cxn>
                <a:cxn ang="0">
                  <a:pos x="1" y="10"/>
                </a:cxn>
                <a:cxn ang="0">
                  <a:pos x="1" y="0"/>
                </a:cxn>
              </a:cxnLst>
              <a:rect l="0" t="0" r="r" b="b"/>
              <a:pathLst>
                <a:path w="1" h="10">
                  <a:moveTo>
                    <a:pt x="1" y="0"/>
                  </a:moveTo>
                  <a:lnTo>
                    <a:pt x="0" y="10"/>
                  </a:lnTo>
                  <a:lnTo>
                    <a:pt x="1" y="10"/>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8302" name="Freeform 110"/>
            <p:cNvSpPr>
              <a:spLocks/>
            </p:cNvSpPr>
            <p:nvPr userDrawn="1"/>
          </p:nvSpPr>
          <p:spPr bwMode="auto">
            <a:xfrm>
              <a:off x="215" y="3733"/>
              <a:ext cx="55" cy="6"/>
            </a:xfrm>
            <a:custGeom>
              <a:avLst/>
              <a:gdLst/>
              <a:ahLst/>
              <a:cxnLst>
                <a:cxn ang="0">
                  <a:pos x="0" y="33"/>
                </a:cxn>
                <a:cxn ang="0">
                  <a:pos x="68" y="31"/>
                </a:cxn>
                <a:cxn ang="0">
                  <a:pos x="155" y="25"/>
                </a:cxn>
                <a:cxn ang="0">
                  <a:pos x="386" y="0"/>
                </a:cxn>
                <a:cxn ang="0">
                  <a:pos x="386" y="9"/>
                </a:cxn>
                <a:cxn ang="0">
                  <a:pos x="155" y="35"/>
                </a:cxn>
                <a:cxn ang="0">
                  <a:pos x="68" y="40"/>
                </a:cxn>
                <a:cxn ang="0">
                  <a:pos x="0" y="43"/>
                </a:cxn>
                <a:cxn ang="0">
                  <a:pos x="0" y="33"/>
                </a:cxn>
              </a:cxnLst>
              <a:rect l="0" t="0" r="r" b="b"/>
              <a:pathLst>
                <a:path w="386" h="43">
                  <a:moveTo>
                    <a:pt x="0" y="33"/>
                  </a:moveTo>
                  <a:lnTo>
                    <a:pt x="68" y="31"/>
                  </a:lnTo>
                  <a:lnTo>
                    <a:pt x="155" y="25"/>
                  </a:lnTo>
                  <a:lnTo>
                    <a:pt x="386" y="0"/>
                  </a:lnTo>
                  <a:lnTo>
                    <a:pt x="386" y="9"/>
                  </a:lnTo>
                  <a:lnTo>
                    <a:pt x="155" y="35"/>
                  </a:lnTo>
                  <a:lnTo>
                    <a:pt x="68" y="40"/>
                  </a:lnTo>
                  <a:lnTo>
                    <a:pt x="0" y="43"/>
                  </a:lnTo>
                  <a:lnTo>
                    <a:pt x="0" y="33"/>
                  </a:lnTo>
                  <a:close/>
                </a:path>
              </a:pathLst>
            </a:custGeom>
            <a:solidFill>
              <a:srgbClr val="660066"/>
            </a:solidFill>
            <a:ln w="9525">
              <a:noFill/>
              <a:round/>
              <a:headEnd/>
              <a:tailEnd/>
            </a:ln>
          </p:spPr>
          <p:txBody>
            <a:bodyPr/>
            <a:lstStyle/>
            <a:p>
              <a:endParaRPr lang="en-US">
                <a:solidFill>
                  <a:srgbClr val="000000"/>
                </a:solidFill>
              </a:endParaRPr>
            </a:p>
          </p:txBody>
        </p:sp>
        <p:sp>
          <p:nvSpPr>
            <p:cNvPr id="8303" name="Freeform 111"/>
            <p:cNvSpPr>
              <a:spLocks/>
            </p:cNvSpPr>
            <p:nvPr userDrawn="1"/>
          </p:nvSpPr>
          <p:spPr bwMode="auto">
            <a:xfrm>
              <a:off x="215" y="3738"/>
              <a:ext cx="1" cy="1"/>
            </a:xfrm>
            <a:custGeom>
              <a:avLst/>
              <a:gdLst/>
              <a:ahLst/>
              <a:cxnLst>
                <a:cxn ang="0">
                  <a:pos x="0" y="10"/>
                </a:cxn>
                <a:cxn ang="0">
                  <a:pos x="0" y="0"/>
                </a:cxn>
                <a:cxn ang="0">
                  <a:pos x="0" y="10"/>
                </a:cxn>
              </a:cxnLst>
              <a:rect l="0" t="0" r="r" b="b"/>
              <a:pathLst>
                <a:path h="10">
                  <a:moveTo>
                    <a:pt x="0" y="10"/>
                  </a:moveTo>
                  <a:lnTo>
                    <a:pt x="0" y="0"/>
                  </a:lnTo>
                  <a:lnTo>
                    <a:pt x="0" y="10"/>
                  </a:lnTo>
                  <a:close/>
                </a:path>
              </a:pathLst>
            </a:custGeom>
            <a:solidFill>
              <a:srgbClr val="660066"/>
            </a:solidFill>
            <a:ln w="9525">
              <a:noFill/>
              <a:round/>
              <a:headEnd/>
              <a:tailEnd/>
            </a:ln>
          </p:spPr>
          <p:txBody>
            <a:bodyPr/>
            <a:lstStyle/>
            <a:p>
              <a:endParaRPr lang="en-US">
                <a:solidFill>
                  <a:srgbClr val="000000"/>
                </a:solidFill>
              </a:endParaRPr>
            </a:p>
          </p:txBody>
        </p:sp>
        <p:sp>
          <p:nvSpPr>
            <p:cNvPr id="8304" name="Freeform 112"/>
            <p:cNvSpPr>
              <a:spLocks/>
            </p:cNvSpPr>
            <p:nvPr userDrawn="1"/>
          </p:nvSpPr>
          <p:spPr bwMode="auto">
            <a:xfrm>
              <a:off x="270" y="3729"/>
              <a:ext cx="60" cy="5"/>
            </a:xfrm>
            <a:custGeom>
              <a:avLst/>
              <a:gdLst/>
              <a:ahLst/>
              <a:cxnLst>
                <a:cxn ang="0">
                  <a:pos x="0" y="32"/>
                </a:cxn>
                <a:cxn ang="0">
                  <a:pos x="127" y="19"/>
                </a:cxn>
                <a:cxn ang="0">
                  <a:pos x="239" y="8"/>
                </a:cxn>
                <a:cxn ang="0">
                  <a:pos x="337" y="3"/>
                </a:cxn>
                <a:cxn ang="0">
                  <a:pos x="420" y="0"/>
                </a:cxn>
                <a:cxn ang="0">
                  <a:pos x="420" y="10"/>
                </a:cxn>
                <a:cxn ang="0">
                  <a:pos x="337" y="12"/>
                </a:cxn>
                <a:cxn ang="0">
                  <a:pos x="239" y="18"/>
                </a:cxn>
                <a:cxn ang="0">
                  <a:pos x="127" y="28"/>
                </a:cxn>
                <a:cxn ang="0">
                  <a:pos x="0" y="41"/>
                </a:cxn>
                <a:cxn ang="0">
                  <a:pos x="0" y="32"/>
                </a:cxn>
              </a:cxnLst>
              <a:rect l="0" t="0" r="r" b="b"/>
              <a:pathLst>
                <a:path w="420" h="41">
                  <a:moveTo>
                    <a:pt x="0" y="32"/>
                  </a:moveTo>
                  <a:lnTo>
                    <a:pt x="127" y="19"/>
                  </a:lnTo>
                  <a:lnTo>
                    <a:pt x="239" y="8"/>
                  </a:lnTo>
                  <a:lnTo>
                    <a:pt x="337" y="3"/>
                  </a:lnTo>
                  <a:lnTo>
                    <a:pt x="420" y="0"/>
                  </a:lnTo>
                  <a:lnTo>
                    <a:pt x="420" y="10"/>
                  </a:lnTo>
                  <a:lnTo>
                    <a:pt x="337" y="12"/>
                  </a:lnTo>
                  <a:lnTo>
                    <a:pt x="239" y="18"/>
                  </a:lnTo>
                  <a:lnTo>
                    <a:pt x="127" y="28"/>
                  </a:lnTo>
                  <a:lnTo>
                    <a:pt x="0" y="41"/>
                  </a:lnTo>
                  <a:lnTo>
                    <a:pt x="0" y="32"/>
                  </a:lnTo>
                  <a:close/>
                </a:path>
              </a:pathLst>
            </a:custGeom>
            <a:solidFill>
              <a:srgbClr val="660066"/>
            </a:solidFill>
            <a:ln w="9525">
              <a:noFill/>
              <a:round/>
              <a:headEnd/>
              <a:tailEnd/>
            </a:ln>
          </p:spPr>
          <p:txBody>
            <a:bodyPr/>
            <a:lstStyle/>
            <a:p>
              <a:endParaRPr lang="en-US">
                <a:solidFill>
                  <a:srgbClr val="000000"/>
                </a:solidFill>
              </a:endParaRPr>
            </a:p>
          </p:txBody>
        </p:sp>
        <p:sp>
          <p:nvSpPr>
            <p:cNvPr id="8305" name="Freeform 113"/>
            <p:cNvSpPr>
              <a:spLocks/>
            </p:cNvSpPr>
            <p:nvPr userDrawn="1"/>
          </p:nvSpPr>
          <p:spPr bwMode="auto">
            <a:xfrm>
              <a:off x="270" y="373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8306" name="Freeform 114"/>
            <p:cNvSpPr>
              <a:spLocks/>
            </p:cNvSpPr>
            <p:nvPr userDrawn="1"/>
          </p:nvSpPr>
          <p:spPr bwMode="auto">
            <a:xfrm>
              <a:off x="330" y="3729"/>
              <a:ext cx="103" cy="31"/>
            </a:xfrm>
            <a:custGeom>
              <a:avLst/>
              <a:gdLst/>
              <a:ahLst/>
              <a:cxnLst>
                <a:cxn ang="0">
                  <a:pos x="0" y="0"/>
                </a:cxn>
                <a:cxn ang="0">
                  <a:pos x="110" y="4"/>
                </a:cxn>
                <a:cxn ang="0">
                  <a:pos x="162" y="7"/>
                </a:cxn>
                <a:cxn ang="0">
                  <a:pos x="214" y="13"/>
                </a:cxn>
                <a:cxn ang="0">
                  <a:pos x="263" y="21"/>
                </a:cxn>
                <a:cxn ang="0">
                  <a:pos x="312" y="30"/>
                </a:cxn>
                <a:cxn ang="0">
                  <a:pos x="405" y="53"/>
                </a:cxn>
                <a:cxn ang="0">
                  <a:pos x="492" y="84"/>
                </a:cxn>
                <a:cxn ang="0">
                  <a:pos x="535" y="102"/>
                </a:cxn>
                <a:cxn ang="0">
                  <a:pos x="575" y="121"/>
                </a:cxn>
                <a:cxn ang="0">
                  <a:pos x="613" y="142"/>
                </a:cxn>
                <a:cxn ang="0">
                  <a:pos x="650" y="165"/>
                </a:cxn>
                <a:cxn ang="0">
                  <a:pos x="687" y="188"/>
                </a:cxn>
                <a:cxn ang="0">
                  <a:pos x="721" y="214"/>
                </a:cxn>
                <a:cxn ang="0">
                  <a:pos x="715" y="220"/>
                </a:cxn>
                <a:cxn ang="0">
                  <a:pos x="682" y="196"/>
                </a:cxn>
                <a:cxn ang="0">
                  <a:pos x="646" y="173"/>
                </a:cxn>
                <a:cxn ang="0">
                  <a:pos x="609" y="150"/>
                </a:cxn>
                <a:cxn ang="0">
                  <a:pos x="570" y="129"/>
                </a:cxn>
                <a:cxn ang="0">
                  <a:pos x="530" y="110"/>
                </a:cxn>
                <a:cxn ang="0">
                  <a:pos x="490" y="93"/>
                </a:cxn>
                <a:cxn ang="0">
                  <a:pos x="403" y="62"/>
                </a:cxn>
                <a:cxn ang="0">
                  <a:pos x="310" y="39"/>
                </a:cxn>
                <a:cxn ang="0">
                  <a:pos x="262" y="30"/>
                </a:cxn>
                <a:cxn ang="0">
                  <a:pos x="212" y="22"/>
                </a:cxn>
                <a:cxn ang="0">
                  <a:pos x="160" y="16"/>
                </a:cxn>
                <a:cxn ang="0">
                  <a:pos x="110" y="13"/>
                </a:cxn>
                <a:cxn ang="0">
                  <a:pos x="0" y="10"/>
                </a:cxn>
                <a:cxn ang="0">
                  <a:pos x="0" y="0"/>
                </a:cxn>
              </a:cxnLst>
              <a:rect l="0" t="0" r="r" b="b"/>
              <a:pathLst>
                <a:path w="721" h="220">
                  <a:moveTo>
                    <a:pt x="0" y="0"/>
                  </a:moveTo>
                  <a:lnTo>
                    <a:pt x="110" y="4"/>
                  </a:lnTo>
                  <a:lnTo>
                    <a:pt x="162" y="7"/>
                  </a:lnTo>
                  <a:lnTo>
                    <a:pt x="214" y="13"/>
                  </a:lnTo>
                  <a:lnTo>
                    <a:pt x="263" y="21"/>
                  </a:lnTo>
                  <a:lnTo>
                    <a:pt x="312" y="30"/>
                  </a:lnTo>
                  <a:lnTo>
                    <a:pt x="405" y="53"/>
                  </a:lnTo>
                  <a:lnTo>
                    <a:pt x="492" y="84"/>
                  </a:lnTo>
                  <a:lnTo>
                    <a:pt x="535" y="102"/>
                  </a:lnTo>
                  <a:lnTo>
                    <a:pt x="575" y="121"/>
                  </a:lnTo>
                  <a:lnTo>
                    <a:pt x="613" y="142"/>
                  </a:lnTo>
                  <a:lnTo>
                    <a:pt x="650" y="165"/>
                  </a:lnTo>
                  <a:lnTo>
                    <a:pt x="687" y="188"/>
                  </a:lnTo>
                  <a:lnTo>
                    <a:pt x="721" y="214"/>
                  </a:lnTo>
                  <a:lnTo>
                    <a:pt x="715" y="220"/>
                  </a:lnTo>
                  <a:lnTo>
                    <a:pt x="682" y="196"/>
                  </a:lnTo>
                  <a:lnTo>
                    <a:pt x="646" y="173"/>
                  </a:lnTo>
                  <a:lnTo>
                    <a:pt x="609" y="150"/>
                  </a:lnTo>
                  <a:lnTo>
                    <a:pt x="570" y="129"/>
                  </a:lnTo>
                  <a:lnTo>
                    <a:pt x="530" y="110"/>
                  </a:lnTo>
                  <a:lnTo>
                    <a:pt x="490" y="93"/>
                  </a:lnTo>
                  <a:lnTo>
                    <a:pt x="403" y="62"/>
                  </a:lnTo>
                  <a:lnTo>
                    <a:pt x="310" y="39"/>
                  </a:lnTo>
                  <a:lnTo>
                    <a:pt x="262" y="30"/>
                  </a:lnTo>
                  <a:lnTo>
                    <a:pt x="212" y="22"/>
                  </a:lnTo>
                  <a:lnTo>
                    <a:pt x="160" y="16"/>
                  </a:lnTo>
                  <a:lnTo>
                    <a:pt x="110" y="13"/>
                  </a:lnTo>
                  <a:lnTo>
                    <a:pt x="0" y="1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07" name="Freeform 115"/>
            <p:cNvSpPr>
              <a:spLocks/>
            </p:cNvSpPr>
            <p:nvPr userDrawn="1"/>
          </p:nvSpPr>
          <p:spPr bwMode="auto">
            <a:xfrm>
              <a:off x="330" y="3729"/>
              <a:ext cx="1" cy="1"/>
            </a:xfrm>
            <a:custGeom>
              <a:avLst/>
              <a:gdLst/>
              <a:ahLst/>
              <a:cxnLst>
                <a:cxn ang="0">
                  <a:pos x="0" y="0"/>
                </a:cxn>
                <a:cxn ang="0">
                  <a:pos x="0" y="10"/>
                </a:cxn>
                <a:cxn ang="0">
                  <a:pos x="0" y="0"/>
                </a:cxn>
              </a:cxnLst>
              <a:rect l="0" t="0" r="r" b="b"/>
              <a:pathLst>
                <a:path h="10">
                  <a:moveTo>
                    <a:pt x="0" y="0"/>
                  </a:moveTo>
                  <a:lnTo>
                    <a:pt x="0" y="1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08" name="Freeform 116"/>
            <p:cNvSpPr>
              <a:spLocks/>
            </p:cNvSpPr>
            <p:nvPr userDrawn="1"/>
          </p:nvSpPr>
          <p:spPr bwMode="auto">
            <a:xfrm>
              <a:off x="432" y="3759"/>
              <a:ext cx="40" cy="81"/>
            </a:xfrm>
            <a:custGeom>
              <a:avLst/>
              <a:gdLst/>
              <a:ahLst/>
              <a:cxnLst>
                <a:cxn ang="0">
                  <a:pos x="6" y="0"/>
                </a:cxn>
                <a:cxn ang="0">
                  <a:pos x="69" y="55"/>
                </a:cxn>
                <a:cxn ang="0">
                  <a:pos x="98" y="85"/>
                </a:cxn>
                <a:cxn ang="0">
                  <a:pos x="125" y="116"/>
                </a:cxn>
                <a:cxn ang="0">
                  <a:pos x="149" y="147"/>
                </a:cxn>
                <a:cxn ang="0">
                  <a:pos x="172" y="180"/>
                </a:cxn>
                <a:cxn ang="0">
                  <a:pos x="191" y="213"/>
                </a:cxn>
                <a:cxn ang="0">
                  <a:pos x="209" y="247"/>
                </a:cxn>
                <a:cxn ang="0">
                  <a:pos x="225" y="283"/>
                </a:cxn>
                <a:cxn ang="0">
                  <a:pos x="240" y="321"/>
                </a:cxn>
                <a:cxn ang="0">
                  <a:pos x="252" y="359"/>
                </a:cxn>
                <a:cxn ang="0">
                  <a:pos x="261" y="397"/>
                </a:cxn>
                <a:cxn ang="0">
                  <a:pos x="268" y="437"/>
                </a:cxn>
                <a:cxn ang="0">
                  <a:pos x="274" y="478"/>
                </a:cxn>
                <a:cxn ang="0">
                  <a:pos x="277" y="520"/>
                </a:cxn>
                <a:cxn ang="0">
                  <a:pos x="278" y="564"/>
                </a:cxn>
                <a:cxn ang="0">
                  <a:pos x="269" y="564"/>
                </a:cxn>
                <a:cxn ang="0">
                  <a:pos x="268" y="520"/>
                </a:cxn>
                <a:cxn ang="0">
                  <a:pos x="265" y="479"/>
                </a:cxn>
                <a:cxn ang="0">
                  <a:pos x="259" y="438"/>
                </a:cxn>
                <a:cxn ang="0">
                  <a:pos x="252" y="400"/>
                </a:cxn>
                <a:cxn ang="0">
                  <a:pos x="243" y="361"/>
                </a:cxn>
                <a:cxn ang="0">
                  <a:pos x="231" y="323"/>
                </a:cxn>
                <a:cxn ang="0">
                  <a:pos x="217" y="288"/>
                </a:cxn>
                <a:cxn ang="0">
                  <a:pos x="201" y="251"/>
                </a:cxn>
                <a:cxn ang="0">
                  <a:pos x="183" y="217"/>
                </a:cxn>
                <a:cxn ang="0">
                  <a:pos x="164" y="184"/>
                </a:cxn>
                <a:cxn ang="0">
                  <a:pos x="142" y="152"/>
                </a:cxn>
                <a:cxn ang="0">
                  <a:pos x="119" y="122"/>
                </a:cxn>
                <a:cxn ang="0">
                  <a:pos x="92" y="91"/>
                </a:cxn>
                <a:cxn ang="0">
                  <a:pos x="63" y="62"/>
                </a:cxn>
                <a:cxn ang="0">
                  <a:pos x="0" y="6"/>
                </a:cxn>
                <a:cxn ang="0">
                  <a:pos x="6" y="0"/>
                </a:cxn>
              </a:cxnLst>
              <a:rect l="0" t="0" r="r" b="b"/>
              <a:pathLst>
                <a:path w="278" h="564">
                  <a:moveTo>
                    <a:pt x="6" y="0"/>
                  </a:moveTo>
                  <a:lnTo>
                    <a:pt x="69" y="55"/>
                  </a:lnTo>
                  <a:lnTo>
                    <a:pt x="98" y="85"/>
                  </a:lnTo>
                  <a:lnTo>
                    <a:pt x="125" y="116"/>
                  </a:lnTo>
                  <a:lnTo>
                    <a:pt x="149" y="147"/>
                  </a:lnTo>
                  <a:lnTo>
                    <a:pt x="172" y="180"/>
                  </a:lnTo>
                  <a:lnTo>
                    <a:pt x="191" y="213"/>
                  </a:lnTo>
                  <a:lnTo>
                    <a:pt x="209" y="247"/>
                  </a:lnTo>
                  <a:lnTo>
                    <a:pt x="225" y="283"/>
                  </a:lnTo>
                  <a:lnTo>
                    <a:pt x="240" y="321"/>
                  </a:lnTo>
                  <a:lnTo>
                    <a:pt x="252" y="359"/>
                  </a:lnTo>
                  <a:lnTo>
                    <a:pt x="261" y="397"/>
                  </a:lnTo>
                  <a:lnTo>
                    <a:pt x="268" y="437"/>
                  </a:lnTo>
                  <a:lnTo>
                    <a:pt x="274" y="478"/>
                  </a:lnTo>
                  <a:lnTo>
                    <a:pt x="277" y="520"/>
                  </a:lnTo>
                  <a:lnTo>
                    <a:pt x="278" y="564"/>
                  </a:lnTo>
                  <a:lnTo>
                    <a:pt x="269" y="564"/>
                  </a:lnTo>
                  <a:lnTo>
                    <a:pt x="268" y="520"/>
                  </a:lnTo>
                  <a:lnTo>
                    <a:pt x="265" y="479"/>
                  </a:lnTo>
                  <a:lnTo>
                    <a:pt x="259" y="438"/>
                  </a:lnTo>
                  <a:lnTo>
                    <a:pt x="252" y="400"/>
                  </a:lnTo>
                  <a:lnTo>
                    <a:pt x="243" y="361"/>
                  </a:lnTo>
                  <a:lnTo>
                    <a:pt x="231" y="323"/>
                  </a:lnTo>
                  <a:lnTo>
                    <a:pt x="217" y="288"/>
                  </a:lnTo>
                  <a:lnTo>
                    <a:pt x="201" y="251"/>
                  </a:lnTo>
                  <a:lnTo>
                    <a:pt x="183" y="217"/>
                  </a:lnTo>
                  <a:lnTo>
                    <a:pt x="164" y="184"/>
                  </a:lnTo>
                  <a:lnTo>
                    <a:pt x="142" y="152"/>
                  </a:lnTo>
                  <a:lnTo>
                    <a:pt x="119" y="122"/>
                  </a:lnTo>
                  <a:lnTo>
                    <a:pt x="92" y="91"/>
                  </a:lnTo>
                  <a:lnTo>
                    <a:pt x="63" y="62"/>
                  </a:lnTo>
                  <a:lnTo>
                    <a:pt x="0" y="6"/>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09" name="Freeform 117"/>
            <p:cNvSpPr>
              <a:spLocks/>
            </p:cNvSpPr>
            <p:nvPr userDrawn="1"/>
          </p:nvSpPr>
          <p:spPr bwMode="auto">
            <a:xfrm>
              <a:off x="432" y="3759"/>
              <a:ext cx="1" cy="1"/>
            </a:xfrm>
            <a:custGeom>
              <a:avLst/>
              <a:gdLst/>
              <a:ahLst/>
              <a:cxnLst>
                <a:cxn ang="0">
                  <a:pos x="6" y="0"/>
                </a:cxn>
                <a:cxn ang="0">
                  <a:pos x="0" y="6"/>
                </a:cxn>
                <a:cxn ang="0">
                  <a:pos x="6" y="0"/>
                </a:cxn>
              </a:cxnLst>
              <a:rect l="0" t="0" r="r" b="b"/>
              <a:pathLst>
                <a:path w="6" h="6">
                  <a:moveTo>
                    <a:pt x="6" y="0"/>
                  </a:moveTo>
                  <a:lnTo>
                    <a:pt x="0" y="6"/>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10" name="Freeform 118"/>
            <p:cNvSpPr>
              <a:spLocks/>
            </p:cNvSpPr>
            <p:nvPr userDrawn="1"/>
          </p:nvSpPr>
          <p:spPr bwMode="auto">
            <a:xfrm>
              <a:off x="448" y="3840"/>
              <a:ext cx="24" cy="62"/>
            </a:xfrm>
            <a:custGeom>
              <a:avLst/>
              <a:gdLst/>
              <a:ahLst/>
              <a:cxnLst>
                <a:cxn ang="0">
                  <a:pos x="164" y="0"/>
                </a:cxn>
                <a:cxn ang="0">
                  <a:pos x="162" y="60"/>
                </a:cxn>
                <a:cxn ang="0">
                  <a:pos x="159" y="90"/>
                </a:cxn>
                <a:cxn ang="0">
                  <a:pos x="154" y="119"/>
                </a:cxn>
                <a:cxn ang="0">
                  <a:pos x="148" y="148"/>
                </a:cxn>
                <a:cxn ang="0">
                  <a:pos x="142" y="178"/>
                </a:cxn>
                <a:cxn ang="0">
                  <a:pos x="125" y="232"/>
                </a:cxn>
                <a:cxn ang="0">
                  <a:pos x="102" y="287"/>
                </a:cxn>
                <a:cxn ang="0">
                  <a:pos x="75" y="337"/>
                </a:cxn>
                <a:cxn ang="0">
                  <a:pos x="43" y="386"/>
                </a:cxn>
                <a:cxn ang="0">
                  <a:pos x="7" y="435"/>
                </a:cxn>
                <a:cxn ang="0">
                  <a:pos x="0" y="429"/>
                </a:cxn>
                <a:cxn ang="0">
                  <a:pos x="35" y="382"/>
                </a:cxn>
                <a:cxn ang="0">
                  <a:pos x="67" y="333"/>
                </a:cxn>
                <a:cxn ang="0">
                  <a:pos x="94" y="282"/>
                </a:cxn>
                <a:cxn ang="0">
                  <a:pos x="116" y="230"/>
                </a:cxn>
                <a:cxn ang="0">
                  <a:pos x="133" y="175"/>
                </a:cxn>
                <a:cxn ang="0">
                  <a:pos x="139" y="147"/>
                </a:cxn>
                <a:cxn ang="0">
                  <a:pos x="145" y="118"/>
                </a:cxn>
                <a:cxn ang="0">
                  <a:pos x="150" y="89"/>
                </a:cxn>
                <a:cxn ang="0">
                  <a:pos x="153" y="60"/>
                </a:cxn>
                <a:cxn ang="0">
                  <a:pos x="155" y="0"/>
                </a:cxn>
                <a:cxn ang="0">
                  <a:pos x="164" y="0"/>
                </a:cxn>
              </a:cxnLst>
              <a:rect l="0" t="0" r="r" b="b"/>
              <a:pathLst>
                <a:path w="164" h="435">
                  <a:moveTo>
                    <a:pt x="164" y="0"/>
                  </a:moveTo>
                  <a:lnTo>
                    <a:pt x="162" y="60"/>
                  </a:lnTo>
                  <a:lnTo>
                    <a:pt x="159" y="90"/>
                  </a:lnTo>
                  <a:lnTo>
                    <a:pt x="154" y="119"/>
                  </a:lnTo>
                  <a:lnTo>
                    <a:pt x="148" y="148"/>
                  </a:lnTo>
                  <a:lnTo>
                    <a:pt x="142" y="178"/>
                  </a:lnTo>
                  <a:lnTo>
                    <a:pt x="125" y="232"/>
                  </a:lnTo>
                  <a:lnTo>
                    <a:pt x="102" y="287"/>
                  </a:lnTo>
                  <a:lnTo>
                    <a:pt x="75" y="337"/>
                  </a:lnTo>
                  <a:lnTo>
                    <a:pt x="43" y="386"/>
                  </a:lnTo>
                  <a:lnTo>
                    <a:pt x="7" y="435"/>
                  </a:lnTo>
                  <a:lnTo>
                    <a:pt x="0" y="429"/>
                  </a:lnTo>
                  <a:lnTo>
                    <a:pt x="35" y="382"/>
                  </a:lnTo>
                  <a:lnTo>
                    <a:pt x="67" y="333"/>
                  </a:lnTo>
                  <a:lnTo>
                    <a:pt x="94" y="282"/>
                  </a:lnTo>
                  <a:lnTo>
                    <a:pt x="116" y="230"/>
                  </a:lnTo>
                  <a:lnTo>
                    <a:pt x="133" y="175"/>
                  </a:lnTo>
                  <a:lnTo>
                    <a:pt x="139" y="147"/>
                  </a:lnTo>
                  <a:lnTo>
                    <a:pt x="145" y="118"/>
                  </a:lnTo>
                  <a:lnTo>
                    <a:pt x="150" y="89"/>
                  </a:lnTo>
                  <a:lnTo>
                    <a:pt x="153" y="60"/>
                  </a:lnTo>
                  <a:lnTo>
                    <a:pt x="155" y="0"/>
                  </a:lnTo>
                  <a:lnTo>
                    <a:pt x="164" y="0"/>
                  </a:lnTo>
                  <a:close/>
                </a:path>
              </a:pathLst>
            </a:custGeom>
            <a:solidFill>
              <a:srgbClr val="660066"/>
            </a:solidFill>
            <a:ln w="9525">
              <a:noFill/>
              <a:round/>
              <a:headEnd/>
              <a:tailEnd/>
            </a:ln>
          </p:spPr>
          <p:txBody>
            <a:bodyPr/>
            <a:lstStyle/>
            <a:p>
              <a:endParaRPr lang="en-US">
                <a:solidFill>
                  <a:srgbClr val="000000"/>
                </a:solidFill>
              </a:endParaRPr>
            </a:p>
          </p:txBody>
        </p:sp>
        <p:sp>
          <p:nvSpPr>
            <p:cNvPr id="8311" name="Freeform 119"/>
            <p:cNvSpPr>
              <a:spLocks/>
            </p:cNvSpPr>
            <p:nvPr userDrawn="1"/>
          </p:nvSpPr>
          <p:spPr bwMode="auto">
            <a:xfrm>
              <a:off x="471" y="384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312" name="Freeform 120"/>
            <p:cNvSpPr>
              <a:spLocks/>
            </p:cNvSpPr>
            <p:nvPr userDrawn="1"/>
          </p:nvSpPr>
          <p:spPr bwMode="auto">
            <a:xfrm>
              <a:off x="386" y="3901"/>
              <a:ext cx="63" cy="39"/>
            </a:xfrm>
            <a:custGeom>
              <a:avLst/>
              <a:gdLst/>
              <a:ahLst/>
              <a:cxnLst>
                <a:cxn ang="0">
                  <a:pos x="441" y="6"/>
                </a:cxn>
                <a:cxn ang="0">
                  <a:pos x="400" y="51"/>
                </a:cxn>
                <a:cxn ang="0">
                  <a:pos x="376" y="71"/>
                </a:cxn>
                <a:cxn ang="0">
                  <a:pos x="354" y="92"/>
                </a:cxn>
                <a:cxn ang="0">
                  <a:pos x="330" y="111"/>
                </a:cxn>
                <a:cxn ang="0">
                  <a:pos x="305" y="129"/>
                </a:cxn>
                <a:cxn ang="0">
                  <a:pos x="253" y="165"/>
                </a:cxn>
                <a:cxn ang="0">
                  <a:pos x="197" y="197"/>
                </a:cxn>
                <a:cxn ang="0">
                  <a:pos x="137" y="225"/>
                </a:cxn>
                <a:cxn ang="0">
                  <a:pos x="72" y="250"/>
                </a:cxn>
                <a:cxn ang="0">
                  <a:pos x="3" y="273"/>
                </a:cxn>
                <a:cxn ang="0">
                  <a:pos x="0" y="265"/>
                </a:cxn>
                <a:cxn ang="0">
                  <a:pos x="68" y="242"/>
                </a:cxn>
                <a:cxn ang="0">
                  <a:pos x="132" y="217"/>
                </a:cxn>
                <a:cxn ang="0">
                  <a:pos x="192" y="189"/>
                </a:cxn>
                <a:cxn ang="0">
                  <a:pos x="247" y="158"/>
                </a:cxn>
                <a:cxn ang="0">
                  <a:pos x="299" y="122"/>
                </a:cxn>
                <a:cxn ang="0">
                  <a:pos x="324" y="104"/>
                </a:cxn>
                <a:cxn ang="0">
                  <a:pos x="348" y="85"/>
                </a:cxn>
                <a:cxn ang="0">
                  <a:pos x="371" y="64"/>
                </a:cxn>
                <a:cxn ang="0">
                  <a:pos x="393" y="45"/>
                </a:cxn>
                <a:cxn ang="0">
                  <a:pos x="434" y="0"/>
                </a:cxn>
                <a:cxn ang="0">
                  <a:pos x="441" y="6"/>
                </a:cxn>
              </a:cxnLst>
              <a:rect l="0" t="0" r="r" b="b"/>
              <a:pathLst>
                <a:path w="441" h="273">
                  <a:moveTo>
                    <a:pt x="441" y="6"/>
                  </a:moveTo>
                  <a:lnTo>
                    <a:pt x="400" y="51"/>
                  </a:lnTo>
                  <a:lnTo>
                    <a:pt x="376" y="71"/>
                  </a:lnTo>
                  <a:lnTo>
                    <a:pt x="354" y="92"/>
                  </a:lnTo>
                  <a:lnTo>
                    <a:pt x="330" y="111"/>
                  </a:lnTo>
                  <a:lnTo>
                    <a:pt x="305" y="129"/>
                  </a:lnTo>
                  <a:lnTo>
                    <a:pt x="253" y="165"/>
                  </a:lnTo>
                  <a:lnTo>
                    <a:pt x="197" y="197"/>
                  </a:lnTo>
                  <a:lnTo>
                    <a:pt x="137" y="225"/>
                  </a:lnTo>
                  <a:lnTo>
                    <a:pt x="72" y="250"/>
                  </a:lnTo>
                  <a:lnTo>
                    <a:pt x="3" y="273"/>
                  </a:lnTo>
                  <a:lnTo>
                    <a:pt x="0" y="265"/>
                  </a:lnTo>
                  <a:lnTo>
                    <a:pt x="68" y="242"/>
                  </a:lnTo>
                  <a:lnTo>
                    <a:pt x="132" y="217"/>
                  </a:lnTo>
                  <a:lnTo>
                    <a:pt x="192" y="189"/>
                  </a:lnTo>
                  <a:lnTo>
                    <a:pt x="247" y="158"/>
                  </a:lnTo>
                  <a:lnTo>
                    <a:pt x="299" y="122"/>
                  </a:lnTo>
                  <a:lnTo>
                    <a:pt x="324" y="104"/>
                  </a:lnTo>
                  <a:lnTo>
                    <a:pt x="348" y="85"/>
                  </a:lnTo>
                  <a:lnTo>
                    <a:pt x="371" y="64"/>
                  </a:lnTo>
                  <a:lnTo>
                    <a:pt x="393" y="45"/>
                  </a:lnTo>
                  <a:lnTo>
                    <a:pt x="434" y="0"/>
                  </a:lnTo>
                  <a:lnTo>
                    <a:pt x="441" y="6"/>
                  </a:lnTo>
                  <a:close/>
                </a:path>
              </a:pathLst>
            </a:custGeom>
            <a:solidFill>
              <a:srgbClr val="660066"/>
            </a:solidFill>
            <a:ln w="9525">
              <a:noFill/>
              <a:round/>
              <a:headEnd/>
              <a:tailEnd/>
            </a:ln>
          </p:spPr>
          <p:txBody>
            <a:bodyPr/>
            <a:lstStyle/>
            <a:p>
              <a:endParaRPr lang="en-US">
                <a:solidFill>
                  <a:srgbClr val="000000"/>
                </a:solidFill>
              </a:endParaRPr>
            </a:p>
          </p:txBody>
        </p:sp>
        <p:sp>
          <p:nvSpPr>
            <p:cNvPr id="8313" name="Freeform 121"/>
            <p:cNvSpPr>
              <a:spLocks/>
            </p:cNvSpPr>
            <p:nvPr userDrawn="1"/>
          </p:nvSpPr>
          <p:spPr bwMode="auto">
            <a:xfrm>
              <a:off x="448" y="3901"/>
              <a:ext cx="1" cy="1"/>
            </a:xfrm>
            <a:custGeom>
              <a:avLst/>
              <a:gdLst/>
              <a:ahLst/>
              <a:cxnLst>
                <a:cxn ang="0">
                  <a:pos x="7" y="6"/>
                </a:cxn>
                <a:cxn ang="0">
                  <a:pos x="0" y="0"/>
                </a:cxn>
                <a:cxn ang="0">
                  <a:pos x="7" y="6"/>
                </a:cxn>
              </a:cxnLst>
              <a:rect l="0" t="0" r="r" b="b"/>
              <a:pathLst>
                <a:path w="7" h="6">
                  <a:moveTo>
                    <a:pt x="7" y="6"/>
                  </a:moveTo>
                  <a:lnTo>
                    <a:pt x="0" y="0"/>
                  </a:lnTo>
                  <a:lnTo>
                    <a:pt x="7" y="6"/>
                  </a:lnTo>
                  <a:close/>
                </a:path>
              </a:pathLst>
            </a:custGeom>
            <a:solidFill>
              <a:srgbClr val="660066"/>
            </a:solidFill>
            <a:ln w="9525">
              <a:noFill/>
              <a:round/>
              <a:headEnd/>
              <a:tailEnd/>
            </a:ln>
          </p:spPr>
          <p:txBody>
            <a:bodyPr/>
            <a:lstStyle/>
            <a:p>
              <a:endParaRPr lang="en-US">
                <a:solidFill>
                  <a:srgbClr val="000000"/>
                </a:solidFill>
              </a:endParaRPr>
            </a:p>
          </p:txBody>
        </p:sp>
        <p:sp>
          <p:nvSpPr>
            <p:cNvPr id="8314" name="Freeform 122"/>
            <p:cNvSpPr>
              <a:spLocks/>
            </p:cNvSpPr>
            <p:nvPr userDrawn="1"/>
          </p:nvSpPr>
          <p:spPr bwMode="auto">
            <a:xfrm>
              <a:off x="386" y="3939"/>
              <a:ext cx="81" cy="123"/>
            </a:xfrm>
            <a:custGeom>
              <a:avLst/>
              <a:gdLst/>
              <a:ahLst/>
              <a:cxnLst>
                <a:cxn ang="0">
                  <a:pos x="8" y="0"/>
                </a:cxn>
                <a:cxn ang="0">
                  <a:pos x="81" y="125"/>
                </a:cxn>
                <a:cxn ang="0">
                  <a:pos x="152" y="246"/>
                </a:cxn>
                <a:cxn ang="0">
                  <a:pos x="223" y="361"/>
                </a:cxn>
                <a:cxn ang="0">
                  <a:pos x="293" y="470"/>
                </a:cxn>
                <a:cxn ang="0">
                  <a:pos x="364" y="575"/>
                </a:cxn>
                <a:cxn ang="0">
                  <a:pos x="433" y="673"/>
                </a:cxn>
                <a:cxn ang="0">
                  <a:pos x="501" y="766"/>
                </a:cxn>
                <a:cxn ang="0">
                  <a:pos x="568" y="853"/>
                </a:cxn>
                <a:cxn ang="0">
                  <a:pos x="562" y="858"/>
                </a:cxn>
                <a:cxn ang="0">
                  <a:pos x="494" y="772"/>
                </a:cxn>
                <a:cxn ang="0">
                  <a:pos x="426" y="678"/>
                </a:cxn>
                <a:cxn ang="0">
                  <a:pos x="356" y="579"/>
                </a:cxn>
                <a:cxn ang="0">
                  <a:pos x="286" y="474"/>
                </a:cxn>
                <a:cxn ang="0">
                  <a:pos x="215" y="366"/>
                </a:cxn>
                <a:cxn ang="0">
                  <a:pos x="144" y="251"/>
                </a:cxn>
                <a:cxn ang="0">
                  <a:pos x="73" y="130"/>
                </a:cxn>
                <a:cxn ang="0">
                  <a:pos x="0" y="5"/>
                </a:cxn>
                <a:cxn ang="0">
                  <a:pos x="8" y="0"/>
                </a:cxn>
              </a:cxnLst>
              <a:rect l="0" t="0" r="r" b="b"/>
              <a:pathLst>
                <a:path w="568" h="858">
                  <a:moveTo>
                    <a:pt x="8" y="0"/>
                  </a:moveTo>
                  <a:lnTo>
                    <a:pt x="81" y="125"/>
                  </a:lnTo>
                  <a:lnTo>
                    <a:pt x="152" y="246"/>
                  </a:lnTo>
                  <a:lnTo>
                    <a:pt x="223" y="361"/>
                  </a:lnTo>
                  <a:lnTo>
                    <a:pt x="293" y="470"/>
                  </a:lnTo>
                  <a:lnTo>
                    <a:pt x="364" y="575"/>
                  </a:lnTo>
                  <a:lnTo>
                    <a:pt x="433" y="673"/>
                  </a:lnTo>
                  <a:lnTo>
                    <a:pt x="501" y="766"/>
                  </a:lnTo>
                  <a:lnTo>
                    <a:pt x="568" y="853"/>
                  </a:lnTo>
                  <a:lnTo>
                    <a:pt x="562" y="858"/>
                  </a:lnTo>
                  <a:lnTo>
                    <a:pt x="494" y="772"/>
                  </a:lnTo>
                  <a:lnTo>
                    <a:pt x="426" y="678"/>
                  </a:lnTo>
                  <a:lnTo>
                    <a:pt x="356" y="579"/>
                  </a:lnTo>
                  <a:lnTo>
                    <a:pt x="286" y="474"/>
                  </a:lnTo>
                  <a:lnTo>
                    <a:pt x="215" y="366"/>
                  </a:lnTo>
                  <a:lnTo>
                    <a:pt x="144" y="251"/>
                  </a:lnTo>
                  <a:lnTo>
                    <a:pt x="73" y="130"/>
                  </a:lnTo>
                  <a:lnTo>
                    <a:pt x="0" y="5"/>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8315" name="Freeform 123"/>
            <p:cNvSpPr>
              <a:spLocks/>
            </p:cNvSpPr>
            <p:nvPr userDrawn="1"/>
          </p:nvSpPr>
          <p:spPr bwMode="auto">
            <a:xfrm>
              <a:off x="386" y="3939"/>
              <a:ext cx="1" cy="1"/>
            </a:xfrm>
            <a:custGeom>
              <a:avLst/>
              <a:gdLst/>
              <a:ahLst/>
              <a:cxnLst>
                <a:cxn ang="0">
                  <a:pos x="5" y="0"/>
                </a:cxn>
                <a:cxn ang="0">
                  <a:pos x="0" y="1"/>
                </a:cxn>
                <a:cxn ang="0">
                  <a:pos x="2" y="6"/>
                </a:cxn>
                <a:cxn ang="0">
                  <a:pos x="10" y="1"/>
                </a:cxn>
                <a:cxn ang="0">
                  <a:pos x="8" y="8"/>
                </a:cxn>
                <a:cxn ang="0">
                  <a:pos x="5" y="0"/>
                </a:cxn>
              </a:cxnLst>
              <a:rect l="0" t="0" r="r" b="b"/>
              <a:pathLst>
                <a:path w="10" h="8">
                  <a:moveTo>
                    <a:pt x="5" y="0"/>
                  </a:moveTo>
                  <a:lnTo>
                    <a:pt x="0" y="1"/>
                  </a:lnTo>
                  <a:lnTo>
                    <a:pt x="2" y="6"/>
                  </a:lnTo>
                  <a:lnTo>
                    <a:pt x="10" y="1"/>
                  </a:lnTo>
                  <a:lnTo>
                    <a:pt x="8" y="8"/>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8316" name="Freeform 124"/>
            <p:cNvSpPr>
              <a:spLocks/>
            </p:cNvSpPr>
            <p:nvPr userDrawn="1"/>
          </p:nvSpPr>
          <p:spPr bwMode="auto">
            <a:xfrm>
              <a:off x="466" y="4061"/>
              <a:ext cx="52" cy="55"/>
            </a:xfrm>
            <a:custGeom>
              <a:avLst/>
              <a:gdLst/>
              <a:ahLst/>
              <a:cxnLst>
                <a:cxn ang="0">
                  <a:pos x="6" y="0"/>
                </a:cxn>
                <a:cxn ang="0">
                  <a:pos x="98" y="111"/>
                </a:cxn>
                <a:cxn ang="0">
                  <a:pos x="143" y="164"/>
                </a:cxn>
                <a:cxn ang="0">
                  <a:pos x="187" y="213"/>
                </a:cxn>
                <a:cxn ang="0">
                  <a:pos x="233" y="260"/>
                </a:cxn>
                <a:cxn ang="0">
                  <a:pos x="276" y="302"/>
                </a:cxn>
                <a:cxn ang="0">
                  <a:pos x="320" y="342"/>
                </a:cxn>
                <a:cxn ang="0">
                  <a:pos x="364" y="379"/>
                </a:cxn>
                <a:cxn ang="0">
                  <a:pos x="358" y="386"/>
                </a:cxn>
                <a:cxn ang="0">
                  <a:pos x="314" y="348"/>
                </a:cxn>
                <a:cxn ang="0">
                  <a:pos x="270" y="309"/>
                </a:cxn>
                <a:cxn ang="0">
                  <a:pos x="226" y="265"/>
                </a:cxn>
                <a:cxn ang="0">
                  <a:pos x="181" y="219"/>
                </a:cxn>
                <a:cxn ang="0">
                  <a:pos x="137" y="170"/>
                </a:cxn>
                <a:cxn ang="0">
                  <a:pos x="91" y="117"/>
                </a:cxn>
                <a:cxn ang="0">
                  <a:pos x="0" y="5"/>
                </a:cxn>
                <a:cxn ang="0">
                  <a:pos x="6" y="0"/>
                </a:cxn>
              </a:cxnLst>
              <a:rect l="0" t="0" r="r" b="b"/>
              <a:pathLst>
                <a:path w="364" h="386">
                  <a:moveTo>
                    <a:pt x="6" y="0"/>
                  </a:moveTo>
                  <a:lnTo>
                    <a:pt x="98" y="111"/>
                  </a:lnTo>
                  <a:lnTo>
                    <a:pt x="143" y="164"/>
                  </a:lnTo>
                  <a:lnTo>
                    <a:pt x="187" y="213"/>
                  </a:lnTo>
                  <a:lnTo>
                    <a:pt x="233" y="260"/>
                  </a:lnTo>
                  <a:lnTo>
                    <a:pt x="276" y="302"/>
                  </a:lnTo>
                  <a:lnTo>
                    <a:pt x="320" y="342"/>
                  </a:lnTo>
                  <a:lnTo>
                    <a:pt x="364" y="379"/>
                  </a:lnTo>
                  <a:lnTo>
                    <a:pt x="358" y="386"/>
                  </a:lnTo>
                  <a:lnTo>
                    <a:pt x="314" y="348"/>
                  </a:lnTo>
                  <a:lnTo>
                    <a:pt x="270" y="309"/>
                  </a:lnTo>
                  <a:lnTo>
                    <a:pt x="226" y="265"/>
                  </a:lnTo>
                  <a:lnTo>
                    <a:pt x="181" y="219"/>
                  </a:lnTo>
                  <a:lnTo>
                    <a:pt x="137" y="170"/>
                  </a:lnTo>
                  <a:lnTo>
                    <a:pt x="91" y="117"/>
                  </a:lnTo>
                  <a:lnTo>
                    <a:pt x="0" y="5"/>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17" name="Freeform 125"/>
            <p:cNvSpPr>
              <a:spLocks/>
            </p:cNvSpPr>
            <p:nvPr userDrawn="1"/>
          </p:nvSpPr>
          <p:spPr bwMode="auto">
            <a:xfrm>
              <a:off x="466" y="4061"/>
              <a:ext cx="1" cy="1"/>
            </a:xfrm>
            <a:custGeom>
              <a:avLst/>
              <a:gdLst/>
              <a:ahLst/>
              <a:cxnLst>
                <a:cxn ang="0">
                  <a:pos x="0" y="5"/>
                </a:cxn>
                <a:cxn ang="0">
                  <a:pos x="6" y="0"/>
                </a:cxn>
                <a:cxn ang="0">
                  <a:pos x="0" y="5"/>
                </a:cxn>
              </a:cxnLst>
              <a:rect l="0" t="0" r="r" b="b"/>
              <a:pathLst>
                <a:path w="6" h="5">
                  <a:moveTo>
                    <a:pt x="0" y="5"/>
                  </a:moveTo>
                  <a:lnTo>
                    <a:pt x="6" y="0"/>
                  </a:lnTo>
                  <a:lnTo>
                    <a:pt x="0" y="5"/>
                  </a:lnTo>
                  <a:close/>
                </a:path>
              </a:pathLst>
            </a:custGeom>
            <a:solidFill>
              <a:srgbClr val="660066"/>
            </a:solidFill>
            <a:ln w="9525">
              <a:noFill/>
              <a:round/>
              <a:headEnd/>
              <a:tailEnd/>
            </a:ln>
          </p:spPr>
          <p:txBody>
            <a:bodyPr/>
            <a:lstStyle/>
            <a:p>
              <a:endParaRPr lang="en-US">
                <a:solidFill>
                  <a:srgbClr val="000000"/>
                </a:solidFill>
              </a:endParaRPr>
            </a:p>
          </p:txBody>
        </p:sp>
        <p:sp>
          <p:nvSpPr>
            <p:cNvPr id="8318" name="Freeform 126"/>
            <p:cNvSpPr>
              <a:spLocks/>
            </p:cNvSpPr>
            <p:nvPr userDrawn="1"/>
          </p:nvSpPr>
          <p:spPr bwMode="auto">
            <a:xfrm>
              <a:off x="517" y="4115"/>
              <a:ext cx="52" cy="30"/>
            </a:xfrm>
            <a:custGeom>
              <a:avLst/>
              <a:gdLst/>
              <a:ahLst/>
              <a:cxnLst>
                <a:cxn ang="0">
                  <a:pos x="6" y="0"/>
                </a:cxn>
                <a:cxn ang="0">
                  <a:pos x="30" y="18"/>
                </a:cxn>
                <a:cxn ang="0">
                  <a:pos x="56" y="37"/>
                </a:cxn>
                <a:cxn ang="0">
                  <a:pos x="112" y="73"/>
                </a:cxn>
                <a:cxn ang="0">
                  <a:pos x="171" y="107"/>
                </a:cxn>
                <a:cxn ang="0">
                  <a:pos x="228" y="138"/>
                </a:cxn>
                <a:cxn ang="0">
                  <a:pos x="322" y="186"/>
                </a:cxn>
                <a:cxn ang="0">
                  <a:pos x="360" y="204"/>
                </a:cxn>
                <a:cxn ang="0">
                  <a:pos x="356" y="212"/>
                </a:cxn>
                <a:cxn ang="0">
                  <a:pos x="317" y="194"/>
                </a:cxn>
                <a:cxn ang="0">
                  <a:pos x="223" y="146"/>
                </a:cxn>
                <a:cxn ang="0">
                  <a:pos x="167" y="115"/>
                </a:cxn>
                <a:cxn ang="0">
                  <a:pos x="108" y="81"/>
                </a:cxn>
                <a:cxn ang="0">
                  <a:pos x="51" y="45"/>
                </a:cxn>
                <a:cxn ang="0">
                  <a:pos x="24" y="25"/>
                </a:cxn>
                <a:cxn ang="0">
                  <a:pos x="0" y="7"/>
                </a:cxn>
                <a:cxn ang="0">
                  <a:pos x="6" y="0"/>
                </a:cxn>
              </a:cxnLst>
              <a:rect l="0" t="0" r="r" b="b"/>
              <a:pathLst>
                <a:path w="360" h="212">
                  <a:moveTo>
                    <a:pt x="6" y="0"/>
                  </a:moveTo>
                  <a:lnTo>
                    <a:pt x="30" y="18"/>
                  </a:lnTo>
                  <a:lnTo>
                    <a:pt x="56" y="37"/>
                  </a:lnTo>
                  <a:lnTo>
                    <a:pt x="112" y="73"/>
                  </a:lnTo>
                  <a:lnTo>
                    <a:pt x="171" y="107"/>
                  </a:lnTo>
                  <a:lnTo>
                    <a:pt x="228" y="138"/>
                  </a:lnTo>
                  <a:lnTo>
                    <a:pt x="322" y="186"/>
                  </a:lnTo>
                  <a:lnTo>
                    <a:pt x="360" y="204"/>
                  </a:lnTo>
                  <a:lnTo>
                    <a:pt x="356" y="212"/>
                  </a:lnTo>
                  <a:lnTo>
                    <a:pt x="317" y="194"/>
                  </a:lnTo>
                  <a:lnTo>
                    <a:pt x="223" y="146"/>
                  </a:lnTo>
                  <a:lnTo>
                    <a:pt x="167" y="115"/>
                  </a:lnTo>
                  <a:lnTo>
                    <a:pt x="108" y="81"/>
                  </a:lnTo>
                  <a:lnTo>
                    <a:pt x="51" y="45"/>
                  </a:lnTo>
                  <a:lnTo>
                    <a:pt x="24" y="25"/>
                  </a:lnTo>
                  <a:lnTo>
                    <a:pt x="0" y="7"/>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19" name="Freeform 127"/>
            <p:cNvSpPr>
              <a:spLocks/>
            </p:cNvSpPr>
            <p:nvPr userDrawn="1"/>
          </p:nvSpPr>
          <p:spPr bwMode="auto">
            <a:xfrm>
              <a:off x="517" y="4115"/>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8320" name="Freeform 128"/>
            <p:cNvSpPr>
              <a:spLocks/>
            </p:cNvSpPr>
            <p:nvPr userDrawn="1"/>
          </p:nvSpPr>
          <p:spPr bwMode="auto">
            <a:xfrm>
              <a:off x="568" y="4144"/>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8321" name="Freeform 129"/>
            <p:cNvSpPr>
              <a:spLocks/>
            </p:cNvSpPr>
            <p:nvPr userDrawn="1"/>
          </p:nvSpPr>
          <p:spPr bwMode="auto">
            <a:xfrm>
              <a:off x="516" y="3942"/>
              <a:ext cx="156" cy="197"/>
            </a:xfrm>
            <a:custGeom>
              <a:avLst/>
              <a:gdLst/>
              <a:ahLst/>
              <a:cxnLst>
                <a:cxn ang="0">
                  <a:pos x="198" y="1234"/>
                </a:cxn>
                <a:cxn ang="0">
                  <a:pos x="267" y="1218"/>
                </a:cxn>
                <a:cxn ang="0">
                  <a:pos x="378" y="1175"/>
                </a:cxn>
                <a:cxn ang="0">
                  <a:pos x="434" y="1144"/>
                </a:cxn>
                <a:cxn ang="0">
                  <a:pos x="472" y="1111"/>
                </a:cxn>
                <a:cxn ang="0">
                  <a:pos x="495" y="1076"/>
                </a:cxn>
                <a:cxn ang="0">
                  <a:pos x="507" y="1022"/>
                </a:cxn>
                <a:cxn ang="0">
                  <a:pos x="514" y="939"/>
                </a:cxn>
                <a:cxn ang="0">
                  <a:pos x="517" y="660"/>
                </a:cxn>
                <a:cxn ang="0">
                  <a:pos x="517" y="451"/>
                </a:cxn>
                <a:cxn ang="0">
                  <a:pos x="514" y="388"/>
                </a:cxn>
                <a:cxn ang="0">
                  <a:pos x="503" y="285"/>
                </a:cxn>
                <a:cxn ang="0">
                  <a:pos x="484" y="211"/>
                </a:cxn>
                <a:cxn ang="0">
                  <a:pos x="471" y="184"/>
                </a:cxn>
                <a:cxn ang="0">
                  <a:pos x="457" y="166"/>
                </a:cxn>
                <a:cxn ang="0">
                  <a:pos x="413" y="140"/>
                </a:cxn>
                <a:cxn ang="0">
                  <a:pos x="343" y="122"/>
                </a:cxn>
                <a:cxn ang="0">
                  <a:pos x="247" y="110"/>
                </a:cxn>
                <a:cxn ang="0">
                  <a:pos x="125" y="107"/>
                </a:cxn>
                <a:cxn ang="0">
                  <a:pos x="64" y="103"/>
                </a:cxn>
                <a:cxn ang="0">
                  <a:pos x="26" y="94"/>
                </a:cxn>
                <a:cxn ang="0">
                  <a:pos x="7" y="76"/>
                </a:cxn>
                <a:cxn ang="0">
                  <a:pos x="0" y="45"/>
                </a:cxn>
                <a:cxn ang="0">
                  <a:pos x="6" y="17"/>
                </a:cxn>
                <a:cxn ang="0">
                  <a:pos x="24" y="2"/>
                </a:cxn>
                <a:cxn ang="0">
                  <a:pos x="46" y="0"/>
                </a:cxn>
                <a:cxn ang="0">
                  <a:pos x="429" y="20"/>
                </a:cxn>
                <a:cxn ang="0">
                  <a:pos x="703" y="23"/>
                </a:cxn>
                <a:cxn ang="0">
                  <a:pos x="989" y="4"/>
                </a:cxn>
                <a:cxn ang="0">
                  <a:pos x="1071" y="2"/>
                </a:cxn>
                <a:cxn ang="0">
                  <a:pos x="1083" y="13"/>
                </a:cxn>
                <a:cxn ang="0">
                  <a:pos x="1087" y="41"/>
                </a:cxn>
                <a:cxn ang="0">
                  <a:pos x="1083" y="59"/>
                </a:cxn>
                <a:cxn ang="0">
                  <a:pos x="1058" y="83"/>
                </a:cxn>
                <a:cxn ang="0">
                  <a:pos x="993" y="97"/>
                </a:cxn>
                <a:cxn ang="0">
                  <a:pos x="949" y="116"/>
                </a:cxn>
                <a:cxn ang="0">
                  <a:pos x="935" y="143"/>
                </a:cxn>
                <a:cxn ang="0">
                  <a:pos x="921" y="209"/>
                </a:cxn>
                <a:cxn ang="0">
                  <a:pos x="911" y="358"/>
                </a:cxn>
                <a:cxn ang="0">
                  <a:pos x="907" y="904"/>
                </a:cxn>
                <a:cxn ang="0">
                  <a:pos x="911" y="1072"/>
                </a:cxn>
                <a:cxn ang="0">
                  <a:pos x="920" y="1124"/>
                </a:cxn>
                <a:cxn ang="0">
                  <a:pos x="932" y="1150"/>
                </a:cxn>
                <a:cxn ang="0">
                  <a:pos x="942" y="1162"/>
                </a:cxn>
                <a:cxn ang="0">
                  <a:pos x="969" y="1177"/>
                </a:cxn>
                <a:cxn ang="0">
                  <a:pos x="985" y="1183"/>
                </a:cxn>
                <a:cxn ang="0">
                  <a:pos x="995" y="1193"/>
                </a:cxn>
                <a:cxn ang="0">
                  <a:pos x="1003" y="1225"/>
                </a:cxn>
                <a:cxn ang="0">
                  <a:pos x="997" y="1243"/>
                </a:cxn>
                <a:cxn ang="0">
                  <a:pos x="980" y="1259"/>
                </a:cxn>
                <a:cxn ang="0">
                  <a:pos x="913" y="1280"/>
                </a:cxn>
                <a:cxn ang="0">
                  <a:pos x="790" y="1299"/>
                </a:cxn>
                <a:cxn ang="0">
                  <a:pos x="491" y="1353"/>
                </a:cxn>
                <a:cxn ang="0">
                  <a:pos x="310" y="1353"/>
                </a:cxn>
                <a:cxn ang="0">
                  <a:pos x="197" y="1291"/>
                </a:cxn>
                <a:cxn ang="0">
                  <a:pos x="126" y="1247"/>
                </a:cxn>
              </a:cxnLst>
              <a:rect l="0" t="0" r="r" b="b"/>
              <a:pathLst>
                <a:path w="1087" h="1376">
                  <a:moveTo>
                    <a:pt x="126" y="1247"/>
                  </a:moveTo>
                  <a:lnTo>
                    <a:pt x="198" y="1234"/>
                  </a:lnTo>
                  <a:lnTo>
                    <a:pt x="235" y="1226"/>
                  </a:lnTo>
                  <a:lnTo>
                    <a:pt x="267" y="1218"/>
                  </a:lnTo>
                  <a:lnTo>
                    <a:pt x="345" y="1190"/>
                  </a:lnTo>
                  <a:lnTo>
                    <a:pt x="378" y="1175"/>
                  </a:lnTo>
                  <a:lnTo>
                    <a:pt x="408" y="1160"/>
                  </a:lnTo>
                  <a:lnTo>
                    <a:pt x="434" y="1144"/>
                  </a:lnTo>
                  <a:lnTo>
                    <a:pt x="455" y="1128"/>
                  </a:lnTo>
                  <a:lnTo>
                    <a:pt x="472" y="1111"/>
                  </a:lnTo>
                  <a:lnTo>
                    <a:pt x="486" y="1094"/>
                  </a:lnTo>
                  <a:lnTo>
                    <a:pt x="495" y="1076"/>
                  </a:lnTo>
                  <a:lnTo>
                    <a:pt x="502" y="1052"/>
                  </a:lnTo>
                  <a:lnTo>
                    <a:pt x="507" y="1022"/>
                  </a:lnTo>
                  <a:lnTo>
                    <a:pt x="511" y="987"/>
                  </a:lnTo>
                  <a:lnTo>
                    <a:pt x="514" y="939"/>
                  </a:lnTo>
                  <a:lnTo>
                    <a:pt x="516" y="867"/>
                  </a:lnTo>
                  <a:lnTo>
                    <a:pt x="517" y="660"/>
                  </a:lnTo>
                  <a:lnTo>
                    <a:pt x="517" y="521"/>
                  </a:lnTo>
                  <a:lnTo>
                    <a:pt x="517" y="451"/>
                  </a:lnTo>
                  <a:lnTo>
                    <a:pt x="516" y="418"/>
                  </a:lnTo>
                  <a:lnTo>
                    <a:pt x="514" y="388"/>
                  </a:lnTo>
                  <a:lnTo>
                    <a:pt x="510" y="333"/>
                  </a:lnTo>
                  <a:lnTo>
                    <a:pt x="503" y="285"/>
                  </a:lnTo>
                  <a:lnTo>
                    <a:pt x="494" y="244"/>
                  </a:lnTo>
                  <a:lnTo>
                    <a:pt x="484" y="211"/>
                  </a:lnTo>
                  <a:lnTo>
                    <a:pt x="478" y="197"/>
                  </a:lnTo>
                  <a:lnTo>
                    <a:pt x="471" y="184"/>
                  </a:lnTo>
                  <a:lnTo>
                    <a:pt x="464" y="174"/>
                  </a:lnTo>
                  <a:lnTo>
                    <a:pt x="457" y="166"/>
                  </a:lnTo>
                  <a:lnTo>
                    <a:pt x="438" y="152"/>
                  </a:lnTo>
                  <a:lnTo>
                    <a:pt x="413" y="140"/>
                  </a:lnTo>
                  <a:lnTo>
                    <a:pt x="382" y="130"/>
                  </a:lnTo>
                  <a:lnTo>
                    <a:pt x="343" y="122"/>
                  </a:lnTo>
                  <a:lnTo>
                    <a:pt x="298" y="115"/>
                  </a:lnTo>
                  <a:lnTo>
                    <a:pt x="247" y="110"/>
                  </a:lnTo>
                  <a:lnTo>
                    <a:pt x="189" y="108"/>
                  </a:lnTo>
                  <a:lnTo>
                    <a:pt x="125" y="107"/>
                  </a:lnTo>
                  <a:lnTo>
                    <a:pt x="91" y="106"/>
                  </a:lnTo>
                  <a:lnTo>
                    <a:pt x="64" y="103"/>
                  </a:lnTo>
                  <a:lnTo>
                    <a:pt x="42" y="100"/>
                  </a:lnTo>
                  <a:lnTo>
                    <a:pt x="26" y="94"/>
                  </a:lnTo>
                  <a:lnTo>
                    <a:pt x="15" y="86"/>
                  </a:lnTo>
                  <a:lnTo>
                    <a:pt x="7" y="76"/>
                  </a:lnTo>
                  <a:lnTo>
                    <a:pt x="2" y="62"/>
                  </a:lnTo>
                  <a:lnTo>
                    <a:pt x="0" y="45"/>
                  </a:lnTo>
                  <a:lnTo>
                    <a:pt x="3" y="24"/>
                  </a:lnTo>
                  <a:lnTo>
                    <a:pt x="6" y="17"/>
                  </a:lnTo>
                  <a:lnTo>
                    <a:pt x="11" y="10"/>
                  </a:lnTo>
                  <a:lnTo>
                    <a:pt x="24" y="2"/>
                  </a:lnTo>
                  <a:lnTo>
                    <a:pt x="34" y="1"/>
                  </a:lnTo>
                  <a:lnTo>
                    <a:pt x="46" y="0"/>
                  </a:lnTo>
                  <a:lnTo>
                    <a:pt x="240" y="11"/>
                  </a:lnTo>
                  <a:lnTo>
                    <a:pt x="429" y="20"/>
                  </a:lnTo>
                  <a:lnTo>
                    <a:pt x="615" y="24"/>
                  </a:lnTo>
                  <a:lnTo>
                    <a:pt x="703" y="23"/>
                  </a:lnTo>
                  <a:lnTo>
                    <a:pt x="795" y="19"/>
                  </a:lnTo>
                  <a:lnTo>
                    <a:pt x="989" y="4"/>
                  </a:lnTo>
                  <a:lnTo>
                    <a:pt x="1053" y="0"/>
                  </a:lnTo>
                  <a:lnTo>
                    <a:pt x="1071" y="2"/>
                  </a:lnTo>
                  <a:lnTo>
                    <a:pt x="1081" y="8"/>
                  </a:lnTo>
                  <a:lnTo>
                    <a:pt x="1083" y="13"/>
                  </a:lnTo>
                  <a:lnTo>
                    <a:pt x="1085" y="20"/>
                  </a:lnTo>
                  <a:lnTo>
                    <a:pt x="1087" y="41"/>
                  </a:lnTo>
                  <a:lnTo>
                    <a:pt x="1085" y="51"/>
                  </a:lnTo>
                  <a:lnTo>
                    <a:pt x="1083" y="59"/>
                  </a:lnTo>
                  <a:lnTo>
                    <a:pt x="1074" y="74"/>
                  </a:lnTo>
                  <a:lnTo>
                    <a:pt x="1058" y="83"/>
                  </a:lnTo>
                  <a:lnTo>
                    <a:pt x="1037" y="89"/>
                  </a:lnTo>
                  <a:lnTo>
                    <a:pt x="993" y="97"/>
                  </a:lnTo>
                  <a:lnTo>
                    <a:pt x="956" y="107"/>
                  </a:lnTo>
                  <a:lnTo>
                    <a:pt x="949" y="116"/>
                  </a:lnTo>
                  <a:lnTo>
                    <a:pt x="942" y="129"/>
                  </a:lnTo>
                  <a:lnTo>
                    <a:pt x="935" y="143"/>
                  </a:lnTo>
                  <a:lnTo>
                    <a:pt x="930" y="163"/>
                  </a:lnTo>
                  <a:lnTo>
                    <a:pt x="921" y="209"/>
                  </a:lnTo>
                  <a:lnTo>
                    <a:pt x="916" y="269"/>
                  </a:lnTo>
                  <a:lnTo>
                    <a:pt x="911" y="358"/>
                  </a:lnTo>
                  <a:lnTo>
                    <a:pt x="909" y="493"/>
                  </a:lnTo>
                  <a:lnTo>
                    <a:pt x="907" y="904"/>
                  </a:lnTo>
                  <a:lnTo>
                    <a:pt x="908" y="1008"/>
                  </a:lnTo>
                  <a:lnTo>
                    <a:pt x="911" y="1072"/>
                  </a:lnTo>
                  <a:lnTo>
                    <a:pt x="917" y="1110"/>
                  </a:lnTo>
                  <a:lnTo>
                    <a:pt x="920" y="1124"/>
                  </a:lnTo>
                  <a:lnTo>
                    <a:pt x="925" y="1136"/>
                  </a:lnTo>
                  <a:lnTo>
                    <a:pt x="932" y="1150"/>
                  </a:lnTo>
                  <a:lnTo>
                    <a:pt x="936" y="1157"/>
                  </a:lnTo>
                  <a:lnTo>
                    <a:pt x="942" y="1162"/>
                  </a:lnTo>
                  <a:lnTo>
                    <a:pt x="954" y="1170"/>
                  </a:lnTo>
                  <a:lnTo>
                    <a:pt x="969" y="1177"/>
                  </a:lnTo>
                  <a:lnTo>
                    <a:pt x="978" y="1179"/>
                  </a:lnTo>
                  <a:lnTo>
                    <a:pt x="985" y="1183"/>
                  </a:lnTo>
                  <a:lnTo>
                    <a:pt x="990" y="1187"/>
                  </a:lnTo>
                  <a:lnTo>
                    <a:pt x="995" y="1193"/>
                  </a:lnTo>
                  <a:lnTo>
                    <a:pt x="1002" y="1207"/>
                  </a:lnTo>
                  <a:lnTo>
                    <a:pt x="1003" y="1225"/>
                  </a:lnTo>
                  <a:lnTo>
                    <a:pt x="1002" y="1234"/>
                  </a:lnTo>
                  <a:lnTo>
                    <a:pt x="997" y="1243"/>
                  </a:lnTo>
                  <a:lnTo>
                    <a:pt x="990" y="1251"/>
                  </a:lnTo>
                  <a:lnTo>
                    <a:pt x="980" y="1259"/>
                  </a:lnTo>
                  <a:lnTo>
                    <a:pt x="953" y="1271"/>
                  </a:lnTo>
                  <a:lnTo>
                    <a:pt x="913" y="1280"/>
                  </a:lnTo>
                  <a:lnTo>
                    <a:pt x="898" y="1281"/>
                  </a:lnTo>
                  <a:lnTo>
                    <a:pt x="790" y="1299"/>
                  </a:lnTo>
                  <a:lnTo>
                    <a:pt x="640" y="1327"/>
                  </a:lnTo>
                  <a:lnTo>
                    <a:pt x="491" y="1353"/>
                  </a:lnTo>
                  <a:lnTo>
                    <a:pt x="355" y="1376"/>
                  </a:lnTo>
                  <a:lnTo>
                    <a:pt x="310" y="1353"/>
                  </a:lnTo>
                  <a:lnTo>
                    <a:pt x="231" y="1311"/>
                  </a:lnTo>
                  <a:lnTo>
                    <a:pt x="197" y="1291"/>
                  </a:lnTo>
                  <a:lnTo>
                    <a:pt x="163" y="1270"/>
                  </a:lnTo>
                  <a:lnTo>
                    <a:pt x="126" y="1247"/>
                  </a:lnTo>
                  <a:close/>
                </a:path>
              </a:pathLst>
            </a:custGeom>
            <a:solidFill>
              <a:srgbClr val="660066"/>
            </a:solidFill>
            <a:ln w="9525">
              <a:noFill/>
              <a:round/>
              <a:headEnd/>
              <a:tailEnd/>
            </a:ln>
          </p:spPr>
          <p:txBody>
            <a:bodyPr/>
            <a:lstStyle/>
            <a:p>
              <a:endParaRPr lang="en-US">
                <a:solidFill>
                  <a:srgbClr val="000000"/>
                </a:solidFill>
              </a:endParaRPr>
            </a:p>
          </p:txBody>
        </p:sp>
        <p:sp>
          <p:nvSpPr>
            <p:cNvPr id="8322" name="Freeform 130"/>
            <p:cNvSpPr>
              <a:spLocks/>
            </p:cNvSpPr>
            <p:nvPr userDrawn="1"/>
          </p:nvSpPr>
          <p:spPr bwMode="auto">
            <a:xfrm>
              <a:off x="534" y="4116"/>
              <a:ext cx="21" cy="5"/>
            </a:xfrm>
            <a:custGeom>
              <a:avLst/>
              <a:gdLst/>
              <a:ahLst/>
              <a:cxnLst>
                <a:cxn ang="0">
                  <a:pos x="0" y="28"/>
                </a:cxn>
                <a:cxn ang="0">
                  <a:pos x="72" y="16"/>
                </a:cxn>
                <a:cxn ang="0">
                  <a:pos x="109" y="8"/>
                </a:cxn>
                <a:cxn ang="0">
                  <a:pos x="141" y="0"/>
                </a:cxn>
                <a:cxn ang="0">
                  <a:pos x="143" y="9"/>
                </a:cxn>
                <a:cxn ang="0">
                  <a:pos x="110" y="17"/>
                </a:cxn>
                <a:cxn ang="0">
                  <a:pos x="74" y="25"/>
                </a:cxn>
                <a:cxn ang="0">
                  <a:pos x="1" y="37"/>
                </a:cxn>
                <a:cxn ang="0">
                  <a:pos x="0" y="28"/>
                </a:cxn>
              </a:cxnLst>
              <a:rect l="0" t="0" r="r" b="b"/>
              <a:pathLst>
                <a:path w="143" h="37">
                  <a:moveTo>
                    <a:pt x="0" y="28"/>
                  </a:moveTo>
                  <a:lnTo>
                    <a:pt x="72" y="16"/>
                  </a:lnTo>
                  <a:lnTo>
                    <a:pt x="109" y="8"/>
                  </a:lnTo>
                  <a:lnTo>
                    <a:pt x="141" y="0"/>
                  </a:lnTo>
                  <a:lnTo>
                    <a:pt x="143" y="9"/>
                  </a:lnTo>
                  <a:lnTo>
                    <a:pt x="110" y="17"/>
                  </a:lnTo>
                  <a:lnTo>
                    <a:pt x="74" y="25"/>
                  </a:lnTo>
                  <a:lnTo>
                    <a:pt x="1" y="37"/>
                  </a:lnTo>
                  <a:lnTo>
                    <a:pt x="0" y="28"/>
                  </a:lnTo>
                  <a:close/>
                </a:path>
              </a:pathLst>
            </a:custGeom>
            <a:solidFill>
              <a:srgbClr val="660066"/>
            </a:solidFill>
            <a:ln w="9525">
              <a:noFill/>
              <a:round/>
              <a:headEnd/>
              <a:tailEnd/>
            </a:ln>
          </p:spPr>
          <p:txBody>
            <a:bodyPr/>
            <a:lstStyle/>
            <a:p>
              <a:endParaRPr lang="en-US">
                <a:solidFill>
                  <a:srgbClr val="000000"/>
                </a:solidFill>
              </a:endParaRPr>
            </a:p>
          </p:txBody>
        </p:sp>
        <p:sp>
          <p:nvSpPr>
            <p:cNvPr id="8323" name="Freeform 131"/>
            <p:cNvSpPr>
              <a:spLocks/>
            </p:cNvSpPr>
            <p:nvPr userDrawn="1"/>
          </p:nvSpPr>
          <p:spPr bwMode="auto">
            <a:xfrm>
              <a:off x="554" y="4098"/>
              <a:ext cx="32" cy="19"/>
            </a:xfrm>
            <a:custGeom>
              <a:avLst/>
              <a:gdLst/>
              <a:ahLst/>
              <a:cxnLst>
                <a:cxn ang="0">
                  <a:pos x="0" y="122"/>
                </a:cxn>
                <a:cxn ang="0">
                  <a:pos x="77" y="94"/>
                </a:cxn>
                <a:cxn ang="0">
                  <a:pos x="110" y="79"/>
                </a:cxn>
                <a:cxn ang="0">
                  <a:pos x="139" y="65"/>
                </a:cxn>
                <a:cxn ang="0">
                  <a:pos x="165" y="49"/>
                </a:cxn>
                <a:cxn ang="0">
                  <a:pos x="186" y="33"/>
                </a:cxn>
                <a:cxn ang="0">
                  <a:pos x="203" y="16"/>
                </a:cxn>
                <a:cxn ang="0">
                  <a:pos x="216" y="0"/>
                </a:cxn>
                <a:cxn ang="0">
                  <a:pos x="223" y="5"/>
                </a:cxn>
                <a:cxn ang="0">
                  <a:pos x="208" y="22"/>
                </a:cxn>
                <a:cxn ang="0">
                  <a:pos x="191" y="40"/>
                </a:cxn>
                <a:cxn ang="0">
                  <a:pos x="170" y="57"/>
                </a:cxn>
                <a:cxn ang="0">
                  <a:pos x="144" y="73"/>
                </a:cxn>
                <a:cxn ang="0">
                  <a:pos x="115" y="87"/>
                </a:cxn>
                <a:cxn ang="0">
                  <a:pos x="81" y="102"/>
                </a:cxn>
                <a:cxn ang="0">
                  <a:pos x="3" y="131"/>
                </a:cxn>
                <a:cxn ang="0">
                  <a:pos x="0" y="122"/>
                </a:cxn>
              </a:cxnLst>
              <a:rect l="0" t="0" r="r" b="b"/>
              <a:pathLst>
                <a:path w="223" h="131">
                  <a:moveTo>
                    <a:pt x="0" y="122"/>
                  </a:moveTo>
                  <a:lnTo>
                    <a:pt x="77" y="94"/>
                  </a:lnTo>
                  <a:lnTo>
                    <a:pt x="110" y="79"/>
                  </a:lnTo>
                  <a:lnTo>
                    <a:pt x="139" y="65"/>
                  </a:lnTo>
                  <a:lnTo>
                    <a:pt x="165" y="49"/>
                  </a:lnTo>
                  <a:lnTo>
                    <a:pt x="186" y="33"/>
                  </a:lnTo>
                  <a:lnTo>
                    <a:pt x="203" y="16"/>
                  </a:lnTo>
                  <a:lnTo>
                    <a:pt x="216" y="0"/>
                  </a:lnTo>
                  <a:lnTo>
                    <a:pt x="223" y="5"/>
                  </a:lnTo>
                  <a:lnTo>
                    <a:pt x="208" y="22"/>
                  </a:lnTo>
                  <a:lnTo>
                    <a:pt x="191" y="40"/>
                  </a:lnTo>
                  <a:lnTo>
                    <a:pt x="170" y="57"/>
                  </a:lnTo>
                  <a:lnTo>
                    <a:pt x="144" y="73"/>
                  </a:lnTo>
                  <a:lnTo>
                    <a:pt x="115" y="87"/>
                  </a:lnTo>
                  <a:lnTo>
                    <a:pt x="81" y="102"/>
                  </a:lnTo>
                  <a:lnTo>
                    <a:pt x="3" y="131"/>
                  </a:lnTo>
                  <a:lnTo>
                    <a:pt x="0" y="122"/>
                  </a:lnTo>
                  <a:close/>
                </a:path>
              </a:pathLst>
            </a:custGeom>
            <a:solidFill>
              <a:srgbClr val="660066"/>
            </a:solidFill>
            <a:ln w="9525">
              <a:noFill/>
              <a:round/>
              <a:headEnd/>
              <a:tailEnd/>
            </a:ln>
          </p:spPr>
          <p:txBody>
            <a:bodyPr/>
            <a:lstStyle/>
            <a:p>
              <a:endParaRPr lang="en-US">
                <a:solidFill>
                  <a:srgbClr val="000000"/>
                </a:solidFill>
              </a:endParaRPr>
            </a:p>
          </p:txBody>
        </p:sp>
        <p:sp>
          <p:nvSpPr>
            <p:cNvPr id="8324" name="Freeform 132"/>
            <p:cNvSpPr>
              <a:spLocks/>
            </p:cNvSpPr>
            <p:nvPr userDrawn="1"/>
          </p:nvSpPr>
          <p:spPr bwMode="auto">
            <a:xfrm>
              <a:off x="554" y="4116"/>
              <a:ext cx="1" cy="1"/>
            </a:xfrm>
            <a:custGeom>
              <a:avLst/>
              <a:gdLst/>
              <a:ahLst/>
              <a:cxnLst>
                <a:cxn ang="0">
                  <a:pos x="3" y="9"/>
                </a:cxn>
                <a:cxn ang="0">
                  <a:pos x="0" y="0"/>
                </a:cxn>
                <a:cxn ang="0">
                  <a:pos x="1" y="0"/>
                </a:cxn>
                <a:cxn ang="0">
                  <a:pos x="3" y="9"/>
                </a:cxn>
              </a:cxnLst>
              <a:rect l="0" t="0" r="r" b="b"/>
              <a:pathLst>
                <a:path w="3" h="9">
                  <a:moveTo>
                    <a:pt x="3" y="9"/>
                  </a:moveTo>
                  <a:lnTo>
                    <a:pt x="0" y="0"/>
                  </a:lnTo>
                  <a:lnTo>
                    <a:pt x="1" y="0"/>
                  </a:lnTo>
                  <a:lnTo>
                    <a:pt x="3" y="9"/>
                  </a:lnTo>
                  <a:close/>
                </a:path>
              </a:pathLst>
            </a:custGeom>
            <a:solidFill>
              <a:srgbClr val="660066"/>
            </a:solidFill>
            <a:ln w="9525">
              <a:noFill/>
              <a:round/>
              <a:headEnd/>
              <a:tailEnd/>
            </a:ln>
          </p:spPr>
          <p:txBody>
            <a:bodyPr/>
            <a:lstStyle/>
            <a:p>
              <a:endParaRPr lang="en-US">
                <a:solidFill>
                  <a:srgbClr val="000000"/>
                </a:solidFill>
              </a:endParaRPr>
            </a:p>
          </p:txBody>
        </p:sp>
        <p:sp>
          <p:nvSpPr>
            <p:cNvPr id="8325" name="Freeform 133"/>
            <p:cNvSpPr>
              <a:spLocks/>
            </p:cNvSpPr>
            <p:nvPr userDrawn="1"/>
          </p:nvSpPr>
          <p:spPr bwMode="auto">
            <a:xfrm>
              <a:off x="585" y="4083"/>
              <a:ext cx="5" cy="16"/>
            </a:xfrm>
            <a:custGeom>
              <a:avLst/>
              <a:gdLst/>
              <a:ahLst/>
              <a:cxnLst>
                <a:cxn ang="0">
                  <a:pos x="0" y="106"/>
                </a:cxn>
                <a:cxn ang="0">
                  <a:pos x="9" y="87"/>
                </a:cxn>
                <a:cxn ang="0">
                  <a:pos x="16" y="65"/>
                </a:cxn>
                <a:cxn ang="0">
                  <a:pos x="22" y="35"/>
                </a:cxn>
                <a:cxn ang="0">
                  <a:pos x="25" y="0"/>
                </a:cxn>
                <a:cxn ang="0">
                  <a:pos x="33" y="2"/>
                </a:cxn>
                <a:cxn ang="0">
                  <a:pos x="30" y="37"/>
                </a:cxn>
                <a:cxn ang="0">
                  <a:pos x="24" y="68"/>
                </a:cxn>
                <a:cxn ang="0">
                  <a:pos x="17" y="92"/>
                </a:cxn>
                <a:cxn ang="0">
                  <a:pos x="8" y="110"/>
                </a:cxn>
                <a:cxn ang="0">
                  <a:pos x="0" y="106"/>
                </a:cxn>
              </a:cxnLst>
              <a:rect l="0" t="0" r="r" b="b"/>
              <a:pathLst>
                <a:path w="33" h="110">
                  <a:moveTo>
                    <a:pt x="0" y="106"/>
                  </a:moveTo>
                  <a:lnTo>
                    <a:pt x="9" y="87"/>
                  </a:lnTo>
                  <a:lnTo>
                    <a:pt x="16" y="65"/>
                  </a:lnTo>
                  <a:lnTo>
                    <a:pt x="22" y="35"/>
                  </a:lnTo>
                  <a:lnTo>
                    <a:pt x="25" y="0"/>
                  </a:lnTo>
                  <a:lnTo>
                    <a:pt x="33" y="2"/>
                  </a:lnTo>
                  <a:lnTo>
                    <a:pt x="30" y="37"/>
                  </a:lnTo>
                  <a:lnTo>
                    <a:pt x="24" y="68"/>
                  </a:lnTo>
                  <a:lnTo>
                    <a:pt x="17" y="92"/>
                  </a:lnTo>
                  <a:lnTo>
                    <a:pt x="8" y="110"/>
                  </a:lnTo>
                  <a:lnTo>
                    <a:pt x="0" y="106"/>
                  </a:lnTo>
                  <a:close/>
                </a:path>
              </a:pathLst>
            </a:custGeom>
            <a:solidFill>
              <a:srgbClr val="660066"/>
            </a:solidFill>
            <a:ln w="9525">
              <a:noFill/>
              <a:round/>
              <a:headEnd/>
              <a:tailEnd/>
            </a:ln>
          </p:spPr>
          <p:txBody>
            <a:bodyPr/>
            <a:lstStyle/>
            <a:p>
              <a:endParaRPr lang="en-US">
                <a:solidFill>
                  <a:srgbClr val="000000"/>
                </a:solidFill>
              </a:endParaRPr>
            </a:p>
          </p:txBody>
        </p:sp>
        <p:sp>
          <p:nvSpPr>
            <p:cNvPr id="8326" name="Freeform 134"/>
            <p:cNvSpPr>
              <a:spLocks/>
            </p:cNvSpPr>
            <p:nvPr userDrawn="1"/>
          </p:nvSpPr>
          <p:spPr bwMode="auto">
            <a:xfrm>
              <a:off x="585" y="4098"/>
              <a:ext cx="1" cy="1"/>
            </a:xfrm>
            <a:custGeom>
              <a:avLst/>
              <a:gdLst/>
              <a:ahLst/>
              <a:cxnLst>
                <a:cxn ang="0">
                  <a:pos x="8" y="5"/>
                </a:cxn>
                <a:cxn ang="0">
                  <a:pos x="8" y="4"/>
                </a:cxn>
                <a:cxn ang="0">
                  <a:pos x="0" y="0"/>
                </a:cxn>
                <a:cxn ang="0">
                  <a:pos x="1" y="0"/>
                </a:cxn>
                <a:cxn ang="0">
                  <a:pos x="8" y="5"/>
                </a:cxn>
              </a:cxnLst>
              <a:rect l="0" t="0" r="r" b="b"/>
              <a:pathLst>
                <a:path w="8" h="5">
                  <a:moveTo>
                    <a:pt x="8" y="5"/>
                  </a:moveTo>
                  <a:lnTo>
                    <a:pt x="8" y="4"/>
                  </a:lnTo>
                  <a:lnTo>
                    <a:pt x="0" y="0"/>
                  </a:lnTo>
                  <a:lnTo>
                    <a:pt x="1" y="0"/>
                  </a:lnTo>
                  <a:lnTo>
                    <a:pt x="8" y="5"/>
                  </a:lnTo>
                  <a:close/>
                </a:path>
              </a:pathLst>
            </a:custGeom>
            <a:solidFill>
              <a:srgbClr val="660066"/>
            </a:solidFill>
            <a:ln w="9525">
              <a:noFill/>
              <a:round/>
              <a:headEnd/>
              <a:tailEnd/>
            </a:ln>
          </p:spPr>
          <p:txBody>
            <a:bodyPr/>
            <a:lstStyle/>
            <a:p>
              <a:endParaRPr lang="en-US">
                <a:solidFill>
                  <a:srgbClr val="000000"/>
                </a:solidFill>
              </a:endParaRPr>
            </a:p>
          </p:txBody>
        </p:sp>
        <p:sp>
          <p:nvSpPr>
            <p:cNvPr id="8327" name="Freeform 135"/>
            <p:cNvSpPr>
              <a:spLocks/>
            </p:cNvSpPr>
            <p:nvPr userDrawn="1"/>
          </p:nvSpPr>
          <p:spPr bwMode="auto">
            <a:xfrm>
              <a:off x="589" y="4036"/>
              <a:ext cx="2" cy="47"/>
            </a:xfrm>
            <a:custGeom>
              <a:avLst/>
              <a:gdLst/>
              <a:ahLst/>
              <a:cxnLst>
                <a:cxn ang="0">
                  <a:pos x="0" y="327"/>
                </a:cxn>
                <a:cxn ang="0">
                  <a:pos x="4" y="279"/>
                </a:cxn>
                <a:cxn ang="0">
                  <a:pos x="6" y="207"/>
                </a:cxn>
                <a:cxn ang="0">
                  <a:pos x="7" y="0"/>
                </a:cxn>
                <a:cxn ang="0">
                  <a:pos x="16" y="0"/>
                </a:cxn>
                <a:cxn ang="0">
                  <a:pos x="15" y="207"/>
                </a:cxn>
                <a:cxn ang="0">
                  <a:pos x="11" y="279"/>
                </a:cxn>
                <a:cxn ang="0">
                  <a:pos x="8" y="327"/>
                </a:cxn>
                <a:cxn ang="0">
                  <a:pos x="0" y="327"/>
                </a:cxn>
              </a:cxnLst>
              <a:rect l="0" t="0" r="r" b="b"/>
              <a:pathLst>
                <a:path w="16" h="327">
                  <a:moveTo>
                    <a:pt x="0" y="327"/>
                  </a:moveTo>
                  <a:lnTo>
                    <a:pt x="4" y="279"/>
                  </a:lnTo>
                  <a:lnTo>
                    <a:pt x="6" y="207"/>
                  </a:lnTo>
                  <a:lnTo>
                    <a:pt x="7" y="0"/>
                  </a:lnTo>
                  <a:lnTo>
                    <a:pt x="16" y="0"/>
                  </a:lnTo>
                  <a:lnTo>
                    <a:pt x="15" y="207"/>
                  </a:lnTo>
                  <a:lnTo>
                    <a:pt x="11" y="279"/>
                  </a:lnTo>
                  <a:lnTo>
                    <a:pt x="8" y="327"/>
                  </a:lnTo>
                  <a:lnTo>
                    <a:pt x="0" y="327"/>
                  </a:lnTo>
                  <a:close/>
                </a:path>
              </a:pathLst>
            </a:custGeom>
            <a:solidFill>
              <a:srgbClr val="660066"/>
            </a:solidFill>
            <a:ln w="9525">
              <a:noFill/>
              <a:round/>
              <a:headEnd/>
              <a:tailEnd/>
            </a:ln>
          </p:spPr>
          <p:txBody>
            <a:bodyPr/>
            <a:lstStyle/>
            <a:p>
              <a:endParaRPr lang="en-US">
                <a:solidFill>
                  <a:srgbClr val="000000"/>
                </a:solidFill>
              </a:endParaRPr>
            </a:p>
          </p:txBody>
        </p:sp>
        <p:sp>
          <p:nvSpPr>
            <p:cNvPr id="8328" name="Freeform 136"/>
            <p:cNvSpPr>
              <a:spLocks/>
            </p:cNvSpPr>
            <p:nvPr userDrawn="1"/>
          </p:nvSpPr>
          <p:spPr bwMode="auto">
            <a:xfrm>
              <a:off x="589" y="4083"/>
              <a:ext cx="1" cy="1"/>
            </a:xfrm>
            <a:custGeom>
              <a:avLst/>
              <a:gdLst/>
              <a:ahLst/>
              <a:cxnLst>
                <a:cxn ang="0">
                  <a:pos x="8" y="2"/>
                </a:cxn>
                <a:cxn ang="0">
                  <a:pos x="8" y="1"/>
                </a:cxn>
                <a:cxn ang="0">
                  <a:pos x="0" y="1"/>
                </a:cxn>
                <a:cxn ang="0">
                  <a:pos x="0" y="0"/>
                </a:cxn>
                <a:cxn ang="0">
                  <a:pos x="8" y="2"/>
                </a:cxn>
              </a:cxnLst>
              <a:rect l="0" t="0" r="r" b="b"/>
              <a:pathLst>
                <a:path w="8" h="2">
                  <a:moveTo>
                    <a:pt x="8" y="2"/>
                  </a:moveTo>
                  <a:lnTo>
                    <a:pt x="8" y="1"/>
                  </a:lnTo>
                  <a:lnTo>
                    <a:pt x="0" y="1"/>
                  </a:lnTo>
                  <a:lnTo>
                    <a:pt x="0" y="0"/>
                  </a:lnTo>
                  <a:lnTo>
                    <a:pt x="8" y="2"/>
                  </a:lnTo>
                  <a:close/>
                </a:path>
              </a:pathLst>
            </a:custGeom>
            <a:solidFill>
              <a:srgbClr val="660066"/>
            </a:solidFill>
            <a:ln w="9525">
              <a:noFill/>
              <a:round/>
              <a:headEnd/>
              <a:tailEnd/>
            </a:ln>
          </p:spPr>
          <p:txBody>
            <a:bodyPr/>
            <a:lstStyle/>
            <a:p>
              <a:endParaRPr lang="en-US">
                <a:solidFill>
                  <a:srgbClr val="000000"/>
                </a:solidFill>
              </a:endParaRPr>
            </a:p>
          </p:txBody>
        </p:sp>
        <p:sp>
          <p:nvSpPr>
            <p:cNvPr id="8329" name="Rectangle 137"/>
            <p:cNvSpPr>
              <a:spLocks noChangeArrowheads="1"/>
            </p:cNvSpPr>
            <p:nvPr userDrawn="1"/>
          </p:nvSpPr>
          <p:spPr bwMode="auto">
            <a:xfrm>
              <a:off x="590" y="4017"/>
              <a:ext cx="1" cy="19"/>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8330" name="Freeform 138"/>
            <p:cNvSpPr>
              <a:spLocks/>
            </p:cNvSpPr>
            <p:nvPr userDrawn="1"/>
          </p:nvSpPr>
          <p:spPr bwMode="auto">
            <a:xfrm>
              <a:off x="590" y="403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331" name="Freeform 139"/>
            <p:cNvSpPr>
              <a:spLocks/>
            </p:cNvSpPr>
            <p:nvPr userDrawn="1"/>
          </p:nvSpPr>
          <p:spPr bwMode="auto">
            <a:xfrm>
              <a:off x="581" y="3965"/>
              <a:ext cx="10" cy="52"/>
            </a:xfrm>
            <a:custGeom>
              <a:avLst/>
              <a:gdLst/>
              <a:ahLst/>
              <a:cxnLst>
                <a:cxn ang="0">
                  <a:pos x="59" y="358"/>
                </a:cxn>
                <a:cxn ang="0">
                  <a:pos x="59" y="288"/>
                </a:cxn>
                <a:cxn ang="0">
                  <a:pos x="58" y="255"/>
                </a:cxn>
                <a:cxn ang="0">
                  <a:pos x="56" y="225"/>
                </a:cxn>
                <a:cxn ang="0">
                  <a:pos x="51" y="170"/>
                </a:cxn>
                <a:cxn ang="0">
                  <a:pos x="44" y="123"/>
                </a:cxn>
                <a:cxn ang="0">
                  <a:pos x="35" y="83"/>
                </a:cxn>
                <a:cxn ang="0">
                  <a:pos x="25" y="50"/>
                </a:cxn>
                <a:cxn ang="0">
                  <a:pos x="19" y="36"/>
                </a:cxn>
                <a:cxn ang="0">
                  <a:pos x="14" y="25"/>
                </a:cxn>
                <a:cxn ang="0">
                  <a:pos x="7" y="15"/>
                </a:cxn>
                <a:cxn ang="0">
                  <a:pos x="0" y="7"/>
                </a:cxn>
                <a:cxn ang="0">
                  <a:pos x="6" y="0"/>
                </a:cxn>
                <a:cxn ang="0">
                  <a:pos x="14" y="9"/>
                </a:cxn>
                <a:cxn ang="0">
                  <a:pos x="20" y="19"/>
                </a:cxn>
                <a:cxn ang="0">
                  <a:pos x="27" y="32"/>
                </a:cxn>
                <a:cxn ang="0">
                  <a:pos x="33" y="46"/>
                </a:cxn>
                <a:cxn ang="0">
                  <a:pos x="43" y="80"/>
                </a:cxn>
                <a:cxn ang="0">
                  <a:pos x="52" y="121"/>
                </a:cxn>
                <a:cxn ang="0">
                  <a:pos x="59" y="170"/>
                </a:cxn>
                <a:cxn ang="0">
                  <a:pos x="63" y="225"/>
                </a:cxn>
                <a:cxn ang="0">
                  <a:pos x="66" y="255"/>
                </a:cxn>
                <a:cxn ang="0">
                  <a:pos x="67" y="288"/>
                </a:cxn>
                <a:cxn ang="0">
                  <a:pos x="67" y="358"/>
                </a:cxn>
                <a:cxn ang="0">
                  <a:pos x="59" y="358"/>
                </a:cxn>
              </a:cxnLst>
              <a:rect l="0" t="0" r="r" b="b"/>
              <a:pathLst>
                <a:path w="67" h="358">
                  <a:moveTo>
                    <a:pt x="59" y="358"/>
                  </a:moveTo>
                  <a:lnTo>
                    <a:pt x="59" y="288"/>
                  </a:lnTo>
                  <a:lnTo>
                    <a:pt x="58" y="255"/>
                  </a:lnTo>
                  <a:lnTo>
                    <a:pt x="56" y="225"/>
                  </a:lnTo>
                  <a:lnTo>
                    <a:pt x="51" y="170"/>
                  </a:lnTo>
                  <a:lnTo>
                    <a:pt x="44" y="123"/>
                  </a:lnTo>
                  <a:lnTo>
                    <a:pt x="35" y="83"/>
                  </a:lnTo>
                  <a:lnTo>
                    <a:pt x="25" y="50"/>
                  </a:lnTo>
                  <a:lnTo>
                    <a:pt x="19" y="36"/>
                  </a:lnTo>
                  <a:lnTo>
                    <a:pt x="14" y="25"/>
                  </a:lnTo>
                  <a:lnTo>
                    <a:pt x="7" y="15"/>
                  </a:lnTo>
                  <a:lnTo>
                    <a:pt x="0" y="7"/>
                  </a:lnTo>
                  <a:lnTo>
                    <a:pt x="6" y="0"/>
                  </a:lnTo>
                  <a:lnTo>
                    <a:pt x="14" y="9"/>
                  </a:lnTo>
                  <a:lnTo>
                    <a:pt x="20" y="19"/>
                  </a:lnTo>
                  <a:lnTo>
                    <a:pt x="27" y="32"/>
                  </a:lnTo>
                  <a:lnTo>
                    <a:pt x="33" y="46"/>
                  </a:lnTo>
                  <a:lnTo>
                    <a:pt x="43" y="80"/>
                  </a:lnTo>
                  <a:lnTo>
                    <a:pt x="52" y="121"/>
                  </a:lnTo>
                  <a:lnTo>
                    <a:pt x="59" y="170"/>
                  </a:lnTo>
                  <a:lnTo>
                    <a:pt x="63" y="225"/>
                  </a:lnTo>
                  <a:lnTo>
                    <a:pt x="66" y="255"/>
                  </a:lnTo>
                  <a:lnTo>
                    <a:pt x="67" y="288"/>
                  </a:lnTo>
                  <a:lnTo>
                    <a:pt x="67" y="358"/>
                  </a:lnTo>
                  <a:lnTo>
                    <a:pt x="59" y="358"/>
                  </a:lnTo>
                  <a:close/>
                </a:path>
              </a:pathLst>
            </a:custGeom>
            <a:solidFill>
              <a:srgbClr val="660066"/>
            </a:solidFill>
            <a:ln w="9525">
              <a:noFill/>
              <a:round/>
              <a:headEnd/>
              <a:tailEnd/>
            </a:ln>
          </p:spPr>
          <p:txBody>
            <a:bodyPr/>
            <a:lstStyle/>
            <a:p>
              <a:endParaRPr lang="en-US">
                <a:solidFill>
                  <a:srgbClr val="000000"/>
                </a:solidFill>
              </a:endParaRPr>
            </a:p>
          </p:txBody>
        </p:sp>
        <p:sp>
          <p:nvSpPr>
            <p:cNvPr id="8332" name="Freeform 140"/>
            <p:cNvSpPr>
              <a:spLocks/>
            </p:cNvSpPr>
            <p:nvPr userDrawn="1"/>
          </p:nvSpPr>
          <p:spPr bwMode="auto">
            <a:xfrm>
              <a:off x="590" y="4017"/>
              <a:ext cx="1" cy="1"/>
            </a:xfrm>
            <a:custGeom>
              <a:avLst/>
              <a:gdLst/>
              <a:ahLst/>
              <a:cxnLst>
                <a:cxn ang="0">
                  <a:pos x="9" y="0"/>
                </a:cxn>
                <a:cxn ang="0">
                  <a:pos x="8" y="0"/>
                </a:cxn>
                <a:cxn ang="0">
                  <a:pos x="0" y="0"/>
                </a:cxn>
                <a:cxn ang="0">
                  <a:pos x="9" y="0"/>
                </a:cxn>
              </a:cxnLst>
              <a:rect l="0" t="0" r="r" b="b"/>
              <a:pathLst>
                <a:path w="9">
                  <a:moveTo>
                    <a:pt x="9" y="0"/>
                  </a:moveTo>
                  <a:lnTo>
                    <a:pt x="8" y="0"/>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333" name="Freeform 141"/>
            <p:cNvSpPr>
              <a:spLocks/>
            </p:cNvSpPr>
            <p:nvPr userDrawn="1"/>
          </p:nvSpPr>
          <p:spPr bwMode="auto">
            <a:xfrm>
              <a:off x="534" y="3957"/>
              <a:ext cx="48" cy="9"/>
            </a:xfrm>
            <a:custGeom>
              <a:avLst/>
              <a:gdLst/>
              <a:ahLst/>
              <a:cxnLst>
                <a:cxn ang="0">
                  <a:pos x="329" y="67"/>
                </a:cxn>
                <a:cxn ang="0">
                  <a:pos x="310" y="53"/>
                </a:cxn>
                <a:cxn ang="0">
                  <a:pos x="286" y="41"/>
                </a:cxn>
                <a:cxn ang="0">
                  <a:pos x="254" y="31"/>
                </a:cxn>
                <a:cxn ang="0">
                  <a:pos x="217" y="23"/>
                </a:cxn>
                <a:cxn ang="0">
                  <a:pos x="173" y="16"/>
                </a:cxn>
                <a:cxn ang="0">
                  <a:pos x="122" y="12"/>
                </a:cxn>
                <a:cxn ang="0">
                  <a:pos x="64" y="10"/>
                </a:cxn>
                <a:cxn ang="0">
                  <a:pos x="0" y="8"/>
                </a:cxn>
                <a:cxn ang="0">
                  <a:pos x="0" y="0"/>
                </a:cxn>
                <a:cxn ang="0">
                  <a:pos x="64" y="2"/>
                </a:cxn>
                <a:cxn ang="0">
                  <a:pos x="122" y="4"/>
                </a:cxn>
                <a:cxn ang="0">
                  <a:pos x="173" y="8"/>
                </a:cxn>
                <a:cxn ang="0">
                  <a:pos x="219" y="15"/>
                </a:cxn>
                <a:cxn ang="0">
                  <a:pos x="258" y="23"/>
                </a:cxn>
                <a:cxn ang="0">
                  <a:pos x="289" y="34"/>
                </a:cxn>
                <a:cxn ang="0">
                  <a:pos x="316" y="46"/>
                </a:cxn>
                <a:cxn ang="0">
                  <a:pos x="335" y="60"/>
                </a:cxn>
                <a:cxn ang="0">
                  <a:pos x="329" y="67"/>
                </a:cxn>
              </a:cxnLst>
              <a:rect l="0" t="0" r="r" b="b"/>
              <a:pathLst>
                <a:path w="335" h="67">
                  <a:moveTo>
                    <a:pt x="329" y="67"/>
                  </a:moveTo>
                  <a:lnTo>
                    <a:pt x="310" y="53"/>
                  </a:lnTo>
                  <a:lnTo>
                    <a:pt x="286" y="41"/>
                  </a:lnTo>
                  <a:lnTo>
                    <a:pt x="254" y="31"/>
                  </a:lnTo>
                  <a:lnTo>
                    <a:pt x="217" y="23"/>
                  </a:lnTo>
                  <a:lnTo>
                    <a:pt x="173" y="16"/>
                  </a:lnTo>
                  <a:lnTo>
                    <a:pt x="122" y="12"/>
                  </a:lnTo>
                  <a:lnTo>
                    <a:pt x="64" y="10"/>
                  </a:lnTo>
                  <a:lnTo>
                    <a:pt x="0" y="8"/>
                  </a:lnTo>
                  <a:lnTo>
                    <a:pt x="0" y="0"/>
                  </a:lnTo>
                  <a:lnTo>
                    <a:pt x="64" y="2"/>
                  </a:lnTo>
                  <a:lnTo>
                    <a:pt x="122" y="4"/>
                  </a:lnTo>
                  <a:lnTo>
                    <a:pt x="173" y="8"/>
                  </a:lnTo>
                  <a:lnTo>
                    <a:pt x="219" y="15"/>
                  </a:lnTo>
                  <a:lnTo>
                    <a:pt x="258" y="23"/>
                  </a:lnTo>
                  <a:lnTo>
                    <a:pt x="289" y="34"/>
                  </a:lnTo>
                  <a:lnTo>
                    <a:pt x="316" y="46"/>
                  </a:lnTo>
                  <a:lnTo>
                    <a:pt x="335" y="60"/>
                  </a:lnTo>
                  <a:lnTo>
                    <a:pt x="329" y="67"/>
                  </a:lnTo>
                  <a:close/>
                </a:path>
              </a:pathLst>
            </a:custGeom>
            <a:solidFill>
              <a:srgbClr val="660066"/>
            </a:solidFill>
            <a:ln w="9525">
              <a:noFill/>
              <a:round/>
              <a:headEnd/>
              <a:tailEnd/>
            </a:ln>
          </p:spPr>
          <p:txBody>
            <a:bodyPr/>
            <a:lstStyle/>
            <a:p>
              <a:endParaRPr lang="en-US">
                <a:solidFill>
                  <a:srgbClr val="000000"/>
                </a:solidFill>
              </a:endParaRPr>
            </a:p>
          </p:txBody>
        </p:sp>
        <p:sp>
          <p:nvSpPr>
            <p:cNvPr id="8334" name="Freeform 142"/>
            <p:cNvSpPr>
              <a:spLocks/>
            </p:cNvSpPr>
            <p:nvPr userDrawn="1"/>
          </p:nvSpPr>
          <p:spPr bwMode="auto">
            <a:xfrm>
              <a:off x="581" y="3965"/>
              <a:ext cx="1" cy="1"/>
            </a:xfrm>
            <a:custGeom>
              <a:avLst/>
              <a:gdLst/>
              <a:ahLst/>
              <a:cxnLst>
                <a:cxn ang="0">
                  <a:pos x="6" y="0"/>
                </a:cxn>
                <a:cxn ang="0">
                  <a:pos x="0" y="7"/>
                </a:cxn>
                <a:cxn ang="0">
                  <a:pos x="6" y="0"/>
                </a:cxn>
              </a:cxnLst>
              <a:rect l="0" t="0" r="r" b="b"/>
              <a:pathLst>
                <a:path w="6" h="7">
                  <a:moveTo>
                    <a:pt x="6" y="0"/>
                  </a:moveTo>
                  <a:lnTo>
                    <a:pt x="0" y="7"/>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35" name="Freeform 143"/>
            <p:cNvSpPr>
              <a:spLocks/>
            </p:cNvSpPr>
            <p:nvPr userDrawn="1"/>
          </p:nvSpPr>
          <p:spPr bwMode="auto">
            <a:xfrm>
              <a:off x="520" y="3955"/>
              <a:ext cx="14" cy="3"/>
            </a:xfrm>
            <a:custGeom>
              <a:avLst/>
              <a:gdLst/>
              <a:ahLst/>
              <a:cxnLst>
                <a:cxn ang="0">
                  <a:pos x="101" y="20"/>
                </a:cxn>
                <a:cxn ang="0">
                  <a:pos x="67" y="19"/>
                </a:cxn>
                <a:cxn ang="0">
                  <a:pos x="39" y="17"/>
                </a:cxn>
                <a:cxn ang="0">
                  <a:pos x="17" y="14"/>
                </a:cxn>
                <a:cxn ang="0">
                  <a:pos x="0" y="8"/>
                </a:cxn>
                <a:cxn ang="0">
                  <a:pos x="4" y="0"/>
                </a:cxn>
                <a:cxn ang="0">
                  <a:pos x="19" y="6"/>
                </a:cxn>
                <a:cxn ang="0">
                  <a:pos x="41" y="9"/>
                </a:cxn>
                <a:cxn ang="0">
                  <a:pos x="67" y="11"/>
                </a:cxn>
                <a:cxn ang="0">
                  <a:pos x="101" y="12"/>
                </a:cxn>
                <a:cxn ang="0">
                  <a:pos x="101" y="20"/>
                </a:cxn>
              </a:cxnLst>
              <a:rect l="0" t="0" r="r" b="b"/>
              <a:pathLst>
                <a:path w="101" h="20">
                  <a:moveTo>
                    <a:pt x="101" y="20"/>
                  </a:moveTo>
                  <a:lnTo>
                    <a:pt x="67" y="19"/>
                  </a:lnTo>
                  <a:lnTo>
                    <a:pt x="39" y="17"/>
                  </a:lnTo>
                  <a:lnTo>
                    <a:pt x="17" y="14"/>
                  </a:lnTo>
                  <a:lnTo>
                    <a:pt x="0" y="8"/>
                  </a:lnTo>
                  <a:lnTo>
                    <a:pt x="4" y="0"/>
                  </a:lnTo>
                  <a:lnTo>
                    <a:pt x="19" y="6"/>
                  </a:lnTo>
                  <a:lnTo>
                    <a:pt x="41" y="9"/>
                  </a:lnTo>
                  <a:lnTo>
                    <a:pt x="67" y="11"/>
                  </a:lnTo>
                  <a:lnTo>
                    <a:pt x="101" y="12"/>
                  </a:lnTo>
                  <a:lnTo>
                    <a:pt x="101" y="20"/>
                  </a:lnTo>
                  <a:close/>
                </a:path>
              </a:pathLst>
            </a:custGeom>
            <a:solidFill>
              <a:srgbClr val="660066"/>
            </a:solidFill>
            <a:ln w="9525">
              <a:noFill/>
              <a:round/>
              <a:headEnd/>
              <a:tailEnd/>
            </a:ln>
          </p:spPr>
          <p:txBody>
            <a:bodyPr/>
            <a:lstStyle/>
            <a:p>
              <a:endParaRPr lang="en-US">
                <a:solidFill>
                  <a:srgbClr val="000000"/>
                </a:solidFill>
              </a:endParaRPr>
            </a:p>
          </p:txBody>
        </p:sp>
        <p:sp>
          <p:nvSpPr>
            <p:cNvPr id="8336" name="Freeform 144"/>
            <p:cNvSpPr>
              <a:spLocks/>
            </p:cNvSpPr>
            <p:nvPr userDrawn="1"/>
          </p:nvSpPr>
          <p:spPr bwMode="auto">
            <a:xfrm>
              <a:off x="534" y="3957"/>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8337" name="Freeform 145"/>
            <p:cNvSpPr>
              <a:spLocks/>
            </p:cNvSpPr>
            <p:nvPr userDrawn="1"/>
          </p:nvSpPr>
          <p:spPr bwMode="auto">
            <a:xfrm>
              <a:off x="516" y="3949"/>
              <a:ext cx="4" cy="7"/>
            </a:xfrm>
            <a:custGeom>
              <a:avLst/>
              <a:gdLst/>
              <a:ahLst/>
              <a:cxnLst>
                <a:cxn ang="0">
                  <a:pos x="27" y="53"/>
                </a:cxn>
                <a:cxn ang="0">
                  <a:pos x="16" y="45"/>
                </a:cxn>
                <a:cxn ang="0">
                  <a:pos x="7" y="33"/>
                </a:cxn>
                <a:cxn ang="0">
                  <a:pos x="1" y="19"/>
                </a:cxn>
                <a:cxn ang="0">
                  <a:pos x="0" y="0"/>
                </a:cxn>
                <a:cxn ang="0">
                  <a:pos x="8" y="0"/>
                </a:cxn>
                <a:cxn ang="0">
                  <a:pos x="9" y="16"/>
                </a:cxn>
                <a:cxn ang="0">
                  <a:pos x="15" y="29"/>
                </a:cxn>
                <a:cxn ang="0">
                  <a:pos x="21" y="38"/>
                </a:cxn>
                <a:cxn ang="0">
                  <a:pos x="33" y="46"/>
                </a:cxn>
                <a:cxn ang="0">
                  <a:pos x="27" y="53"/>
                </a:cxn>
              </a:cxnLst>
              <a:rect l="0" t="0" r="r" b="b"/>
              <a:pathLst>
                <a:path w="33" h="53">
                  <a:moveTo>
                    <a:pt x="27" y="53"/>
                  </a:moveTo>
                  <a:lnTo>
                    <a:pt x="16" y="45"/>
                  </a:lnTo>
                  <a:lnTo>
                    <a:pt x="7" y="33"/>
                  </a:lnTo>
                  <a:lnTo>
                    <a:pt x="1" y="19"/>
                  </a:lnTo>
                  <a:lnTo>
                    <a:pt x="0" y="0"/>
                  </a:lnTo>
                  <a:lnTo>
                    <a:pt x="8" y="0"/>
                  </a:lnTo>
                  <a:lnTo>
                    <a:pt x="9" y="16"/>
                  </a:lnTo>
                  <a:lnTo>
                    <a:pt x="15" y="29"/>
                  </a:lnTo>
                  <a:lnTo>
                    <a:pt x="21" y="38"/>
                  </a:lnTo>
                  <a:lnTo>
                    <a:pt x="33" y="46"/>
                  </a:lnTo>
                  <a:lnTo>
                    <a:pt x="27" y="53"/>
                  </a:lnTo>
                  <a:close/>
                </a:path>
              </a:pathLst>
            </a:custGeom>
            <a:solidFill>
              <a:srgbClr val="660066"/>
            </a:solidFill>
            <a:ln w="9525">
              <a:noFill/>
              <a:round/>
              <a:headEnd/>
              <a:tailEnd/>
            </a:ln>
          </p:spPr>
          <p:txBody>
            <a:bodyPr/>
            <a:lstStyle/>
            <a:p>
              <a:endParaRPr lang="en-US">
                <a:solidFill>
                  <a:srgbClr val="000000"/>
                </a:solidFill>
              </a:endParaRPr>
            </a:p>
          </p:txBody>
        </p:sp>
        <p:sp>
          <p:nvSpPr>
            <p:cNvPr id="8338" name="Freeform 146"/>
            <p:cNvSpPr>
              <a:spLocks/>
            </p:cNvSpPr>
            <p:nvPr userDrawn="1"/>
          </p:nvSpPr>
          <p:spPr bwMode="auto">
            <a:xfrm>
              <a:off x="520" y="3955"/>
              <a:ext cx="1" cy="1"/>
            </a:xfrm>
            <a:custGeom>
              <a:avLst/>
              <a:gdLst/>
              <a:ahLst/>
              <a:cxnLst>
                <a:cxn ang="0">
                  <a:pos x="1" y="8"/>
                </a:cxn>
                <a:cxn ang="0">
                  <a:pos x="0" y="7"/>
                </a:cxn>
                <a:cxn ang="0">
                  <a:pos x="6" y="0"/>
                </a:cxn>
                <a:cxn ang="0">
                  <a:pos x="5" y="0"/>
                </a:cxn>
                <a:cxn ang="0">
                  <a:pos x="1" y="8"/>
                </a:cxn>
              </a:cxnLst>
              <a:rect l="0" t="0" r="r" b="b"/>
              <a:pathLst>
                <a:path w="6" h="8">
                  <a:moveTo>
                    <a:pt x="1" y="8"/>
                  </a:moveTo>
                  <a:lnTo>
                    <a:pt x="0" y="7"/>
                  </a:lnTo>
                  <a:lnTo>
                    <a:pt x="6" y="0"/>
                  </a:lnTo>
                  <a:lnTo>
                    <a:pt x="5" y="0"/>
                  </a:lnTo>
                  <a:lnTo>
                    <a:pt x="1" y="8"/>
                  </a:lnTo>
                  <a:close/>
                </a:path>
              </a:pathLst>
            </a:custGeom>
            <a:solidFill>
              <a:srgbClr val="660066"/>
            </a:solidFill>
            <a:ln w="9525">
              <a:noFill/>
              <a:round/>
              <a:headEnd/>
              <a:tailEnd/>
            </a:ln>
          </p:spPr>
          <p:txBody>
            <a:bodyPr/>
            <a:lstStyle/>
            <a:p>
              <a:endParaRPr lang="en-US">
                <a:solidFill>
                  <a:srgbClr val="000000"/>
                </a:solidFill>
              </a:endParaRPr>
            </a:p>
          </p:txBody>
        </p:sp>
        <p:sp>
          <p:nvSpPr>
            <p:cNvPr id="8339" name="Freeform 147"/>
            <p:cNvSpPr>
              <a:spLocks/>
            </p:cNvSpPr>
            <p:nvPr userDrawn="1"/>
          </p:nvSpPr>
          <p:spPr bwMode="auto">
            <a:xfrm>
              <a:off x="516" y="3943"/>
              <a:ext cx="2" cy="6"/>
            </a:xfrm>
            <a:custGeom>
              <a:avLst/>
              <a:gdLst/>
              <a:ahLst/>
              <a:cxnLst>
                <a:cxn ang="0">
                  <a:pos x="0" y="36"/>
                </a:cxn>
                <a:cxn ang="0">
                  <a:pos x="2" y="15"/>
                </a:cxn>
                <a:cxn ang="0">
                  <a:pos x="7" y="7"/>
                </a:cxn>
                <a:cxn ang="0">
                  <a:pos x="11" y="0"/>
                </a:cxn>
                <a:cxn ang="0">
                  <a:pos x="18" y="5"/>
                </a:cxn>
                <a:cxn ang="0">
                  <a:pos x="13" y="12"/>
                </a:cxn>
                <a:cxn ang="0">
                  <a:pos x="10" y="18"/>
                </a:cxn>
                <a:cxn ang="0">
                  <a:pos x="8" y="38"/>
                </a:cxn>
                <a:cxn ang="0">
                  <a:pos x="0" y="36"/>
                </a:cxn>
              </a:cxnLst>
              <a:rect l="0" t="0" r="r" b="b"/>
              <a:pathLst>
                <a:path w="18" h="38">
                  <a:moveTo>
                    <a:pt x="0" y="36"/>
                  </a:moveTo>
                  <a:lnTo>
                    <a:pt x="2" y="15"/>
                  </a:lnTo>
                  <a:lnTo>
                    <a:pt x="7" y="7"/>
                  </a:lnTo>
                  <a:lnTo>
                    <a:pt x="11" y="0"/>
                  </a:lnTo>
                  <a:lnTo>
                    <a:pt x="18" y="5"/>
                  </a:lnTo>
                  <a:lnTo>
                    <a:pt x="13" y="12"/>
                  </a:lnTo>
                  <a:lnTo>
                    <a:pt x="10" y="18"/>
                  </a:lnTo>
                  <a:lnTo>
                    <a:pt x="8" y="38"/>
                  </a:lnTo>
                  <a:lnTo>
                    <a:pt x="0" y="36"/>
                  </a:lnTo>
                  <a:close/>
                </a:path>
              </a:pathLst>
            </a:custGeom>
            <a:solidFill>
              <a:srgbClr val="660066"/>
            </a:solidFill>
            <a:ln w="9525">
              <a:noFill/>
              <a:round/>
              <a:headEnd/>
              <a:tailEnd/>
            </a:ln>
          </p:spPr>
          <p:txBody>
            <a:bodyPr/>
            <a:lstStyle/>
            <a:p>
              <a:endParaRPr lang="en-US">
                <a:solidFill>
                  <a:srgbClr val="000000"/>
                </a:solidFill>
              </a:endParaRPr>
            </a:p>
          </p:txBody>
        </p:sp>
        <p:sp>
          <p:nvSpPr>
            <p:cNvPr id="8340" name="Freeform 148"/>
            <p:cNvSpPr>
              <a:spLocks/>
            </p:cNvSpPr>
            <p:nvPr userDrawn="1"/>
          </p:nvSpPr>
          <p:spPr bwMode="auto">
            <a:xfrm>
              <a:off x="516" y="3948"/>
              <a:ext cx="1" cy="1"/>
            </a:xfrm>
            <a:custGeom>
              <a:avLst/>
              <a:gdLst/>
              <a:ahLst/>
              <a:cxnLst>
                <a:cxn ang="0">
                  <a:pos x="0" y="1"/>
                </a:cxn>
                <a:cxn ang="0">
                  <a:pos x="0" y="0"/>
                </a:cxn>
                <a:cxn ang="0">
                  <a:pos x="8" y="2"/>
                </a:cxn>
                <a:cxn ang="0">
                  <a:pos x="8" y="1"/>
                </a:cxn>
                <a:cxn ang="0">
                  <a:pos x="0" y="1"/>
                </a:cxn>
              </a:cxnLst>
              <a:rect l="0" t="0" r="r" b="b"/>
              <a:pathLst>
                <a:path w="8" h="2">
                  <a:moveTo>
                    <a:pt x="0" y="1"/>
                  </a:moveTo>
                  <a:lnTo>
                    <a:pt x="0" y="0"/>
                  </a:lnTo>
                  <a:lnTo>
                    <a:pt x="8" y="2"/>
                  </a:lnTo>
                  <a:lnTo>
                    <a:pt x="8" y="1"/>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341" name="Freeform 149"/>
            <p:cNvSpPr>
              <a:spLocks/>
            </p:cNvSpPr>
            <p:nvPr userDrawn="1"/>
          </p:nvSpPr>
          <p:spPr bwMode="auto">
            <a:xfrm>
              <a:off x="517" y="3941"/>
              <a:ext cx="6" cy="3"/>
            </a:xfrm>
            <a:custGeom>
              <a:avLst/>
              <a:gdLst/>
              <a:ahLst/>
              <a:cxnLst>
                <a:cxn ang="0">
                  <a:pos x="0" y="12"/>
                </a:cxn>
                <a:cxn ang="0">
                  <a:pos x="14" y="4"/>
                </a:cxn>
                <a:cxn ang="0">
                  <a:pos x="26" y="1"/>
                </a:cxn>
                <a:cxn ang="0">
                  <a:pos x="38" y="0"/>
                </a:cxn>
                <a:cxn ang="0">
                  <a:pos x="38" y="9"/>
                </a:cxn>
                <a:cxn ang="0">
                  <a:pos x="26" y="10"/>
                </a:cxn>
                <a:cxn ang="0">
                  <a:pos x="18" y="12"/>
                </a:cxn>
                <a:cxn ang="0">
                  <a:pos x="5" y="20"/>
                </a:cxn>
                <a:cxn ang="0">
                  <a:pos x="0" y="12"/>
                </a:cxn>
              </a:cxnLst>
              <a:rect l="0" t="0" r="r" b="b"/>
              <a:pathLst>
                <a:path w="38" h="20">
                  <a:moveTo>
                    <a:pt x="0" y="12"/>
                  </a:moveTo>
                  <a:lnTo>
                    <a:pt x="14" y="4"/>
                  </a:lnTo>
                  <a:lnTo>
                    <a:pt x="26" y="1"/>
                  </a:lnTo>
                  <a:lnTo>
                    <a:pt x="38" y="0"/>
                  </a:lnTo>
                  <a:lnTo>
                    <a:pt x="38" y="9"/>
                  </a:lnTo>
                  <a:lnTo>
                    <a:pt x="26" y="10"/>
                  </a:lnTo>
                  <a:lnTo>
                    <a:pt x="18" y="12"/>
                  </a:lnTo>
                  <a:lnTo>
                    <a:pt x="5" y="20"/>
                  </a:lnTo>
                  <a:lnTo>
                    <a:pt x="0" y="12"/>
                  </a:lnTo>
                  <a:close/>
                </a:path>
              </a:pathLst>
            </a:custGeom>
            <a:solidFill>
              <a:srgbClr val="660066"/>
            </a:solidFill>
            <a:ln w="9525">
              <a:noFill/>
              <a:round/>
              <a:headEnd/>
              <a:tailEnd/>
            </a:ln>
          </p:spPr>
          <p:txBody>
            <a:bodyPr/>
            <a:lstStyle/>
            <a:p>
              <a:endParaRPr lang="en-US">
                <a:solidFill>
                  <a:srgbClr val="000000"/>
                </a:solidFill>
              </a:endParaRPr>
            </a:p>
          </p:txBody>
        </p:sp>
        <p:sp>
          <p:nvSpPr>
            <p:cNvPr id="8342" name="Freeform 150"/>
            <p:cNvSpPr>
              <a:spLocks/>
            </p:cNvSpPr>
            <p:nvPr userDrawn="1"/>
          </p:nvSpPr>
          <p:spPr bwMode="auto">
            <a:xfrm>
              <a:off x="517" y="3943"/>
              <a:ext cx="1" cy="1"/>
            </a:xfrm>
            <a:custGeom>
              <a:avLst/>
              <a:gdLst/>
              <a:ahLst/>
              <a:cxnLst>
                <a:cxn ang="0">
                  <a:pos x="0" y="1"/>
                </a:cxn>
                <a:cxn ang="0">
                  <a:pos x="1" y="0"/>
                </a:cxn>
                <a:cxn ang="0">
                  <a:pos x="6" y="8"/>
                </a:cxn>
                <a:cxn ang="0">
                  <a:pos x="7" y="6"/>
                </a:cxn>
                <a:cxn ang="0">
                  <a:pos x="0" y="1"/>
                </a:cxn>
              </a:cxnLst>
              <a:rect l="0" t="0" r="r" b="b"/>
              <a:pathLst>
                <a:path w="7" h="8">
                  <a:moveTo>
                    <a:pt x="0" y="1"/>
                  </a:moveTo>
                  <a:lnTo>
                    <a:pt x="1" y="0"/>
                  </a:lnTo>
                  <a:lnTo>
                    <a:pt x="6" y="8"/>
                  </a:lnTo>
                  <a:lnTo>
                    <a:pt x="7" y="6"/>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343" name="Freeform 151"/>
            <p:cNvSpPr>
              <a:spLocks/>
            </p:cNvSpPr>
            <p:nvPr userDrawn="1"/>
          </p:nvSpPr>
          <p:spPr bwMode="auto">
            <a:xfrm>
              <a:off x="523" y="3941"/>
              <a:ext cx="28" cy="3"/>
            </a:xfrm>
            <a:custGeom>
              <a:avLst/>
              <a:gdLst/>
              <a:ahLst/>
              <a:cxnLst>
                <a:cxn ang="0">
                  <a:pos x="0" y="0"/>
                </a:cxn>
                <a:cxn ang="0">
                  <a:pos x="194" y="12"/>
                </a:cxn>
                <a:cxn ang="0">
                  <a:pos x="194" y="21"/>
                </a:cxn>
                <a:cxn ang="0">
                  <a:pos x="0" y="9"/>
                </a:cxn>
                <a:cxn ang="0">
                  <a:pos x="0" y="0"/>
                </a:cxn>
              </a:cxnLst>
              <a:rect l="0" t="0" r="r" b="b"/>
              <a:pathLst>
                <a:path w="194" h="21">
                  <a:moveTo>
                    <a:pt x="0" y="0"/>
                  </a:moveTo>
                  <a:lnTo>
                    <a:pt x="194" y="12"/>
                  </a:lnTo>
                  <a:lnTo>
                    <a:pt x="194" y="21"/>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44" name="Freeform 152"/>
            <p:cNvSpPr>
              <a:spLocks/>
            </p:cNvSpPr>
            <p:nvPr userDrawn="1"/>
          </p:nvSpPr>
          <p:spPr bwMode="auto">
            <a:xfrm>
              <a:off x="523" y="3941"/>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45" name="Freeform 153"/>
            <p:cNvSpPr>
              <a:spLocks/>
            </p:cNvSpPr>
            <p:nvPr userDrawn="1"/>
          </p:nvSpPr>
          <p:spPr bwMode="auto">
            <a:xfrm>
              <a:off x="551" y="3943"/>
              <a:ext cx="53" cy="3"/>
            </a:xfrm>
            <a:custGeom>
              <a:avLst/>
              <a:gdLst/>
              <a:ahLst/>
              <a:cxnLst>
                <a:cxn ang="0">
                  <a:pos x="0" y="0"/>
                </a:cxn>
                <a:cxn ang="0">
                  <a:pos x="189" y="9"/>
                </a:cxn>
                <a:cxn ang="0">
                  <a:pos x="375" y="12"/>
                </a:cxn>
                <a:cxn ang="0">
                  <a:pos x="375" y="21"/>
                </a:cxn>
                <a:cxn ang="0">
                  <a:pos x="189" y="18"/>
                </a:cxn>
                <a:cxn ang="0">
                  <a:pos x="0" y="9"/>
                </a:cxn>
                <a:cxn ang="0">
                  <a:pos x="0" y="0"/>
                </a:cxn>
              </a:cxnLst>
              <a:rect l="0" t="0" r="r" b="b"/>
              <a:pathLst>
                <a:path w="375" h="21">
                  <a:moveTo>
                    <a:pt x="0" y="0"/>
                  </a:moveTo>
                  <a:lnTo>
                    <a:pt x="189" y="9"/>
                  </a:lnTo>
                  <a:lnTo>
                    <a:pt x="375" y="12"/>
                  </a:lnTo>
                  <a:lnTo>
                    <a:pt x="375" y="21"/>
                  </a:lnTo>
                  <a:lnTo>
                    <a:pt x="189" y="18"/>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46" name="Freeform 154"/>
            <p:cNvSpPr>
              <a:spLocks/>
            </p:cNvSpPr>
            <p:nvPr userDrawn="1"/>
          </p:nvSpPr>
          <p:spPr bwMode="auto">
            <a:xfrm>
              <a:off x="551" y="394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8347" name="Freeform 155"/>
            <p:cNvSpPr>
              <a:spLocks/>
            </p:cNvSpPr>
            <p:nvPr userDrawn="1"/>
          </p:nvSpPr>
          <p:spPr bwMode="auto">
            <a:xfrm>
              <a:off x="604" y="3942"/>
              <a:ext cx="54" cy="4"/>
            </a:xfrm>
            <a:custGeom>
              <a:avLst/>
              <a:gdLst/>
              <a:ahLst/>
              <a:cxnLst>
                <a:cxn ang="0">
                  <a:pos x="0" y="19"/>
                </a:cxn>
                <a:cxn ang="0">
                  <a:pos x="88" y="18"/>
                </a:cxn>
                <a:cxn ang="0">
                  <a:pos x="180" y="15"/>
                </a:cxn>
                <a:cxn ang="0">
                  <a:pos x="374" y="0"/>
                </a:cxn>
                <a:cxn ang="0">
                  <a:pos x="374" y="9"/>
                </a:cxn>
                <a:cxn ang="0">
                  <a:pos x="180" y="24"/>
                </a:cxn>
                <a:cxn ang="0">
                  <a:pos x="88" y="27"/>
                </a:cxn>
                <a:cxn ang="0">
                  <a:pos x="0" y="28"/>
                </a:cxn>
                <a:cxn ang="0">
                  <a:pos x="0" y="19"/>
                </a:cxn>
              </a:cxnLst>
              <a:rect l="0" t="0" r="r" b="b"/>
              <a:pathLst>
                <a:path w="374" h="28">
                  <a:moveTo>
                    <a:pt x="0" y="19"/>
                  </a:moveTo>
                  <a:lnTo>
                    <a:pt x="88" y="18"/>
                  </a:lnTo>
                  <a:lnTo>
                    <a:pt x="180" y="15"/>
                  </a:lnTo>
                  <a:lnTo>
                    <a:pt x="374" y="0"/>
                  </a:lnTo>
                  <a:lnTo>
                    <a:pt x="374" y="9"/>
                  </a:lnTo>
                  <a:lnTo>
                    <a:pt x="180" y="24"/>
                  </a:lnTo>
                  <a:lnTo>
                    <a:pt x="88" y="27"/>
                  </a:lnTo>
                  <a:lnTo>
                    <a:pt x="0" y="28"/>
                  </a:lnTo>
                  <a:lnTo>
                    <a:pt x="0" y="19"/>
                  </a:lnTo>
                  <a:close/>
                </a:path>
              </a:pathLst>
            </a:custGeom>
            <a:solidFill>
              <a:srgbClr val="660066"/>
            </a:solidFill>
            <a:ln w="9525">
              <a:noFill/>
              <a:round/>
              <a:headEnd/>
              <a:tailEnd/>
            </a:ln>
          </p:spPr>
          <p:txBody>
            <a:bodyPr/>
            <a:lstStyle/>
            <a:p>
              <a:endParaRPr lang="en-US">
                <a:solidFill>
                  <a:srgbClr val="000000"/>
                </a:solidFill>
              </a:endParaRPr>
            </a:p>
          </p:txBody>
        </p:sp>
        <p:sp>
          <p:nvSpPr>
            <p:cNvPr id="8348" name="Freeform 156"/>
            <p:cNvSpPr>
              <a:spLocks/>
            </p:cNvSpPr>
            <p:nvPr userDrawn="1"/>
          </p:nvSpPr>
          <p:spPr bwMode="auto">
            <a:xfrm>
              <a:off x="604" y="3945"/>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8349" name="Freeform 157"/>
            <p:cNvSpPr>
              <a:spLocks/>
            </p:cNvSpPr>
            <p:nvPr userDrawn="1"/>
          </p:nvSpPr>
          <p:spPr bwMode="auto">
            <a:xfrm>
              <a:off x="658" y="3941"/>
              <a:ext cx="9" cy="2"/>
            </a:xfrm>
            <a:custGeom>
              <a:avLst/>
              <a:gdLst/>
              <a:ahLst/>
              <a:cxnLst>
                <a:cxn ang="0">
                  <a:pos x="0" y="5"/>
                </a:cxn>
                <a:cxn ang="0">
                  <a:pos x="64" y="0"/>
                </a:cxn>
                <a:cxn ang="0">
                  <a:pos x="64" y="9"/>
                </a:cxn>
                <a:cxn ang="0">
                  <a:pos x="0" y="14"/>
                </a:cxn>
                <a:cxn ang="0">
                  <a:pos x="0" y="5"/>
                </a:cxn>
              </a:cxnLst>
              <a:rect l="0" t="0" r="r" b="b"/>
              <a:pathLst>
                <a:path w="64" h="14">
                  <a:moveTo>
                    <a:pt x="0" y="5"/>
                  </a:moveTo>
                  <a:lnTo>
                    <a:pt x="64" y="0"/>
                  </a:lnTo>
                  <a:lnTo>
                    <a:pt x="64" y="9"/>
                  </a:lnTo>
                  <a:lnTo>
                    <a:pt x="0" y="14"/>
                  </a:lnTo>
                  <a:lnTo>
                    <a:pt x="0" y="5"/>
                  </a:lnTo>
                  <a:close/>
                </a:path>
              </a:pathLst>
            </a:custGeom>
            <a:solidFill>
              <a:srgbClr val="660066"/>
            </a:solidFill>
            <a:ln w="9525">
              <a:noFill/>
              <a:round/>
              <a:headEnd/>
              <a:tailEnd/>
            </a:ln>
          </p:spPr>
          <p:txBody>
            <a:bodyPr/>
            <a:lstStyle/>
            <a:p>
              <a:endParaRPr lang="en-US">
                <a:solidFill>
                  <a:srgbClr val="000000"/>
                </a:solidFill>
              </a:endParaRPr>
            </a:p>
          </p:txBody>
        </p:sp>
        <p:sp>
          <p:nvSpPr>
            <p:cNvPr id="8350" name="Freeform 158"/>
            <p:cNvSpPr>
              <a:spLocks/>
            </p:cNvSpPr>
            <p:nvPr userDrawn="1"/>
          </p:nvSpPr>
          <p:spPr bwMode="auto">
            <a:xfrm>
              <a:off x="658" y="3942"/>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8351" name="Freeform 159"/>
            <p:cNvSpPr>
              <a:spLocks/>
            </p:cNvSpPr>
            <p:nvPr userDrawn="1"/>
          </p:nvSpPr>
          <p:spPr bwMode="auto">
            <a:xfrm>
              <a:off x="667" y="3941"/>
              <a:ext cx="4" cy="3"/>
            </a:xfrm>
            <a:custGeom>
              <a:avLst/>
              <a:gdLst/>
              <a:ahLst/>
              <a:cxnLst>
                <a:cxn ang="0">
                  <a:pos x="1" y="0"/>
                </a:cxn>
                <a:cxn ang="0">
                  <a:pos x="20" y="2"/>
                </a:cxn>
                <a:cxn ang="0">
                  <a:pos x="30" y="8"/>
                </a:cxn>
                <a:cxn ang="0">
                  <a:pos x="28" y="17"/>
                </a:cxn>
                <a:cxn ang="0">
                  <a:pos x="18" y="12"/>
                </a:cxn>
                <a:cxn ang="0">
                  <a:pos x="0" y="9"/>
                </a:cxn>
                <a:cxn ang="0">
                  <a:pos x="1" y="0"/>
                </a:cxn>
              </a:cxnLst>
              <a:rect l="0" t="0" r="r" b="b"/>
              <a:pathLst>
                <a:path w="30" h="17">
                  <a:moveTo>
                    <a:pt x="1" y="0"/>
                  </a:moveTo>
                  <a:lnTo>
                    <a:pt x="20" y="2"/>
                  </a:lnTo>
                  <a:lnTo>
                    <a:pt x="30" y="8"/>
                  </a:lnTo>
                  <a:lnTo>
                    <a:pt x="28" y="17"/>
                  </a:lnTo>
                  <a:lnTo>
                    <a:pt x="18" y="12"/>
                  </a:lnTo>
                  <a:lnTo>
                    <a:pt x="0" y="9"/>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8352" name="Freeform 160"/>
            <p:cNvSpPr>
              <a:spLocks/>
            </p:cNvSpPr>
            <p:nvPr userDrawn="1"/>
          </p:nvSpPr>
          <p:spPr bwMode="auto">
            <a:xfrm>
              <a:off x="667" y="3941"/>
              <a:ext cx="1" cy="2"/>
            </a:xfrm>
            <a:custGeom>
              <a:avLst/>
              <a:gdLst/>
              <a:ahLst/>
              <a:cxnLst>
                <a:cxn ang="0">
                  <a:pos x="1" y="0"/>
                </a:cxn>
                <a:cxn ang="0">
                  <a:pos x="0" y="9"/>
                </a:cxn>
                <a:cxn ang="0">
                  <a:pos x="1" y="9"/>
                </a:cxn>
                <a:cxn ang="0">
                  <a:pos x="1" y="0"/>
                </a:cxn>
              </a:cxnLst>
              <a:rect l="0" t="0" r="r" b="b"/>
              <a:pathLst>
                <a:path w="1" h="9">
                  <a:moveTo>
                    <a:pt x="1" y="0"/>
                  </a:moveTo>
                  <a:lnTo>
                    <a:pt x="0" y="9"/>
                  </a:lnTo>
                  <a:lnTo>
                    <a:pt x="1" y="9"/>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8353" name="Freeform 161"/>
            <p:cNvSpPr>
              <a:spLocks/>
            </p:cNvSpPr>
            <p:nvPr userDrawn="1"/>
          </p:nvSpPr>
          <p:spPr bwMode="auto">
            <a:xfrm>
              <a:off x="670" y="3943"/>
              <a:ext cx="2" cy="5"/>
            </a:xfrm>
            <a:custGeom>
              <a:avLst/>
              <a:gdLst/>
              <a:ahLst/>
              <a:cxnLst>
                <a:cxn ang="0">
                  <a:pos x="8" y="0"/>
                </a:cxn>
                <a:cxn ang="0">
                  <a:pos x="12" y="7"/>
                </a:cxn>
                <a:cxn ang="0">
                  <a:pos x="14" y="15"/>
                </a:cxn>
                <a:cxn ang="0">
                  <a:pos x="15" y="36"/>
                </a:cxn>
                <a:cxn ang="0">
                  <a:pos x="6" y="37"/>
                </a:cxn>
                <a:cxn ang="0">
                  <a:pos x="5" y="16"/>
                </a:cxn>
                <a:cxn ang="0">
                  <a:pos x="3" y="10"/>
                </a:cxn>
                <a:cxn ang="0">
                  <a:pos x="0" y="5"/>
                </a:cxn>
                <a:cxn ang="0">
                  <a:pos x="8" y="0"/>
                </a:cxn>
              </a:cxnLst>
              <a:rect l="0" t="0" r="r" b="b"/>
              <a:pathLst>
                <a:path w="15" h="37">
                  <a:moveTo>
                    <a:pt x="8" y="0"/>
                  </a:moveTo>
                  <a:lnTo>
                    <a:pt x="12" y="7"/>
                  </a:lnTo>
                  <a:lnTo>
                    <a:pt x="14" y="15"/>
                  </a:lnTo>
                  <a:lnTo>
                    <a:pt x="15" y="36"/>
                  </a:lnTo>
                  <a:lnTo>
                    <a:pt x="6" y="37"/>
                  </a:lnTo>
                  <a:lnTo>
                    <a:pt x="5" y="16"/>
                  </a:lnTo>
                  <a:lnTo>
                    <a:pt x="3" y="10"/>
                  </a:lnTo>
                  <a:lnTo>
                    <a:pt x="0" y="5"/>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8354" name="Freeform 162"/>
            <p:cNvSpPr>
              <a:spLocks/>
            </p:cNvSpPr>
            <p:nvPr userDrawn="1"/>
          </p:nvSpPr>
          <p:spPr bwMode="auto">
            <a:xfrm>
              <a:off x="670" y="3943"/>
              <a:ext cx="1" cy="1"/>
            </a:xfrm>
            <a:custGeom>
              <a:avLst/>
              <a:gdLst/>
              <a:ahLst/>
              <a:cxnLst>
                <a:cxn ang="0">
                  <a:pos x="6" y="0"/>
                </a:cxn>
                <a:cxn ang="0">
                  <a:pos x="7" y="0"/>
                </a:cxn>
                <a:cxn ang="0">
                  <a:pos x="8" y="2"/>
                </a:cxn>
                <a:cxn ang="0">
                  <a:pos x="0" y="7"/>
                </a:cxn>
                <a:cxn ang="0">
                  <a:pos x="4" y="9"/>
                </a:cxn>
                <a:cxn ang="0">
                  <a:pos x="6" y="0"/>
                </a:cxn>
              </a:cxnLst>
              <a:rect l="0" t="0" r="r" b="b"/>
              <a:pathLst>
                <a:path w="8" h="9">
                  <a:moveTo>
                    <a:pt x="6" y="0"/>
                  </a:moveTo>
                  <a:lnTo>
                    <a:pt x="7" y="0"/>
                  </a:lnTo>
                  <a:lnTo>
                    <a:pt x="8" y="2"/>
                  </a:lnTo>
                  <a:lnTo>
                    <a:pt x="0" y="7"/>
                  </a:lnTo>
                  <a:lnTo>
                    <a:pt x="4" y="9"/>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55" name="Freeform 163"/>
            <p:cNvSpPr>
              <a:spLocks/>
            </p:cNvSpPr>
            <p:nvPr userDrawn="1"/>
          </p:nvSpPr>
          <p:spPr bwMode="auto">
            <a:xfrm>
              <a:off x="664" y="3948"/>
              <a:ext cx="8" cy="7"/>
            </a:xfrm>
            <a:custGeom>
              <a:avLst/>
              <a:gdLst/>
              <a:ahLst/>
              <a:cxnLst>
                <a:cxn ang="0">
                  <a:pos x="56" y="0"/>
                </a:cxn>
                <a:cxn ang="0">
                  <a:pos x="55" y="10"/>
                </a:cxn>
                <a:cxn ang="0">
                  <a:pos x="52" y="20"/>
                </a:cxn>
                <a:cxn ang="0">
                  <a:pos x="43" y="36"/>
                </a:cxn>
                <a:cxn ang="0">
                  <a:pos x="26" y="47"/>
                </a:cxn>
                <a:cxn ang="0">
                  <a:pos x="3" y="52"/>
                </a:cxn>
                <a:cxn ang="0">
                  <a:pos x="0" y="44"/>
                </a:cxn>
                <a:cxn ang="0">
                  <a:pos x="21" y="39"/>
                </a:cxn>
                <a:cxn ang="0">
                  <a:pos x="36" y="31"/>
                </a:cxn>
                <a:cxn ang="0">
                  <a:pos x="44" y="16"/>
                </a:cxn>
                <a:cxn ang="0">
                  <a:pos x="46" y="9"/>
                </a:cxn>
                <a:cxn ang="0">
                  <a:pos x="47" y="0"/>
                </a:cxn>
                <a:cxn ang="0">
                  <a:pos x="56" y="0"/>
                </a:cxn>
              </a:cxnLst>
              <a:rect l="0" t="0" r="r" b="b"/>
              <a:pathLst>
                <a:path w="56" h="52">
                  <a:moveTo>
                    <a:pt x="56" y="0"/>
                  </a:moveTo>
                  <a:lnTo>
                    <a:pt x="55" y="10"/>
                  </a:lnTo>
                  <a:lnTo>
                    <a:pt x="52" y="20"/>
                  </a:lnTo>
                  <a:lnTo>
                    <a:pt x="43" y="36"/>
                  </a:lnTo>
                  <a:lnTo>
                    <a:pt x="26" y="47"/>
                  </a:lnTo>
                  <a:lnTo>
                    <a:pt x="3" y="52"/>
                  </a:lnTo>
                  <a:lnTo>
                    <a:pt x="0" y="44"/>
                  </a:lnTo>
                  <a:lnTo>
                    <a:pt x="21" y="39"/>
                  </a:lnTo>
                  <a:lnTo>
                    <a:pt x="36" y="31"/>
                  </a:lnTo>
                  <a:lnTo>
                    <a:pt x="44" y="16"/>
                  </a:lnTo>
                  <a:lnTo>
                    <a:pt x="46" y="9"/>
                  </a:lnTo>
                  <a:lnTo>
                    <a:pt x="47" y="0"/>
                  </a:lnTo>
                  <a:lnTo>
                    <a:pt x="56" y="0"/>
                  </a:lnTo>
                  <a:close/>
                </a:path>
              </a:pathLst>
            </a:custGeom>
            <a:solidFill>
              <a:srgbClr val="660066"/>
            </a:solidFill>
            <a:ln w="9525">
              <a:noFill/>
              <a:round/>
              <a:headEnd/>
              <a:tailEnd/>
            </a:ln>
          </p:spPr>
          <p:txBody>
            <a:bodyPr/>
            <a:lstStyle/>
            <a:p>
              <a:endParaRPr lang="en-US">
                <a:solidFill>
                  <a:srgbClr val="000000"/>
                </a:solidFill>
              </a:endParaRPr>
            </a:p>
          </p:txBody>
        </p:sp>
        <p:sp>
          <p:nvSpPr>
            <p:cNvPr id="8356" name="Freeform 164"/>
            <p:cNvSpPr>
              <a:spLocks/>
            </p:cNvSpPr>
            <p:nvPr userDrawn="1"/>
          </p:nvSpPr>
          <p:spPr bwMode="auto">
            <a:xfrm>
              <a:off x="671" y="3948"/>
              <a:ext cx="1" cy="1"/>
            </a:xfrm>
            <a:custGeom>
              <a:avLst/>
              <a:gdLst/>
              <a:ahLst/>
              <a:cxnLst>
                <a:cxn ang="0">
                  <a:pos x="9" y="0"/>
                </a:cxn>
                <a:cxn ang="0">
                  <a:pos x="0" y="0"/>
                </a:cxn>
                <a:cxn ang="0">
                  <a:pos x="0" y="1"/>
                </a:cxn>
                <a:cxn ang="0">
                  <a:pos x="9" y="0"/>
                </a:cxn>
              </a:cxnLst>
              <a:rect l="0" t="0" r="r" b="b"/>
              <a:pathLst>
                <a:path w="9" h="1">
                  <a:moveTo>
                    <a:pt x="9" y="0"/>
                  </a:moveTo>
                  <a:lnTo>
                    <a:pt x="0" y="0"/>
                  </a:lnTo>
                  <a:lnTo>
                    <a:pt x="0" y="1"/>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357" name="Freeform 165"/>
            <p:cNvSpPr>
              <a:spLocks/>
            </p:cNvSpPr>
            <p:nvPr userDrawn="1"/>
          </p:nvSpPr>
          <p:spPr bwMode="auto">
            <a:xfrm>
              <a:off x="653" y="3954"/>
              <a:ext cx="12" cy="4"/>
            </a:xfrm>
            <a:custGeom>
              <a:avLst/>
              <a:gdLst/>
              <a:ahLst/>
              <a:cxnLst>
                <a:cxn ang="0">
                  <a:pos x="84" y="8"/>
                </a:cxn>
                <a:cxn ang="0">
                  <a:pos x="40" y="16"/>
                </a:cxn>
                <a:cxn ang="0">
                  <a:pos x="4" y="26"/>
                </a:cxn>
                <a:cxn ang="0">
                  <a:pos x="0" y="18"/>
                </a:cxn>
                <a:cxn ang="0">
                  <a:pos x="36" y="8"/>
                </a:cxn>
                <a:cxn ang="0">
                  <a:pos x="82" y="0"/>
                </a:cxn>
                <a:cxn ang="0">
                  <a:pos x="84" y="8"/>
                </a:cxn>
              </a:cxnLst>
              <a:rect l="0" t="0" r="r" b="b"/>
              <a:pathLst>
                <a:path w="84" h="26">
                  <a:moveTo>
                    <a:pt x="84" y="8"/>
                  </a:moveTo>
                  <a:lnTo>
                    <a:pt x="40" y="16"/>
                  </a:lnTo>
                  <a:lnTo>
                    <a:pt x="4" y="26"/>
                  </a:lnTo>
                  <a:lnTo>
                    <a:pt x="0" y="18"/>
                  </a:lnTo>
                  <a:lnTo>
                    <a:pt x="36" y="8"/>
                  </a:lnTo>
                  <a:lnTo>
                    <a:pt x="82" y="0"/>
                  </a:lnTo>
                  <a:lnTo>
                    <a:pt x="84" y="8"/>
                  </a:lnTo>
                  <a:close/>
                </a:path>
              </a:pathLst>
            </a:custGeom>
            <a:solidFill>
              <a:srgbClr val="660066"/>
            </a:solidFill>
            <a:ln w="9525">
              <a:noFill/>
              <a:round/>
              <a:headEnd/>
              <a:tailEnd/>
            </a:ln>
          </p:spPr>
          <p:txBody>
            <a:bodyPr/>
            <a:lstStyle/>
            <a:p>
              <a:endParaRPr lang="en-US">
                <a:solidFill>
                  <a:srgbClr val="000000"/>
                </a:solidFill>
              </a:endParaRPr>
            </a:p>
          </p:txBody>
        </p:sp>
        <p:sp>
          <p:nvSpPr>
            <p:cNvPr id="8358" name="Freeform 166"/>
            <p:cNvSpPr>
              <a:spLocks/>
            </p:cNvSpPr>
            <p:nvPr userDrawn="1"/>
          </p:nvSpPr>
          <p:spPr bwMode="auto">
            <a:xfrm>
              <a:off x="664" y="3954"/>
              <a:ext cx="1" cy="1"/>
            </a:xfrm>
            <a:custGeom>
              <a:avLst/>
              <a:gdLst/>
              <a:ahLst/>
              <a:cxnLst>
                <a:cxn ang="0">
                  <a:pos x="3" y="8"/>
                </a:cxn>
                <a:cxn ang="0">
                  <a:pos x="1" y="0"/>
                </a:cxn>
                <a:cxn ang="0">
                  <a:pos x="0" y="0"/>
                </a:cxn>
                <a:cxn ang="0">
                  <a:pos x="3" y="8"/>
                </a:cxn>
              </a:cxnLst>
              <a:rect l="0" t="0" r="r" b="b"/>
              <a:pathLst>
                <a:path w="3" h="8">
                  <a:moveTo>
                    <a:pt x="3" y="8"/>
                  </a:moveTo>
                  <a:lnTo>
                    <a:pt x="1" y="0"/>
                  </a:lnTo>
                  <a:lnTo>
                    <a:pt x="0" y="0"/>
                  </a:lnTo>
                  <a:lnTo>
                    <a:pt x="3" y="8"/>
                  </a:lnTo>
                  <a:close/>
                </a:path>
              </a:pathLst>
            </a:custGeom>
            <a:solidFill>
              <a:srgbClr val="660066"/>
            </a:solidFill>
            <a:ln w="9525">
              <a:noFill/>
              <a:round/>
              <a:headEnd/>
              <a:tailEnd/>
            </a:ln>
          </p:spPr>
          <p:txBody>
            <a:bodyPr/>
            <a:lstStyle/>
            <a:p>
              <a:endParaRPr lang="en-US">
                <a:solidFill>
                  <a:srgbClr val="000000"/>
                </a:solidFill>
              </a:endParaRPr>
            </a:p>
          </p:txBody>
        </p:sp>
        <p:sp>
          <p:nvSpPr>
            <p:cNvPr id="8359" name="Freeform 167"/>
            <p:cNvSpPr>
              <a:spLocks/>
            </p:cNvSpPr>
            <p:nvPr userDrawn="1"/>
          </p:nvSpPr>
          <p:spPr bwMode="auto">
            <a:xfrm>
              <a:off x="646" y="3957"/>
              <a:ext cx="7" cy="24"/>
            </a:xfrm>
            <a:custGeom>
              <a:avLst/>
              <a:gdLst/>
              <a:ahLst/>
              <a:cxnLst>
                <a:cxn ang="0">
                  <a:pos x="49" y="5"/>
                </a:cxn>
                <a:cxn ang="0">
                  <a:pos x="41" y="13"/>
                </a:cxn>
                <a:cxn ang="0">
                  <a:pos x="34" y="26"/>
                </a:cxn>
                <a:cxn ang="0">
                  <a:pos x="29" y="39"/>
                </a:cxn>
                <a:cxn ang="0">
                  <a:pos x="24" y="58"/>
                </a:cxn>
                <a:cxn ang="0">
                  <a:pos x="15" y="104"/>
                </a:cxn>
                <a:cxn ang="0">
                  <a:pos x="9" y="164"/>
                </a:cxn>
                <a:cxn ang="0">
                  <a:pos x="0" y="164"/>
                </a:cxn>
                <a:cxn ang="0">
                  <a:pos x="6" y="103"/>
                </a:cxn>
                <a:cxn ang="0">
                  <a:pos x="15" y="57"/>
                </a:cxn>
                <a:cxn ang="0">
                  <a:pos x="19" y="37"/>
                </a:cxn>
                <a:cxn ang="0">
                  <a:pos x="26" y="21"/>
                </a:cxn>
                <a:cxn ang="0">
                  <a:pos x="33" y="9"/>
                </a:cxn>
                <a:cxn ang="0">
                  <a:pos x="42" y="0"/>
                </a:cxn>
                <a:cxn ang="0">
                  <a:pos x="49" y="5"/>
                </a:cxn>
              </a:cxnLst>
              <a:rect l="0" t="0" r="r" b="b"/>
              <a:pathLst>
                <a:path w="49" h="164">
                  <a:moveTo>
                    <a:pt x="49" y="5"/>
                  </a:moveTo>
                  <a:lnTo>
                    <a:pt x="41" y="13"/>
                  </a:lnTo>
                  <a:lnTo>
                    <a:pt x="34" y="26"/>
                  </a:lnTo>
                  <a:lnTo>
                    <a:pt x="29" y="39"/>
                  </a:lnTo>
                  <a:lnTo>
                    <a:pt x="24" y="58"/>
                  </a:lnTo>
                  <a:lnTo>
                    <a:pt x="15" y="104"/>
                  </a:lnTo>
                  <a:lnTo>
                    <a:pt x="9" y="164"/>
                  </a:lnTo>
                  <a:lnTo>
                    <a:pt x="0" y="164"/>
                  </a:lnTo>
                  <a:lnTo>
                    <a:pt x="6" y="103"/>
                  </a:lnTo>
                  <a:lnTo>
                    <a:pt x="15" y="57"/>
                  </a:lnTo>
                  <a:lnTo>
                    <a:pt x="19" y="37"/>
                  </a:lnTo>
                  <a:lnTo>
                    <a:pt x="26" y="21"/>
                  </a:lnTo>
                  <a:lnTo>
                    <a:pt x="33" y="9"/>
                  </a:lnTo>
                  <a:lnTo>
                    <a:pt x="42" y="0"/>
                  </a:lnTo>
                  <a:lnTo>
                    <a:pt x="49" y="5"/>
                  </a:lnTo>
                  <a:close/>
                </a:path>
              </a:pathLst>
            </a:custGeom>
            <a:solidFill>
              <a:srgbClr val="660066"/>
            </a:solidFill>
            <a:ln w="9525">
              <a:noFill/>
              <a:round/>
              <a:headEnd/>
              <a:tailEnd/>
            </a:ln>
          </p:spPr>
          <p:txBody>
            <a:bodyPr/>
            <a:lstStyle/>
            <a:p>
              <a:endParaRPr lang="en-US">
                <a:solidFill>
                  <a:srgbClr val="000000"/>
                </a:solidFill>
              </a:endParaRPr>
            </a:p>
          </p:txBody>
        </p:sp>
        <p:sp>
          <p:nvSpPr>
            <p:cNvPr id="8360" name="Freeform 168"/>
            <p:cNvSpPr>
              <a:spLocks/>
            </p:cNvSpPr>
            <p:nvPr userDrawn="1"/>
          </p:nvSpPr>
          <p:spPr bwMode="auto">
            <a:xfrm>
              <a:off x="652" y="3957"/>
              <a:ext cx="1" cy="1"/>
            </a:xfrm>
            <a:custGeom>
              <a:avLst/>
              <a:gdLst/>
              <a:ahLst/>
              <a:cxnLst>
                <a:cxn ang="0">
                  <a:pos x="1" y="0"/>
                </a:cxn>
                <a:cxn ang="0">
                  <a:pos x="0" y="2"/>
                </a:cxn>
                <a:cxn ang="0">
                  <a:pos x="7" y="7"/>
                </a:cxn>
                <a:cxn ang="0">
                  <a:pos x="5" y="8"/>
                </a:cxn>
                <a:cxn ang="0">
                  <a:pos x="1" y="0"/>
                </a:cxn>
              </a:cxnLst>
              <a:rect l="0" t="0" r="r" b="b"/>
              <a:pathLst>
                <a:path w="7" h="8">
                  <a:moveTo>
                    <a:pt x="1" y="0"/>
                  </a:moveTo>
                  <a:lnTo>
                    <a:pt x="0" y="2"/>
                  </a:lnTo>
                  <a:lnTo>
                    <a:pt x="7" y="7"/>
                  </a:lnTo>
                  <a:lnTo>
                    <a:pt x="5" y="8"/>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8361" name="Freeform 169"/>
            <p:cNvSpPr>
              <a:spLocks/>
            </p:cNvSpPr>
            <p:nvPr userDrawn="1"/>
          </p:nvSpPr>
          <p:spPr bwMode="auto">
            <a:xfrm>
              <a:off x="645" y="3981"/>
              <a:ext cx="3" cy="90"/>
            </a:xfrm>
            <a:custGeom>
              <a:avLst/>
              <a:gdLst/>
              <a:ahLst/>
              <a:cxnLst>
                <a:cxn ang="0">
                  <a:pos x="18" y="0"/>
                </a:cxn>
                <a:cxn ang="0">
                  <a:pos x="14" y="89"/>
                </a:cxn>
                <a:cxn ang="0">
                  <a:pos x="11" y="224"/>
                </a:cxn>
                <a:cxn ang="0">
                  <a:pos x="9" y="635"/>
                </a:cxn>
                <a:cxn ang="0">
                  <a:pos x="0" y="635"/>
                </a:cxn>
                <a:cxn ang="0">
                  <a:pos x="2" y="224"/>
                </a:cxn>
                <a:cxn ang="0">
                  <a:pos x="5" y="89"/>
                </a:cxn>
                <a:cxn ang="0">
                  <a:pos x="9" y="0"/>
                </a:cxn>
                <a:cxn ang="0">
                  <a:pos x="18" y="0"/>
                </a:cxn>
              </a:cxnLst>
              <a:rect l="0" t="0" r="r" b="b"/>
              <a:pathLst>
                <a:path w="18" h="635">
                  <a:moveTo>
                    <a:pt x="18" y="0"/>
                  </a:moveTo>
                  <a:lnTo>
                    <a:pt x="14" y="89"/>
                  </a:lnTo>
                  <a:lnTo>
                    <a:pt x="11" y="224"/>
                  </a:lnTo>
                  <a:lnTo>
                    <a:pt x="9" y="635"/>
                  </a:lnTo>
                  <a:lnTo>
                    <a:pt x="0" y="635"/>
                  </a:lnTo>
                  <a:lnTo>
                    <a:pt x="2" y="224"/>
                  </a:lnTo>
                  <a:lnTo>
                    <a:pt x="5" y="89"/>
                  </a:lnTo>
                  <a:lnTo>
                    <a:pt x="9" y="0"/>
                  </a:lnTo>
                  <a:lnTo>
                    <a:pt x="18" y="0"/>
                  </a:lnTo>
                  <a:close/>
                </a:path>
              </a:pathLst>
            </a:custGeom>
            <a:solidFill>
              <a:srgbClr val="660066"/>
            </a:solidFill>
            <a:ln w="9525">
              <a:noFill/>
              <a:round/>
              <a:headEnd/>
              <a:tailEnd/>
            </a:ln>
          </p:spPr>
          <p:txBody>
            <a:bodyPr/>
            <a:lstStyle/>
            <a:p>
              <a:endParaRPr lang="en-US">
                <a:solidFill>
                  <a:srgbClr val="000000"/>
                </a:solidFill>
              </a:endParaRPr>
            </a:p>
          </p:txBody>
        </p:sp>
        <p:sp>
          <p:nvSpPr>
            <p:cNvPr id="8362" name="Freeform 170"/>
            <p:cNvSpPr>
              <a:spLocks/>
            </p:cNvSpPr>
            <p:nvPr userDrawn="1"/>
          </p:nvSpPr>
          <p:spPr bwMode="auto">
            <a:xfrm>
              <a:off x="646" y="3981"/>
              <a:ext cx="2"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63" name="Freeform 171"/>
            <p:cNvSpPr>
              <a:spLocks/>
            </p:cNvSpPr>
            <p:nvPr userDrawn="1"/>
          </p:nvSpPr>
          <p:spPr bwMode="auto">
            <a:xfrm>
              <a:off x="645" y="4071"/>
              <a:ext cx="2" cy="24"/>
            </a:xfrm>
            <a:custGeom>
              <a:avLst/>
              <a:gdLst/>
              <a:ahLst/>
              <a:cxnLst>
                <a:cxn ang="0">
                  <a:pos x="9" y="0"/>
                </a:cxn>
                <a:cxn ang="0">
                  <a:pos x="10" y="104"/>
                </a:cxn>
                <a:cxn ang="0">
                  <a:pos x="14" y="168"/>
                </a:cxn>
                <a:cxn ang="0">
                  <a:pos x="5" y="168"/>
                </a:cxn>
                <a:cxn ang="0">
                  <a:pos x="1" y="104"/>
                </a:cxn>
                <a:cxn ang="0">
                  <a:pos x="0" y="0"/>
                </a:cxn>
                <a:cxn ang="0">
                  <a:pos x="9" y="0"/>
                </a:cxn>
              </a:cxnLst>
              <a:rect l="0" t="0" r="r" b="b"/>
              <a:pathLst>
                <a:path w="14" h="168">
                  <a:moveTo>
                    <a:pt x="9" y="0"/>
                  </a:moveTo>
                  <a:lnTo>
                    <a:pt x="10" y="104"/>
                  </a:lnTo>
                  <a:lnTo>
                    <a:pt x="14" y="168"/>
                  </a:lnTo>
                  <a:lnTo>
                    <a:pt x="5" y="168"/>
                  </a:lnTo>
                  <a:lnTo>
                    <a:pt x="1" y="104"/>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364" name="Freeform 172"/>
            <p:cNvSpPr>
              <a:spLocks/>
            </p:cNvSpPr>
            <p:nvPr userDrawn="1"/>
          </p:nvSpPr>
          <p:spPr bwMode="auto">
            <a:xfrm>
              <a:off x="645" y="4071"/>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65" name="Freeform 173"/>
            <p:cNvSpPr>
              <a:spLocks/>
            </p:cNvSpPr>
            <p:nvPr userDrawn="1"/>
          </p:nvSpPr>
          <p:spPr bwMode="auto">
            <a:xfrm>
              <a:off x="646" y="4095"/>
              <a:ext cx="3" cy="10"/>
            </a:xfrm>
            <a:custGeom>
              <a:avLst/>
              <a:gdLst/>
              <a:ahLst/>
              <a:cxnLst>
                <a:cxn ang="0">
                  <a:pos x="9" y="0"/>
                </a:cxn>
                <a:cxn ang="0">
                  <a:pos x="14" y="38"/>
                </a:cxn>
                <a:cxn ang="0">
                  <a:pos x="18" y="50"/>
                </a:cxn>
                <a:cxn ang="0">
                  <a:pos x="22" y="63"/>
                </a:cxn>
                <a:cxn ang="0">
                  <a:pos x="13" y="65"/>
                </a:cxn>
                <a:cxn ang="0">
                  <a:pos x="9" y="53"/>
                </a:cxn>
                <a:cxn ang="0">
                  <a:pos x="5" y="39"/>
                </a:cxn>
                <a:cxn ang="0">
                  <a:pos x="0" y="1"/>
                </a:cxn>
                <a:cxn ang="0">
                  <a:pos x="9" y="0"/>
                </a:cxn>
              </a:cxnLst>
              <a:rect l="0" t="0" r="r" b="b"/>
              <a:pathLst>
                <a:path w="22" h="65">
                  <a:moveTo>
                    <a:pt x="9" y="0"/>
                  </a:moveTo>
                  <a:lnTo>
                    <a:pt x="14" y="38"/>
                  </a:lnTo>
                  <a:lnTo>
                    <a:pt x="18" y="50"/>
                  </a:lnTo>
                  <a:lnTo>
                    <a:pt x="22" y="63"/>
                  </a:lnTo>
                  <a:lnTo>
                    <a:pt x="13" y="65"/>
                  </a:lnTo>
                  <a:lnTo>
                    <a:pt x="9" y="53"/>
                  </a:lnTo>
                  <a:lnTo>
                    <a:pt x="5" y="39"/>
                  </a:lnTo>
                  <a:lnTo>
                    <a:pt x="0" y="1"/>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8366" name="Freeform 174"/>
            <p:cNvSpPr>
              <a:spLocks/>
            </p:cNvSpPr>
            <p:nvPr userDrawn="1"/>
          </p:nvSpPr>
          <p:spPr bwMode="auto">
            <a:xfrm>
              <a:off x="646" y="4095"/>
              <a:ext cx="1" cy="1"/>
            </a:xfrm>
            <a:custGeom>
              <a:avLst/>
              <a:gdLst/>
              <a:ahLst/>
              <a:cxnLst>
                <a:cxn ang="0">
                  <a:pos x="0" y="0"/>
                </a:cxn>
                <a:cxn ang="0">
                  <a:pos x="0" y="1"/>
                </a:cxn>
                <a:cxn ang="0">
                  <a:pos x="9" y="0"/>
                </a:cxn>
                <a:cxn ang="0">
                  <a:pos x="0" y="0"/>
                </a:cxn>
              </a:cxnLst>
              <a:rect l="0" t="0" r="r" b="b"/>
              <a:pathLst>
                <a:path w="9" h="1">
                  <a:moveTo>
                    <a:pt x="0" y="0"/>
                  </a:moveTo>
                  <a:lnTo>
                    <a:pt x="0" y="1"/>
                  </a:ln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67" name="Freeform 175"/>
            <p:cNvSpPr>
              <a:spLocks/>
            </p:cNvSpPr>
            <p:nvPr userDrawn="1"/>
          </p:nvSpPr>
          <p:spPr bwMode="auto">
            <a:xfrm>
              <a:off x="648" y="4104"/>
              <a:ext cx="7" cy="7"/>
            </a:xfrm>
            <a:custGeom>
              <a:avLst/>
              <a:gdLst/>
              <a:ahLst/>
              <a:cxnLst>
                <a:cxn ang="0">
                  <a:pos x="8" y="0"/>
                </a:cxn>
                <a:cxn ang="0">
                  <a:pos x="15" y="14"/>
                </a:cxn>
                <a:cxn ang="0">
                  <a:pos x="20" y="20"/>
                </a:cxn>
                <a:cxn ang="0">
                  <a:pos x="24" y="25"/>
                </a:cxn>
                <a:cxn ang="0">
                  <a:pos x="36" y="33"/>
                </a:cxn>
                <a:cxn ang="0">
                  <a:pos x="51" y="40"/>
                </a:cxn>
                <a:cxn ang="0">
                  <a:pos x="47" y="48"/>
                </a:cxn>
                <a:cxn ang="0">
                  <a:pos x="32" y="41"/>
                </a:cxn>
                <a:cxn ang="0">
                  <a:pos x="18" y="32"/>
                </a:cxn>
                <a:cxn ang="0">
                  <a:pos x="13" y="26"/>
                </a:cxn>
                <a:cxn ang="0">
                  <a:pos x="7" y="18"/>
                </a:cxn>
                <a:cxn ang="0">
                  <a:pos x="0" y="4"/>
                </a:cxn>
                <a:cxn ang="0">
                  <a:pos x="8" y="0"/>
                </a:cxn>
              </a:cxnLst>
              <a:rect l="0" t="0" r="r" b="b"/>
              <a:pathLst>
                <a:path w="51" h="48">
                  <a:moveTo>
                    <a:pt x="8" y="0"/>
                  </a:moveTo>
                  <a:lnTo>
                    <a:pt x="15" y="14"/>
                  </a:lnTo>
                  <a:lnTo>
                    <a:pt x="20" y="20"/>
                  </a:lnTo>
                  <a:lnTo>
                    <a:pt x="24" y="25"/>
                  </a:lnTo>
                  <a:lnTo>
                    <a:pt x="36" y="33"/>
                  </a:lnTo>
                  <a:lnTo>
                    <a:pt x="51" y="40"/>
                  </a:lnTo>
                  <a:lnTo>
                    <a:pt x="47" y="48"/>
                  </a:lnTo>
                  <a:lnTo>
                    <a:pt x="32" y="41"/>
                  </a:lnTo>
                  <a:lnTo>
                    <a:pt x="18" y="32"/>
                  </a:lnTo>
                  <a:lnTo>
                    <a:pt x="13" y="26"/>
                  </a:lnTo>
                  <a:lnTo>
                    <a:pt x="7" y="18"/>
                  </a:lnTo>
                  <a:lnTo>
                    <a:pt x="0" y="4"/>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8368" name="Freeform 176"/>
            <p:cNvSpPr>
              <a:spLocks/>
            </p:cNvSpPr>
            <p:nvPr userDrawn="1"/>
          </p:nvSpPr>
          <p:spPr bwMode="auto">
            <a:xfrm>
              <a:off x="648" y="4104"/>
              <a:ext cx="1" cy="1"/>
            </a:xfrm>
            <a:custGeom>
              <a:avLst/>
              <a:gdLst/>
              <a:ahLst/>
              <a:cxnLst>
                <a:cxn ang="0">
                  <a:pos x="0" y="3"/>
                </a:cxn>
                <a:cxn ang="0">
                  <a:pos x="0" y="4"/>
                </a:cxn>
                <a:cxn ang="0">
                  <a:pos x="8" y="0"/>
                </a:cxn>
                <a:cxn ang="0">
                  <a:pos x="9" y="1"/>
                </a:cxn>
                <a:cxn ang="0">
                  <a:pos x="0" y="3"/>
                </a:cxn>
              </a:cxnLst>
              <a:rect l="0" t="0" r="r" b="b"/>
              <a:pathLst>
                <a:path w="9" h="4">
                  <a:moveTo>
                    <a:pt x="0" y="3"/>
                  </a:moveTo>
                  <a:lnTo>
                    <a:pt x="0" y="4"/>
                  </a:lnTo>
                  <a:lnTo>
                    <a:pt x="8" y="0"/>
                  </a:lnTo>
                  <a:lnTo>
                    <a:pt x="9" y="1"/>
                  </a:lnTo>
                  <a:lnTo>
                    <a:pt x="0" y="3"/>
                  </a:lnTo>
                  <a:close/>
                </a:path>
              </a:pathLst>
            </a:custGeom>
            <a:solidFill>
              <a:srgbClr val="660066"/>
            </a:solidFill>
            <a:ln w="9525">
              <a:noFill/>
              <a:round/>
              <a:headEnd/>
              <a:tailEnd/>
            </a:ln>
          </p:spPr>
          <p:txBody>
            <a:bodyPr/>
            <a:lstStyle/>
            <a:p>
              <a:endParaRPr lang="en-US">
                <a:solidFill>
                  <a:srgbClr val="000000"/>
                </a:solidFill>
              </a:endParaRPr>
            </a:p>
          </p:txBody>
        </p:sp>
        <p:sp>
          <p:nvSpPr>
            <p:cNvPr id="8369" name="Freeform 177"/>
            <p:cNvSpPr>
              <a:spLocks/>
            </p:cNvSpPr>
            <p:nvPr userDrawn="1"/>
          </p:nvSpPr>
          <p:spPr bwMode="auto">
            <a:xfrm>
              <a:off x="655" y="4110"/>
              <a:ext cx="5" cy="7"/>
            </a:xfrm>
            <a:custGeom>
              <a:avLst/>
              <a:gdLst/>
              <a:ahLst/>
              <a:cxnLst>
                <a:cxn ang="0">
                  <a:pos x="2" y="0"/>
                </a:cxn>
                <a:cxn ang="0">
                  <a:pos x="12" y="3"/>
                </a:cxn>
                <a:cxn ang="0">
                  <a:pos x="19" y="6"/>
                </a:cxn>
                <a:cxn ang="0">
                  <a:pos x="26" y="12"/>
                </a:cxn>
                <a:cxn ang="0">
                  <a:pos x="30" y="18"/>
                </a:cxn>
                <a:cxn ang="0">
                  <a:pos x="38" y="33"/>
                </a:cxn>
                <a:cxn ang="0">
                  <a:pos x="39" y="52"/>
                </a:cxn>
                <a:cxn ang="0">
                  <a:pos x="30" y="53"/>
                </a:cxn>
                <a:cxn ang="0">
                  <a:pos x="29" y="35"/>
                </a:cxn>
                <a:cxn ang="0">
                  <a:pos x="22" y="22"/>
                </a:cxn>
                <a:cxn ang="0">
                  <a:pos x="19" y="18"/>
                </a:cxn>
                <a:cxn ang="0">
                  <a:pos x="15" y="14"/>
                </a:cxn>
                <a:cxn ang="0">
                  <a:pos x="8" y="11"/>
                </a:cxn>
                <a:cxn ang="0">
                  <a:pos x="0" y="9"/>
                </a:cxn>
                <a:cxn ang="0">
                  <a:pos x="2" y="0"/>
                </a:cxn>
              </a:cxnLst>
              <a:rect l="0" t="0" r="r" b="b"/>
              <a:pathLst>
                <a:path w="39" h="53">
                  <a:moveTo>
                    <a:pt x="2" y="0"/>
                  </a:moveTo>
                  <a:lnTo>
                    <a:pt x="12" y="3"/>
                  </a:lnTo>
                  <a:lnTo>
                    <a:pt x="19" y="6"/>
                  </a:lnTo>
                  <a:lnTo>
                    <a:pt x="26" y="12"/>
                  </a:lnTo>
                  <a:lnTo>
                    <a:pt x="30" y="18"/>
                  </a:lnTo>
                  <a:lnTo>
                    <a:pt x="38" y="33"/>
                  </a:lnTo>
                  <a:lnTo>
                    <a:pt x="39" y="52"/>
                  </a:lnTo>
                  <a:lnTo>
                    <a:pt x="30" y="53"/>
                  </a:lnTo>
                  <a:lnTo>
                    <a:pt x="29" y="35"/>
                  </a:lnTo>
                  <a:lnTo>
                    <a:pt x="22" y="22"/>
                  </a:lnTo>
                  <a:lnTo>
                    <a:pt x="19" y="18"/>
                  </a:lnTo>
                  <a:lnTo>
                    <a:pt x="15" y="14"/>
                  </a:lnTo>
                  <a:lnTo>
                    <a:pt x="8" y="11"/>
                  </a:lnTo>
                  <a:lnTo>
                    <a:pt x="0" y="9"/>
                  </a:lnTo>
                  <a:lnTo>
                    <a:pt x="2" y="0"/>
                  </a:lnTo>
                  <a:close/>
                </a:path>
              </a:pathLst>
            </a:custGeom>
            <a:solidFill>
              <a:srgbClr val="660066"/>
            </a:solidFill>
            <a:ln w="9525">
              <a:noFill/>
              <a:round/>
              <a:headEnd/>
              <a:tailEnd/>
            </a:ln>
          </p:spPr>
          <p:txBody>
            <a:bodyPr/>
            <a:lstStyle/>
            <a:p>
              <a:endParaRPr lang="en-US">
                <a:solidFill>
                  <a:srgbClr val="000000"/>
                </a:solidFill>
              </a:endParaRPr>
            </a:p>
          </p:txBody>
        </p:sp>
        <p:sp>
          <p:nvSpPr>
            <p:cNvPr id="8370" name="Freeform 178"/>
            <p:cNvSpPr>
              <a:spLocks/>
            </p:cNvSpPr>
            <p:nvPr userDrawn="1"/>
          </p:nvSpPr>
          <p:spPr bwMode="auto">
            <a:xfrm>
              <a:off x="654" y="4110"/>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8371" name="Freeform 179"/>
            <p:cNvSpPr>
              <a:spLocks/>
            </p:cNvSpPr>
            <p:nvPr userDrawn="1"/>
          </p:nvSpPr>
          <p:spPr bwMode="auto">
            <a:xfrm>
              <a:off x="646" y="4117"/>
              <a:ext cx="14" cy="9"/>
            </a:xfrm>
            <a:custGeom>
              <a:avLst/>
              <a:gdLst/>
              <a:ahLst/>
              <a:cxnLst>
                <a:cxn ang="0">
                  <a:pos x="96" y="1"/>
                </a:cxn>
                <a:cxn ang="0">
                  <a:pos x="95" y="11"/>
                </a:cxn>
                <a:cxn ang="0">
                  <a:pos x="90" y="22"/>
                </a:cxn>
                <a:cxn ang="0">
                  <a:pos x="82" y="31"/>
                </a:cxn>
                <a:cxn ang="0">
                  <a:pos x="72" y="40"/>
                </a:cxn>
                <a:cxn ang="0">
                  <a:pos x="43" y="51"/>
                </a:cxn>
                <a:cxn ang="0">
                  <a:pos x="4" y="60"/>
                </a:cxn>
                <a:cxn ang="0">
                  <a:pos x="0" y="52"/>
                </a:cxn>
                <a:cxn ang="0">
                  <a:pos x="40" y="43"/>
                </a:cxn>
                <a:cxn ang="0">
                  <a:pos x="67" y="32"/>
                </a:cxn>
                <a:cxn ang="0">
                  <a:pos x="76" y="24"/>
                </a:cxn>
                <a:cxn ang="0">
                  <a:pos x="82" y="17"/>
                </a:cxn>
                <a:cxn ang="0">
                  <a:pos x="86" y="9"/>
                </a:cxn>
                <a:cxn ang="0">
                  <a:pos x="87" y="0"/>
                </a:cxn>
                <a:cxn ang="0">
                  <a:pos x="96" y="1"/>
                </a:cxn>
              </a:cxnLst>
              <a:rect l="0" t="0" r="r" b="b"/>
              <a:pathLst>
                <a:path w="96" h="60">
                  <a:moveTo>
                    <a:pt x="96" y="1"/>
                  </a:moveTo>
                  <a:lnTo>
                    <a:pt x="95" y="11"/>
                  </a:lnTo>
                  <a:lnTo>
                    <a:pt x="90" y="22"/>
                  </a:lnTo>
                  <a:lnTo>
                    <a:pt x="82" y="31"/>
                  </a:lnTo>
                  <a:lnTo>
                    <a:pt x="72" y="40"/>
                  </a:lnTo>
                  <a:lnTo>
                    <a:pt x="43" y="51"/>
                  </a:lnTo>
                  <a:lnTo>
                    <a:pt x="4" y="60"/>
                  </a:lnTo>
                  <a:lnTo>
                    <a:pt x="0" y="52"/>
                  </a:lnTo>
                  <a:lnTo>
                    <a:pt x="40" y="43"/>
                  </a:lnTo>
                  <a:lnTo>
                    <a:pt x="67" y="32"/>
                  </a:lnTo>
                  <a:lnTo>
                    <a:pt x="76" y="24"/>
                  </a:lnTo>
                  <a:lnTo>
                    <a:pt x="82" y="17"/>
                  </a:lnTo>
                  <a:lnTo>
                    <a:pt x="86" y="9"/>
                  </a:lnTo>
                  <a:lnTo>
                    <a:pt x="87" y="0"/>
                  </a:lnTo>
                  <a:lnTo>
                    <a:pt x="96" y="1"/>
                  </a:lnTo>
                  <a:close/>
                </a:path>
              </a:pathLst>
            </a:custGeom>
            <a:solidFill>
              <a:srgbClr val="660066"/>
            </a:solidFill>
            <a:ln w="9525">
              <a:noFill/>
              <a:round/>
              <a:headEnd/>
              <a:tailEnd/>
            </a:ln>
          </p:spPr>
          <p:txBody>
            <a:bodyPr/>
            <a:lstStyle/>
            <a:p>
              <a:endParaRPr lang="en-US">
                <a:solidFill>
                  <a:srgbClr val="000000"/>
                </a:solidFill>
              </a:endParaRPr>
            </a:p>
          </p:txBody>
        </p:sp>
        <p:sp>
          <p:nvSpPr>
            <p:cNvPr id="8372" name="Freeform 180"/>
            <p:cNvSpPr>
              <a:spLocks/>
            </p:cNvSpPr>
            <p:nvPr userDrawn="1"/>
          </p:nvSpPr>
          <p:spPr bwMode="auto">
            <a:xfrm>
              <a:off x="659" y="4117"/>
              <a:ext cx="1" cy="1"/>
            </a:xfrm>
            <a:custGeom>
              <a:avLst/>
              <a:gdLst/>
              <a:ahLst/>
              <a:cxnLst>
                <a:cxn ang="0">
                  <a:pos x="9" y="1"/>
                </a:cxn>
                <a:cxn ang="0">
                  <a:pos x="0" y="0"/>
                </a:cxn>
                <a:cxn ang="0">
                  <a:pos x="0" y="2"/>
                </a:cxn>
                <a:cxn ang="0">
                  <a:pos x="9" y="1"/>
                </a:cxn>
              </a:cxnLst>
              <a:rect l="0" t="0" r="r" b="b"/>
              <a:pathLst>
                <a:path w="9" h="2">
                  <a:moveTo>
                    <a:pt x="9" y="1"/>
                  </a:moveTo>
                  <a:lnTo>
                    <a:pt x="0" y="0"/>
                  </a:lnTo>
                  <a:lnTo>
                    <a:pt x="0" y="2"/>
                  </a:lnTo>
                  <a:lnTo>
                    <a:pt x="9" y="1"/>
                  </a:lnTo>
                  <a:close/>
                </a:path>
              </a:pathLst>
            </a:custGeom>
            <a:solidFill>
              <a:srgbClr val="660066"/>
            </a:solidFill>
            <a:ln w="9525">
              <a:noFill/>
              <a:round/>
              <a:headEnd/>
              <a:tailEnd/>
            </a:ln>
          </p:spPr>
          <p:txBody>
            <a:bodyPr/>
            <a:lstStyle/>
            <a:p>
              <a:endParaRPr lang="en-US">
                <a:solidFill>
                  <a:srgbClr val="000000"/>
                </a:solidFill>
              </a:endParaRPr>
            </a:p>
          </p:txBody>
        </p:sp>
        <p:sp>
          <p:nvSpPr>
            <p:cNvPr id="8373" name="Freeform 181"/>
            <p:cNvSpPr>
              <a:spLocks/>
            </p:cNvSpPr>
            <p:nvPr userDrawn="1"/>
          </p:nvSpPr>
          <p:spPr bwMode="auto">
            <a:xfrm>
              <a:off x="644" y="4124"/>
              <a:ext cx="3" cy="2"/>
            </a:xfrm>
            <a:custGeom>
              <a:avLst/>
              <a:gdLst/>
              <a:ahLst/>
              <a:cxnLst>
                <a:cxn ang="0">
                  <a:pos x="18" y="8"/>
                </a:cxn>
                <a:cxn ang="0">
                  <a:pos x="2" y="9"/>
                </a:cxn>
                <a:cxn ang="0">
                  <a:pos x="0" y="1"/>
                </a:cxn>
                <a:cxn ang="0">
                  <a:pos x="15" y="0"/>
                </a:cxn>
                <a:cxn ang="0">
                  <a:pos x="18" y="8"/>
                </a:cxn>
              </a:cxnLst>
              <a:rect l="0" t="0" r="r" b="b"/>
              <a:pathLst>
                <a:path w="18" h="9">
                  <a:moveTo>
                    <a:pt x="18" y="8"/>
                  </a:moveTo>
                  <a:lnTo>
                    <a:pt x="2" y="9"/>
                  </a:lnTo>
                  <a:lnTo>
                    <a:pt x="0" y="1"/>
                  </a:lnTo>
                  <a:lnTo>
                    <a:pt x="15" y="0"/>
                  </a:lnTo>
                  <a:lnTo>
                    <a:pt x="18" y="8"/>
                  </a:lnTo>
                  <a:close/>
                </a:path>
              </a:pathLst>
            </a:custGeom>
            <a:solidFill>
              <a:srgbClr val="660066"/>
            </a:solidFill>
            <a:ln w="9525">
              <a:noFill/>
              <a:round/>
              <a:headEnd/>
              <a:tailEnd/>
            </a:ln>
          </p:spPr>
          <p:txBody>
            <a:bodyPr/>
            <a:lstStyle/>
            <a:p>
              <a:endParaRPr lang="en-US">
                <a:solidFill>
                  <a:srgbClr val="000000"/>
                </a:solidFill>
              </a:endParaRPr>
            </a:p>
          </p:txBody>
        </p:sp>
        <p:sp>
          <p:nvSpPr>
            <p:cNvPr id="8374" name="Freeform 182"/>
            <p:cNvSpPr>
              <a:spLocks/>
            </p:cNvSpPr>
            <p:nvPr userDrawn="1"/>
          </p:nvSpPr>
          <p:spPr bwMode="auto">
            <a:xfrm>
              <a:off x="646" y="4124"/>
              <a:ext cx="1" cy="2"/>
            </a:xfrm>
            <a:custGeom>
              <a:avLst/>
              <a:gdLst/>
              <a:ahLst/>
              <a:cxnLst>
                <a:cxn ang="0">
                  <a:pos x="4" y="8"/>
                </a:cxn>
                <a:cxn ang="0">
                  <a:pos x="1" y="0"/>
                </a:cxn>
                <a:cxn ang="0">
                  <a:pos x="0" y="0"/>
                </a:cxn>
                <a:cxn ang="0">
                  <a:pos x="4" y="8"/>
                </a:cxn>
              </a:cxnLst>
              <a:rect l="0" t="0" r="r" b="b"/>
              <a:pathLst>
                <a:path w="4" h="8">
                  <a:moveTo>
                    <a:pt x="4" y="8"/>
                  </a:moveTo>
                  <a:lnTo>
                    <a:pt x="1" y="0"/>
                  </a:lnTo>
                  <a:lnTo>
                    <a:pt x="0" y="0"/>
                  </a:lnTo>
                  <a:lnTo>
                    <a:pt x="4" y="8"/>
                  </a:lnTo>
                  <a:close/>
                </a:path>
              </a:pathLst>
            </a:custGeom>
            <a:solidFill>
              <a:srgbClr val="660066"/>
            </a:solidFill>
            <a:ln w="9525">
              <a:noFill/>
              <a:round/>
              <a:headEnd/>
              <a:tailEnd/>
            </a:ln>
          </p:spPr>
          <p:txBody>
            <a:bodyPr/>
            <a:lstStyle/>
            <a:p>
              <a:endParaRPr lang="en-US">
                <a:solidFill>
                  <a:srgbClr val="000000"/>
                </a:solidFill>
              </a:endParaRPr>
            </a:p>
          </p:txBody>
        </p:sp>
        <p:sp>
          <p:nvSpPr>
            <p:cNvPr id="8375" name="Freeform 183"/>
            <p:cNvSpPr>
              <a:spLocks/>
            </p:cNvSpPr>
            <p:nvPr userDrawn="1"/>
          </p:nvSpPr>
          <p:spPr bwMode="auto">
            <a:xfrm>
              <a:off x="608" y="4125"/>
              <a:ext cx="37" cy="7"/>
            </a:xfrm>
            <a:custGeom>
              <a:avLst/>
              <a:gdLst/>
              <a:ahLst/>
              <a:cxnLst>
                <a:cxn ang="0">
                  <a:pos x="260" y="8"/>
                </a:cxn>
                <a:cxn ang="0">
                  <a:pos x="152" y="27"/>
                </a:cxn>
                <a:cxn ang="0">
                  <a:pos x="2" y="54"/>
                </a:cxn>
                <a:cxn ang="0">
                  <a:pos x="0" y="46"/>
                </a:cxn>
                <a:cxn ang="0">
                  <a:pos x="150" y="19"/>
                </a:cxn>
                <a:cxn ang="0">
                  <a:pos x="258" y="0"/>
                </a:cxn>
                <a:cxn ang="0">
                  <a:pos x="260" y="8"/>
                </a:cxn>
              </a:cxnLst>
              <a:rect l="0" t="0" r="r" b="b"/>
              <a:pathLst>
                <a:path w="260" h="54">
                  <a:moveTo>
                    <a:pt x="260" y="8"/>
                  </a:moveTo>
                  <a:lnTo>
                    <a:pt x="152" y="27"/>
                  </a:lnTo>
                  <a:lnTo>
                    <a:pt x="2" y="54"/>
                  </a:lnTo>
                  <a:lnTo>
                    <a:pt x="0" y="46"/>
                  </a:lnTo>
                  <a:lnTo>
                    <a:pt x="150" y="19"/>
                  </a:lnTo>
                  <a:lnTo>
                    <a:pt x="258" y="0"/>
                  </a:lnTo>
                  <a:lnTo>
                    <a:pt x="260" y="8"/>
                  </a:lnTo>
                  <a:close/>
                </a:path>
              </a:pathLst>
            </a:custGeom>
            <a:solidFill>
              <a:srgbClr val="660066"/>
            </a:solidFill>
            <a:ln w="9525">
              <a:noFill/>
              <a:round/>
              <a:headEnd/>
              <a:tailEnd/>
            </a:ln>
          </p:spPr>
          <p:txBody>
            <a:bodyPr/>
            <a:lstStyle/>
            <a:p>
              <a:endParaRPr lang="en-US">
                <a:solidFill>
                  <a:srgbClr val="000000"/>
                </a:solidFill>
              </a:endParaRPr>
            </a:p>
          </p:txBody>
        </p:sp>
        <p:sp>
          <p:nvSpPr>
            <p:cNvPr id="8376" name="Freeform 184"/>
            <p:cNvSpPr>
              <a:spLocks/>
            </p:cNvSpPr>
            <p:nvPr userDrawn="1"/>
          </p:nvSpPr>
          <p:spPr bwMode="auto">
            <a:xfrm>
              <a:off x="644" y="4125"/>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77" name="Freeform 185"/>
            <p:cNvSpPr>
              <a:spLocks/>
            </p:cNvSpPr>
            <p:nvPr userDrawn="1"/>
          </p:nvSpPr>
          <p:spPr bwMode="auto">
            <a:xfrm>
              <a:off x="567" y="4131"/>
              <a:ext cx="41" cy="8"/>
            </a:xfrm>
            <a:custGeom>
              <a:avLst/>
              <a:gdLst/>
              <a:ahLst/>
              <a:cxnLst>
                <a:cxn ang="0">
                  <a:pos x="288" y="8"/>
                </a:cxn>
                <a:cxn ang="0">
                  <a:pos x="140" y="34"/>
                </a:cxn>
                <a:cxn ang="0">
                  <a:pos x="3" y="57"/>
                </a:cxn>
                <a:cxn ang="0">
                  <a:pos x="0" y="49"/>
                </a:cxn>
                <a:cxn ang="0">
                  <a:pos x="137" y="26"/>
                </a:cxn>
                <a:cxn ang="0">
                  <a:pos x="286" y="0"/>
                </a:cxn>
                <a:cxn ang="0">
                  <a:pos x="288" y="8"/>
                </a:cxn>
              </a:cxnLst>
              <a:rect l="0" t="0" r="r" b="b"/>
              <a:pathLst>
                <a:path w="288" h="57">
                  <a:moveTo>
                    <a:pt x="288" y="8"/>
                  </a:moveTo>
                  <a:lnTo>
                    <a:pt x="140" y="34"/>
                  </a:lnTo>
                  <a:lnTo>
                    <a:pt x="3" y="57"/>
                  </a:lnTo>
                  <a:lnTo>
                    <a:pt x="0" y="49"/>
                  </a:lnTo>
                  <a:lnTo>
                    <a:pt x="137" y="26"/>
                  </a:lnTo>
                  <a:lnTo>
                    <a:pt x="286" y="0"/>
                  </a:lnTo>
                  <a:lnTo>
                    <a:pt x="288" y="8"/>
                  </a:lnTo>
                  <a:close/>
                </a:path>
              </a:pathLst>
            </a:custGeom>
            <a:solidFill>
              <a:srgbClr val="660066"/>
            </a:solidFill>
            <a:ln w="9525">
              <a:noFill/>
              <a:round/>
              <a:headEnd/>
              <a:tailEnd/>
            </a:ln>
          </p:spPr>
          <p:txBody>
            <a:bodyPr/>
            <a:lstStyle/>
            <a:p>
              <a:endParaRPr lang="en-US">
                <a:solidFill>
                  <a:srgbClr val="000000"/>
                </a:solidFill>
              </a:endParaRPr>
            </a:p>
          </p:txBody>
        </p:sp>
        <p:sp>
          <p:nvSpPr>
            <p:cNvPr id="8378" name="Freeform 186"/>
            <p:cNvSpPr>
              <a:spLocks/>
            </p:cNvSpPr>
            <p:nvPr userDrawn="1"/>
          </p:nvSpPr>
          <p:spPr bwMode="auto">
            <a:xfrm>
              <a:off x="608" y="4131"/>
              <a:ext cx="1" cy="1"/>
            </a:xfrm>
            <a:custGeom>
              <a:avLst/>
              <a:gdLst/>
              <a:ahLst/>
              <a:cxnLst>
                <a:cxn ang="0">
                  <a:pos x="2" y="8"/>
                </a:cxn>
                <a:cxn ang="0">
                  <a:pos x="0" y="0"/>
                </a:cxn>
                <a:cxn ang="0">
                  <a:pos x="2" y="8"/>
                </a:cxn>
              </a:cxnLst>
              <a:rect l="0" t="0" r="r" b="b"/>
              <a:pathLst>
                <a:path w="2" h="8">
                  <a:moveTo>
                    <a:pt x="2" y="8"/>
                  </a:moveTo>
                  <a:lnTo>
                    <a:pt x="0" y="0"/>
                  </a:lnTo>
                  <a:lnTo>
                    <a:pt x="2" y="8"/>
                  </a:lnTo>
                  <a:close/>
                </a:path>
              </a:pathLst>
            </a:custGeom>
            <a:solidFill>
              <a:srgbClr val="660066"/>
            </a:solidFill>
            <a:ln w="9525">
              <a:noFill/>
              <a:round/>
              <a:headEnd/>
              <a:tailEnd/>
            </a:ln>
          </p:spPr>
          <p:txBody>
            <a:bodyPr/>
            <a:lstStyle/>
            <a:p>
              <a:endParaRPr lang="en-US">
                <a:solidFill>
                  <a:srgbClr val="000000"/>
                </a:solidFill>
              </a:endParaRPr>
            </a:p>
          </p:txBody>
        </p:sp>
        <p:sp>
          <p:nvSpPr>
            <p:cNvPr id="8379" name="Freeform 187"/>
            <p:cNvSpPr>
              <a:spLocks/>
            </p:cNvSpPr>
            <p:nvPr userDrawn="1"/>
          </p:nvSpPr>
          <p:spPr bwMode="auto">
            <a:xfrm>
              <a:off x="549" y="4129"/>
              <a:ext cx="18" cy="10"/>
            </a:xfrm>
            <a:custGeom>
              <a:avLst/>
              <a:gdLst/>
              <a:ahLst/>
              <a:cxnLst>
                <a:cxn ang="0">
                  <a:pos x="123" y="73"/>
                </a:cxn>
                <a:cxn ang="0">
                  <a:pos x="79" y="50"/>
                </a:cxn>
                <a:cxn ang="0">
                  <a:pos x="0" y="8"/>
                </a:cxn>
                <a:cxn ang="0">
                  <a:pos x="4" y="0"/>
                </a:cxn>
                <a:cxn ang="0">
                  <a:pos x="84" y="42"/>
                </a:cxn>
                <a:cxn ang="0">
                  <a:pos x="128" y="65"/>
                </a:cxn>
                <a:cxn ang="0">
                  <a:pos x="123" y="73"/>
                </a:cxn>
              </a:cxnLst>
              <a:rect l="0" t="0" r="r" b="b"/>
              <a:pathLst>
                <a:path w="128" h="73">
                  <a:moveTo>
                    <a:pt x="123" y="73"/>
                  </a:moveTo>
                  <a:lnTo>
                    <a:pt x="79" y="50"/>
                  </a:lnTo>
                  <a:lnTo>
                    <a:pt x="0" y="8"/>
                  </a:lnTo>
                  <a:lnTo>
                    <a:pt x="4" y="0"/>
                  </a:lnTo>
                  <a:lnTo>
                    <a:pt x="84" y="42"/>
                  </a:lnTo>
                  <a:lnTo>
                    <a:pt x="128" y="65"/>
                  </a:lnTo>
                  <a:lnTo>
                    <a:pt x="123" y="73"/>
                  </a:lnTo>
                  <a:close/>
                </a:path>
              </a:pathLst>
            </a:custGeom>
            <a:solidFill>
              <a:srgbClr val="660066"/>
            </a:solidFill>
            <a:ln w="9525">
              <a:noFill/>
              <a:round/>
              <a:headEnd/>
              <a:tailEnd/>
            </a:ln>
          </p:spPr>
          <p:txBody>
            <a:bodyPr/>
            <a:lstStyle/>
            <a:p>
              <a:endParaRPr lang="en-US">
                <a:solidFill>
                  <a:srgbClr val="000000"/>
                </a:solidFill>
              </a:endParaRPr>
            </a:p>
          </p:txBody>
        </p:sp>
        <p:sp>
          <p:nvSpPr>
            <p:cNvPr id="8380" name="Freeform 188"/>
            <p:cNvSpPr>
              <a:spLocks/>
            </p:cNvSpPr>
            <p:nvPr userDrawn="1"/>
          </p:nvSpPr>
          <p:spPr bwMode="auto">
            <a:xfrm>
              <a:off x="567" y="4138"/>
              <a:ext cx="1" cy="1"/>
            </a:xfrm>
            <a:custGeom>
              <a:avLst/>
              <a:gdLst/>
              <a:ahLst/>
              <a:cxnLst>
                <a:cxn ang="0">
                  <a:pos x="4" y="8"/>
                </a:cxn>
                <a:cxn ang="0">
                  <a:pos x="1" y="8"/>
                </a:cxn>
                <a:cxn ang="0">
                  <a:pos x="0" y="8"/>
                </a:cxn>
                <a:cxn ang="0">
                  <a:pos x="5" y="0"/>
                </a:cxn>
                <a:cxn ang="0">
                  <a:pos x="1" y="0"/>
                </a:cxn>
                <a:cxn ang="0">
                  <a:pos x="4" y="8"/>
                </a:cxn>
              </a:cxnLst>
              <a:rect l="0" t="0" r="r" b="b"/>
              <a:pathLst>
                <a:path w="5" h="8">
                  <a:moveTo>
                    <a:pt x="4" y="8"/>
                  </a:moveTo>
                  <a:lnTo>
                    <a:pt x="1" y="8"/>
                  </a:lnTo>
                  <a:lnTo>
                    <a:pt x="0" y="8"/>
                  </a:lnTo>
                  <a:lnTo>
                    <a:pt x="5" y="0"/>
                  </a:lnTo>
                  <a:lnTo>
                    <a:pt x="1" y="0"/>
                  </a:lnTo>
                  <a:lnTo>
                    <a:pt x="4" y="8"/>
                  </a:lnTo>
                  <a:close/>
                </a:path>
              </a:pathLst>
            </a:custGeom>
            <a:solidFill>
              <a:srgbClr val="660066"/>
            </a:solidFill>
            <a:ln w="9525">
              <a:noFill/>
              <a:round/>
              <a:headEnd/>
              <a:tailEnd/>
            </a:ln>
          </p:spPr>
          <p:txBody>
            <a:bodyPr/>
            <a:lstStyle/>
            <a:p>
              <a:endParaRPr lang="en-US">
                <a:solidFill>
                  <a:srgbClr val="000000"/>
                </a:solidFill>
              </a:endParaRPr>
            </a:p>
          </p:txBody>
        </p:sp>
        <p:sp>
          <p:nvSpPr>
            <p:cNvPr id="8381" name="Freeform 189"/>
            <p:cNvSpPr>
              <a:spLocks/>
            </p:cNvSpPr>
            <p:nvPr userDrawn="1"/>
          </p:nvSpPr>
          <p:spPr bwMode="auto">
            <a:xfrm>
              <a:off x="534" y="4120"/>
              <a:ext cx="16" cy="10"/>
            </a:xfrm>
            <a:custGeom>
              <a:avLst/>
              <a:gdLst/>
              <a:ahLst/>
              <a:cxnLst>
                <a:cxn ang="0">
                  <a:pos x="105" y="71"/>
                </a:cxn>
                <a:cxn ang="0">
                  <a:pos x="71" y="52"/>
                </a:cxn>
                <a:cxn ang="0">
                  <a:pos x="37" y="30"/>
                </a:cxn>
                <a:cxn ang="0">
                  <a:pos x="0" y="7"/>
                </a:cxn>
                <a:cxn ang="0">
                  <a:pos x="5" y="0"/>
                </a:cxn>
                <a:cxn ang="0">
                  <a:pos x="43" y="23"/>
                </a:cxn>
                <a:cxn ang="0">
                  <a:pos x="77" y="45"/>
                </a:cxn>
                <a:cxn ang="0">
                  <a:pos x="110" y="64"/>
                </a:cxn>
                <a:cxn ang="0">
                  <a:pos x="105" y="71"/>
                </a:cxn>
              </a:cxnLst>
              <a:rect l="0" t="0" r="r" b="b"/>
              <a:pathLst>
                <a:path w="110" h="71">
                  <a:moveTo>
                    <a:pt x="105" y="71"/>
                  </a:moveTo>
                  <a:lnTo>
                    <a:pt x="71" y="52"/>
                  </a:lnTo>
                  <a:lnTo>
                    <a:pt x="37" y="30"/>
                  </a:lnTo>
                  <a:lnTo>
                    <a:pt x="0" y="7"/>
                  </a:lnTo>
                  <a:lnTo>
                    <a:pt x="5" y="0"/>
                  </a:lnTo>
                  <a:lnTo>
                    <a:pt x="43" y="23"/>
                  </a:lnTo>
                  <a:lnTo>
                    <a:pt x="77" y="45"/>
                  </a:lnTo>
                  <a:lnTo>
                    <a:pt x="110" y="64"/>
                  </a:lnTo>
                  <a:lnTo>
                    <a:pt x="105" y="71"/>
                  </a:lnTo>
                  <a:close/>
                </a:path>
              </a:pathLst>
            </a:custGeom>
            <a:solidFill>
              <a:srgbClr val="660066"/>
            </a:solidFill>
            <a:ln w="9525">
              <a:noFill/>
              <a:round/>
              <a:headEnd/>
              <a:tailEnd/>
            </a:ln>
          </p:spPr>
          <p:txBody>
            <a:bodyPr/>
            <a:lstStyle/>
            <a:p>
              <a:endParaRPr lang="en-US">
                <a:solidFill>
                  <a:srgbClr val="000000"/>
                </a:solidFill>
              </a:endParaRPr>
            </a:p>
          </p:txBody>
        </p:sp>
        <p:sp>
          <p:nvSpPr>
            <p:cNvPr id="8382" name="Freeform 190"/>
            <p:cNvSpPr>
              <a:spLocks/>
            </p:cNvSpPr>
            <p:nvPr userDrawn="1"/>
          </p:nvSpPr>
          <p:spPr bwMode="auto">
            <a:xfrm>
              <a:off x="549" y="4129"/>
              <a:ext cx="1" cy="1"/>
            </a:xfrm>
            <a:custGeom>
              <a:avLst/>
              <a:gdLst/>
              <a:ahLst/>
              <a:cxnLst>
                <a:cxn ang="0">
                  <a:pos x="1" y="8"/>
                </a:cxn>
                <a:cxn ang="0">
                  <a:pos x="0" y="7"/>
                </a:cxn>
                <a:cxn ang="0">
                  <a:pos x="5" y="0"/>
                </a:cxn>
                <a:cxn ang="0">
                  <a:pos x="1" y="8"/>
                </a:cxn>
              </a:cxnLst>
              <a:rect l="0" t="0" r="r" b="b"/>
              <a:pathLst>
                <a:path w="5" h="8">
                  <a:moveTo>
                    <a:pt x="1" y="8"/>
                  </a:moveTo>
                  <a:lnTo>
                    <a:pt x="0" y="7"/>
                  </a:lnTo>
                  <a:lnTo>
                    <a:pt x="5" y="0"/>
                  </a:lnTo>
                  <a:lnTo>
                    <a:pt x="1" y="8"/>
                  </a:lnTo>
                  <a:close/>
                </a:path>
              </a:pathLst>
            </a:custGeom>
            <a:solidFill>
              <a:srgbClr val="660066"/>
            </a:solidFill>
            <a:ln w="9525">
              <a:noFill/>
              <a:round/>
              <a:headEnd/>
              <a:tailEnd/>
            </a:ln>
          </p:spPr>
          <p:txBody>
            <a:bodyPr/>
            <a:lstStyle/>
            <a:p>
              <a:endParaRPr lang="en-US">
                <a:solidFill>
                  <a:srgbClr val="000000"/>
                </a:solidFill>
              </a:endParaRPr>
            </a:p>
          </p:txBody>
        </p:sp>
        <p:sp>
          <p:nvSpPr>
            <p:cNvPr id="8383" name="Freeform 191"/>
            <p:cNvSpPr>
              <a:spLocks/>
            </p:cNvSpPr>
            <p:nvPr userDrawn="1"/>
          </p:nvSpPr>
          <p:spPr bwMode="auto">
            <a:xfrm>
              <a:off x="533" y="4120"/>
              <a:ext cx="2" cy="1"/>
            </a:xfrm>
            <a:custGeom>
              <a:avLst/>
              <a:gdLst/>
              <a:ahLst/>
              <a:cxnLst>
                <a:cxn ang="0">
                  <a:pos x="9" y="8"/>
                </a:cxn>
                <a:cxn ang="0">
                  <a:pos x="0" y="2"/>
                </a:cxn>
                <a:cxn ang="0">
                  <a:pos x="12" y="0"/>
                </a:cxn>
                <a:cxn ang="0">
                  <a:pos x="13" y="9"/>
                </a:cxn>
                <a:cxn ang="0">
                  <a:pos x="14" y="1"/>
                </a:cxn>
                <a:cxn ang="0">
                  <a:pos x="9" y="8"/>
                </a:cxn>
              </a:cxnLst>
              <a:rect l="0" t="0" r="r" b="b"/>
              <a:pathLst>
                <a:path w="14" h="9">
                  <a:moveTo>
                    <a:pt x="9" y="8"/>
                  </a:moveTo>
                  <a:lnTo>
                    <a:pt x="0" y="2"/>
                  </a:lnTo>
                  <a:lnTo>
                    <a:pt x="12" y="0"/>
                  </a:lnTo>
                  <a:lnTo>
                    <a:pt x="13" y="9"/>
                  </a:lnTo>
                  <a:lnTo>
                    <a:pt x="14" y="1"/>
                  </a:lnTo>
                  <a:lnTo>
                    <a:pt x="9" y="8"/>
                  </a:lnTo>
                  <a:close/>
                </a:path>
              </a:pathLst>
            </a:custGeom>
            <a:solidFill>
              <a:srgbClr val="660066"/>
            </a:solidFill>
            <a:ln w="9525">
              <a:noFill/>
              <a:round/>
              <a:headEnd/>
              <a:tailEnd/>
            </a:ln>
          </p:spPr>
          <p:txBody>
            <a:bodyPr/>
            <a:lstStyle/>
            <a:p>
              <a:endParaRPr lang="en-US">
                <a:solidFill>
                  <a:srgbClr val="000000"/>
                </a:solidFill>
              </a:endParaRPr>
            </a:p>
          </p:txBody>
        </p:sp>
        <p:sp>
          <p:nvSpPr>
            <p:cNvPr id="8384" name="Freeform 192"/>
            <p:cNvSpPr>
              <a:spLocks/>
            </p:cNvSpPr>
            <p:nvPr userDrawn="1"/>
          </p:nvSpPr>
          <p:spPr bwMode="auto">
            <a:xfrm>
              <a:off x="269" y="3765"/>
              <a:ext cx="219" cy="380"/>
            </a:xfrm>
            <a:custGeom>
              <a:avLst/>
              <a:gdLst/>
              <a:ahLst/>
              <a:cxnLst>
                <a:cxn ang="0">
                  <a:pos x="1411" y="2655"/>
                </a:cxn>
                <a:cxn ang="0">
                  <a:pos x="1254" y="2637"/>
                </a:cxn>
                <a:cxn ang="0">
                  <a:pos x="1104" y="2607"/>
                </a:cxn>
                <a:cxn ang="0">
                  <a:pos x="963" y="2566"/>
                </a:cxn>
                <a:cxn ang="0">
                  <a:pos x="828" y="2514"/>
                </a:cxn>
                <a:cxn ang="0">
                  <a:pos x="701" y="2449"/>
                </a:cxn>
                <a:cxn ang="0">
                  <a:pos x="582" y="2374"/>
                </a:cxn>
                <a:cxn ang="0">
                  <a:pos x="471" y="2287"/>
                </a:cxn>
                <a:cxn ang="0">
                  <a:pos x="364" y="2187"/>
                </a:cxn>
                <a:cxn ang="0">
                  <a:pos x="293" y="2106"/>
                </a:cxn>
                <a:cxn ang="0">
                  <a:pos x="239" y="2035"/>
                </a:cxn>
                <a:cxn ang="0">
                  <a:pos x="173" y="1931"/>
                </a:cxn>
                <a:cxn ang="0">
                  <a:pos x="111" y="1807"/>
                </a:cxn>
                <a:cxn ang="0">
                  <a:pos x="62" y="1675"/>
                </a:cxn>
                <a:cxn ang="0">
                  <a:pos x="27" y="1535"/>
                </a:cxn>
                <a:cxn ang="0">
                  <a:pos x="7" y="1389"/>
                </a:cxn>
                <a:cxn ang="0">
                  <a:pos x="0" y="1235"/>
                </a:cxn>
                <a:cxn ang="0">
                  <a:pos x="7" y="1079"/>
                </a:cxn>
                <a:cxn ang="0">
                  <a:pos x="25" y="949"/>
                </a:cxn>
                <a:cxn ang="0">
                  <a:pos x="44" y="859"/>
                </a:cxn>
                <a:cxn ang="0">
                  <a:pos x="75" y="754"/>
                </a:cxn>
                <a:cxn ang="0">
                  <a:pos x="128" y="621"/>
                </a:cxn>
                <a:cxn ang="0">
                  <a:pos x="196" y="493"/>
                </a:cxn>
                <a:cxn ang="0">
                  <a:pos x="256" y="403"/>
                </a:cxn>
                <a:cxn ang="0">
                  <a:pos x="347" y="287"/>
                </a:cxn>
                <a:cxn ang="0">
                  <a:pos x="454" y="178"/>
                </a:cxn>
                <a:cxn ang="0">
                  <a:pos x="509" y="129"/>
                </a:cxn>
                <a:cxn ang="0">
                  <a:pos x="623" y="40"/>
                </a:cxn>
                <a:cxn ang="0">
                  <a:pos x="714" y="23"/>
                </a:cxn>
                <a:cxn ang="0">
                  <a:pos x="778" y="80"/>
                </a:cxn>
                <a:cxn ang="0">
                  <a:pos x="832" y="157"/>
                </a:cxn>
                <a:cxn ang="0">
                  <a:pos x="746" y="242"/>
                </a:cxn>
                <a:cxn ang="0">
                  <a:pos x="670" y="334"/>
                </a:cxn>
                <a:cxn ang="0">
                  <a:pos x="619" y="409"/>
                </a:cxn>
                <a:cxn ang="0">
                  <a:pos x="560" y="512"/>
                </a:cxn>
                <a:cxn ang="0">
                  <a:pos x="512" y="623"/>
                </a:cxn>
                <a:cxn ang="0">
                  <a:pos x="474" y="739"/>
                </a:cxn>
                <a:cxn ang="0">
                  <a:pos x="446" y="862"/>
                </a:cxn>
                <a:cxn ang="0">
                  <a:pos x="429" y="992"/>
                </a:cxn>
                <a:cxn ang="0">
                  <a:pos x="421" y="1128"/>
                </a:cxn>
                <a:cxn ang="0">
                  <a:pos x="423" y="1269"/>
                </a:cxn>
                <a:cxn ang="0">
                  <a:pos x="437" y="1406"/>
                </a:cxn>
                <a:cxn ang="0">
                  <a:pos x="460" y="1537"/>
                </a:cxn>
                <a:cxn ang="0">
                  <a:pos x="486" y="1632"/>
                </a:cxn>
                <a:cxn ang="0">
                  <a:pos x="528" y="1752"/>
                </a:cxn>
                <a:cxn ang="0">
                  <a:pos x="583" y="1866"/>
                </a:cxn>
                <a:cxn ang="0">
                  <a:pos x="646" y="1975"/>
                </a:cxn>
                <a:cxn ang="0">
                  <a:pos x="701" y="2052"/>
                </a:cxn>
                <a:cxn ang="0">
                  <a:pos x="791" y="2158"/>
                </a:cxn>
                <a:cxn ang="0">
                  <a:pos x="847" y="2215"/>
                </a:cxn>
                <a:cxn ang="0">
                  <a:pos x="965" y="2314"/>
                </a:cxn>
                <a:cxn ang="0">
                  <a:pos x="1091" y="2393"/>
                </a:cxn>
                <a:cxn ang="0">
                  <a:pos x="1211" y="2444"/>
                </a:cxn>
                <a:cxn ang="0">
                  <a:pos x="1298" y="2497"/>
                </a:cxn>
                <a:cxn ang="0">
                  <a:pos x="1361" y="2557"/>
                </a:cxn>
                <a:cxn ang="0">
                  <a:pos x="1414" y="2594"/>
                </a:cxn>
                <a:cxn ang="0">
                  <a:pos x="1533" y="2662"/>
                </a:cxn>
              </a:cxnLst>
              <a:rect l="0" t="0" r="r" b="b"/>
              <a:pathLst>
                <a:path w="1533" h="2662">
                  <a:moveTo>
                    <a:pt x="1533" y="2662"/>
                  </a:moveTo>
                  <a:lnTo>
                    <a:pt x="1491" y="2661"/>
                  </a:lnTo>
                  <a:lnTo>
                    <a:pt x="1451" y="2659"/>
                  </a:lnTo>
                  <a:lnTo>
                    <a:pt x="1411" y="2655"/>
                  </a:lnTo>
                  <a:lnTo>
                    <a:pt x="1370" y="2652"/>
                  </a:lnTo>
                  <a:lnTo>
                    <a:pt x="1332" y="2647"/>
                  </a:lnTo>
                  <a:lnTo>
                    <a:pt x="1292" y="2643"/>
                  </a:lnTo>
                  <a:lnTo>
                    <a:pt x="1254" y="2637"/>
                  </a:lnTo>
                  <a:lnTo>
                    <a:pt x="1215" y="2630"/>
                  </a:lnTo>
                  <a:lnTo>
                    <a:pt x="1178" y="2623"/>
                  </a:lnTo>
                  <a:lnTo>
                    <a:pt x="1140" y="2615"/>
                  </a:lnTo>
                  <a:lnTo>
                    <a:pt x="1104" y="2607"/>
                  </a:lnTo>
                  <a:lnTo>
                    <a:pt x="1068" y="2598"/>
                  </a:lnTo>
                  <a:lnTo>
                    <a:pt x="1032" y="2588"/>
                  </a:lnTo>
                  <a:lnTo>
                    <a:pt x="997" y="2578"/>
                  </a:lnTo>
                  <a:lnTo>
                    <a:pt x="963" y="2566"/>
                  </a:lnTo>
                  <a:lnTo>
                    <a:pt x="928" y="2554"/>
                  </a:lnTo>
                  <a:lnTo>
                    <a:pt x="894" y="2541"/>
                  </a:lnTo>
                  <a:lnTo>
                    <a:pt x="861" y="2527"/>
                  </a:lnTo>
                  <a:lnTo>
                    <a:pt x="828" y="2514"/>
                  </a:lnTo>
                  <a:lnTo>
                    <a:pt x="795" y="2498"/>
                  </a:lnTo>
                  <a:lnTo>
                    <a:pt x="764" y="2483"/>
                  </a:lnTo>
                  <a:lnTo>
                    <a:pt x="732" y="2466"/>
                  </a:lnTo>
                  <a:lnTo>
                    <a:pt x="701" y="2449"/>
                  </a:lnTo>
                  <a:lnTo>
                    <a:pt x="671" y="2432"/>
                  </a:lnTo>
                  <a:lnTo>
                    <a:pt x="640" y="2412"/>
                  </a:lnTo>
                  <a:lnTo>
                    <a:pt x="611" y="2394"/>
                  </a:lnTo>
                  <a:lnTo>
                    <a:pt x="582" y="2374"/>
                  </a:lnTo>
                  <a:lnTo>
                    <a:pt x="553" y="2353"/>
                  </a:lnTo>
                  <a:lnTo>
                    <a:pt x="525" y="2331"/>
                  </a:lnTo>
                  <a:lnTo>
                    <a:pt x="498" y="2310"/>
                  </a:lnTo>
                  <a:lnTo>
                    <a:pt x="471" y="2287"/>
                  </a:lnTo>
                  <a:lnTo>
                    <a:pt x="443" y="2263"/>
                  </a:lnTo>
                  <a:lnTo>
                    <a:pt x="416" y="2238"/>
                  </a:lnTo>
                  <a:lnTo>
                    <a:pt x="390" y="2213"/>
                  </a:lnTo>
                  <a:lnTo>
                    <a:pt x="364" y="2187"/>
                  </a:lnTo>
                  <a:lnTo>
                    <a:pt x="339" y="2160"/>
                  </a:lnTo>
                  <a:lnTo>
                    <a:pt x="327" y="2147"/>
                  </a:lnTo>
                  <a:lnTo>
                    <a:pt x="316" y="2133"/>
                  </a:lnTo>
                  <a:lnTo>
                    <a:pt x="293" y="2106"/>
                  </a:lnTo>
                  <a:lnTo>
                    <a:pt x="282" y="2092"/>
                  </a:lnTo>
                  <a:lnTo>
                    <a:pt x="270" y="2077"/>
                  </a:lnTo>
                  <a:lnTo>
                    <a:pt x="249" y="2050"/>
                  </a:lnTo>
                  <a:lnTo>
                    <a:pt x="239" y="2035"/>
                  </a:lnTo>
                  <a:lnTo>
                    <a:pt x="228" y="2020"/>
                  </a:lnTo>
                  <a:lnTo>
                    <a:pt x="209" y="1992"/>
                  </a:lnTo>
                  <a:lnTo>
                    <a:pt x="191" y="1962"/>
                  </a:lnTo>
                  <a:lnTo>
                    <a:pt x="173" y="1931"/>
                  </a:lnTo>
                  <a:lnTo>
                    <a:pt x="156" y="1901"/>
                  </a:lnTo>
                  <a:lnTo>
                    <a:pt x="140" y="1870"/>
                  </a:lnTo>
                  <a:lnTo>
                    <a:pt x="126" y="1839"/>
                  </a:lnTo>
                  <a:lnTo>
                    <a:pt x="111" y="1807"/>
                  </a:lnTo>
                  <a:lnTo>
                    <a:pt x="97" y="1774"/>
                  </a:lnTo>
                  <a:lnTo>
                    <a:pt x="85" y="1741"/>
                  </a:lnTo>
                  <a:lnTo>
                    <a:pt x="73" y="1708"/>
                  </a:lnTo>
                  <a:lnTo>
                    <a:pt x="62" y="1675"/>
                  </a:lnTo>
                  <a:lnTo>
                    <a:pt x="52" y="1641"/>
                  </a:lnTo>
                  <a:lnTo>
                    <a:pt x="43" y="1605"/>
                  </a:lnTo>
                  <a:lnTo>
                    <a:pt x="35" y="1570"/>
                  </a:lnTo>
                  <a:lnTo>
                    <a:pt x="27" y="1535"/>
                  </a:lnTo>
                  <a:lnTo>
                    <a:pt x="21" y="1499"/>
                  </a:lnTo>
                  <a:lnTo>
                    <a:pt x="16" y="1463"/>
                  </a:lnTo>
                  <a:lnTo>
                    <a:pt x="10" y="1425"/>
                  </a:lnTo>
                  <a:lnTo>
                    <a:pt x="7" y="1389"/>
                  </a:lnTo>
                  <a:lnTo>
                    <a:pt x="3" y="1351"/>
                  </a:lnTo>
                  <a:lnTo>
                    <a:pt x="1" y="1312"/>
                  </a:lnTo>
                  <a:lnTo>
                    <a:pt x="0" y="1274"/>
                  </a:lnTo>
                  <a:lnTo>
                    <a:pt x="0" y="1235"/>
                  </a:lnTo>
                  <a:lnTo>
                    <a:pt x="0" y="1195"/>
                  </a:lnTo>
                  <a:lnTo>
                    <a:pt x="1" y="1156"/>
                  </a:lnTo>
                  <a:lnTo>
                    <a:pt x="3" y="1117"/>
                  </a:lnTo>
                  <a:lnTo>
                    <a:pt x="7" y="1079"/>
                  </a:lnTo>
                  <a:lnTo>
                    <a:pt x="11" y="1041"/>
                  </a:lnTo>
                  <a:lnTo>
                    <a:pt x="16" y="1005"/>
                  </a:lnTo>
                  <a:lnTo>
                    <a:pt x="21" y="967"/>
                  </a:lnTo>
                  <a:lnTo>
                    <a:pt x="25" y="949"/>
                  </a:lnTo>
                  <a:lnTo>
                    <a:pt x="28" y="931"/>
                  </a:lnTo>
                  <a:lnTo>
                    <a:pt x="36" y="894"/>
                  </a:lnTo>
                  <a:lnTo>
                    <a:pt x="40" y="877"/>
                  </a:lnTo>
                  <a:lnTo>
                    <a:pt x="44" y="859"/>
                  </a:lnTo>
                  <a:lnTo>
                    <a:pt x="49" y="841"/>
                  </a:lnTo>
                  <a:lnTo>
                    <a:pt x="53" y="823"/>
                  </a:lnTo>
                  <a:lnTo>
                    <a:pt x="63" y="788"/>
                  </a:lnTo>
                  <a:lnTo>
                    <a:pt x="75" y="754"/>
                  </a:lnTo>
                  <a:lnTo>
                    <a:pt x="87" y="720"/>
                  </a:lnTo>
                  <a:lnTo>
                    <a:pt x="99" y="687"/>
                  </a:lnTo>
                  <a:lnTo>
                    <a:pt x="113" y="654"/>
                  </a:lnTo>
                  <a:lnTo>
                    <a:pt x="128" y="621"/>
                  </a:lnTo>
                  <a:lnTo>
                    <a:pt x="144" y="589"/>
                  </a:lnTo>
                  <a:lnTo>
                    <a:pt x="159" y="556"/>
                  </a:lnTo>
                  <a:lnTo>
                    <a:pt x="178" y="525"/>
                  </a:lnTo>
                  <a:lnTo>
                    <a:pt x="196" y="493"/>
                  </a:lnTo>
                  <a:lnTo>
                    <a:pt x="215" y="463"/>
                  </a:lnTo>
                  <a:lnTo>
                    <a:pt x="224" y="447"/>
                  </a:lnTo>
                  <a:lnTo>
                    <a:pt x="234" y="432"/>
                  </a:lnTo>
                  <a:lnTo>
                    <a:pt x="256" y="403"/>
                  </a:lnTo>
                  <a:lnTo>
                    <a:pt x="277" y="373"/>
                  </a:lnTo>
                  <a:lnTo>
                    <a:pt x="300" y="344"/>
                  </a:lnTo>
                  <a:lnTo>
                    <a:pt x="324" y="315"/>
                  </a:lnTo>
                  <a:lnTo>
                    <a:pt x="347" y="287"/>
                  </a:lnTo>
                  <a:lnTo>
                    <a:pt x="372" y="259"/>
                  </a:lnTo>
                  <a:lnTo>
                    <a:pt x="399" y="232"/>
                  </a:lnTo>
                  <a:lnTo>
                    <a:pt x="425" y="204"/>
                  </a:lnTo>
                  <a:lnTo>
                    <a:pt x="454" y="178"/>
                  </a:lnTo>
                  <a:lnTo>
                    <a:pt x="467" y="166"/>
                  </a:lnTo>
                  <a:lnTo>
                    <a:pt x="481" y="153"/>
                  </a:lnTo>
                  <a:lnTo>
                    <a:pt x="494" y="142"/>
                  </a:lnTo>
                  <a:lnTo>
                    <a:pt x="509" y="129"/>
                  </a:lnTo>
                  <a:lnTo>
                    <a:pt x="537" y="106"/>
                  </a:lnTo>
                  <a:lnTo>
                    <a:pt x="566" y="84"/>
                  </a:lnTo>
                  <a:lnTo>
                    <a:pt x="594" y="62"/>
                  </a:lnTo>
                  <a:lnTo>
                    <a:pt x="623" y="40"/>
                  </a:lnTo>
                  <a:lnTo>
                    <a:pt x="653" y="20"/>
                  </a:lnTo>
                  <a:lnTo>
                    <a:pt x="683" y="0"/>
                  </a:lnTo>
                  <a:lnTo>
                    <a:pt x="692" y="7"/>
                  </a:lnTo>
                  <a:lnTo>
                    <a:pt x="714" y="23"/>
                  </a:lnTo>
                  <a:lnTo>
                    <a:pt x="741" y="44"/>
                  </a:lnTo>
                  <a:lnTo>
                    <a:pt x="755" y="56"/>
                  </a:lnTo>
                  <a:lnTo>
                    <a:pt x="767" y="68"/>
                  </a:lnTo>
                  <a:lnTo>
                    <a:pt x="778" y="80"/>
                  </a:lnTo>
                  <a:lnTo>
                    <a:pt x="790" y="94"/>
                  </a:lnTo>
                  <a:lnTo>
                    <a:pt x="810" y="124"/>
                  </a:lnTo>
                  <a:lnTo>
                    <a:pt x="825" y="146"/>
                  </a:lnTo>
                  <a:lnTo>
                    <a:pt x="832" y="157"/>
                  </a:lnTo>
                  <a:lnTo>
                    <a:pt x="809" y="176"/>
                  </a:lnTo>
                  <a:lnTo>
                    <a:pt x="787" y="198"/>
                  </a:lnTo>
                  <a:lnTo>
                    <a:pt x="766" y="219"/>
                  </a:lnTo>
                  <a:lnTo>
                    <a:pt x="746" y="242"/>
                  </a:lnTo>
                  <a:lnTo>
                    <a:pt x="725" y="264"/>
                  </a:lnTo>
                  <a:lnTo>
                    <a:pt x="706" y="288"/>
                  </a:lnTo>
                  <a:lnTo>
                    <a:pt x="688" y="310"/>
                  </a:lnTo>
                  <a:lnTo>
                    <a:pt x="670" y="334"/>
                  </a:lnTo>
                  <a:lnTo>
                    <a:pt x="652" y="358"/>
                  </a:lnTo>
                  <a:lnTo>
                    <a:pt x="635" y="383"/>
                  </a:lnTo>
                  <a:lnTo>
                    <a:pt x="627" y="396"/>
                  </a:lnTo>
                  <a:lnTo>
                    <a:pt x="619" y="409"/>
                  </a:lnTo>
                  <a:lnTo>
                    <a:pt x="603" y="434"/>
                  </a:lnTo>
                  <a:lnTo>
                    <a:pt x="588" y="460"/>
                  </a:lnTo>
                  <a:lnTo>
                    <a:pt x="574" y="486"/>
                  </a:lnTo>
                  <a:lnTo>
                    <a:pt x="560" y="512"/>
                  </a:lnTo>
                  <a:lnTo>
                    <a:pt x="548" y="540"/>
                  </a:lnTo>
                  <a:lnTo>
                    <a:pt x="535" y="567"/>
                  </a:lnTo>
                  <a:lnTo>
                    <a:pt x="524" y="594"/>
                  </a:lnTo>
                  <a:lnTo>
                    <a:pt x="512" y="623"/>
                  </a:lnTo>
                  <a:lnTo>
                    <a:pt x="501" y="651"/>
                  </a:lnTo>
                  <a:lnTo>
                    <a:pt x="492" y="681"/>
                  </a:lnTo>
                  <a:lnTo>
                    <a:pt x="483" y="709"/>
                  </a:lnTo>
                  <a:lnTo>
                    <a:pt x="474" y="739"/>
                  </a:lnTo>
                  <a:lnTo>
                    <a:pt x="466" y="770"/>
                  </a:lnTo>
                  <a:lnTo>
                    <a:pt x="459" y="801"/>
                  </a:lnTo>
                  <a:lnTo>
                    <a:pt x="453" y="831"/>
                  </a:lnTo>
                  <a:lnTo>
                    <a:pt x="446" y="862"/>
                  </a:lnTo>
                  <a:lnTo>
                    <a:pt x="441" y="894"/>
                  </a:lnTo>
                  <a:lnTo>
                    <a:pt x="436" y="926"/>
                  </a:lnTo>
                  <a:lnTo>
                    <a:pt x="432" y="959"/>
                  </a:lnTo>
                  <a:lnTo>
                    <a:pt x="429" y="992"/>
                  </a:lnTo>
                  <a:lnTo>
                    <a:pt x="425" y="1025"/>
                  </a:lnTo>
                  <a:lnTo>
                    <a:pt x="423" y="1059"/>
                  </a:lnTo>
                  <a:lnTo>
                    <a:pt x="422" y="1094"/>
                  </a:lnTo>
                  <a:lnTo>
                    <a:pt x="421" y="1128"/>
                  </a:lnTo>
                  <a:lnTo>
                    <a:pt x="421" y="1163"/>
                  </a:lnTo>
                  <a:lnTo>
                    <a:pt x="421" y="1198"/>
                  </a:lnTo>
                  <a:lnTo>
                    <a:pt x="422" y="1234"/>
                  </a:lnTo>
                  <a:lnTo>
                    <a:pt x="423" y="1269"/>
                  </a:lnTo>
                  <a:lnTo>
                    <a:pt x="425" y="1304"/>
                  </a:lnTo>
                  <a:lnTo>
                    <a:pt x="429" y="1339"/>
                  </a:lnTo>
                  <a:lnTo>
                    <a:pt x="432" y="1373"/>
                  </a:lnTo>
                  <a:lnTo>
                    <a:pt x="437" y="1406"/>
                  </a:lnTo>
                  <a:lnTo>
                    <a:pt x="442" y="1440"/>
                  </a:lnTo>
                  <a:lnTo>
                    <a:pt x="448" y="1472"/>
                  </a:lnTo>
                  <a:lnTo>
                    <a:pt x="454" y="1505"/>
                  </a:lnTo>
                  <a:lnTo>
                    <a:pt x="460" y="1537"/>
                  </a:lnTo>
                  <a:lnTo>
                    <a:pt x="468" y="1569"/>
                  </a:lnTo>
                  <a:lnTo>
                    <a:pt x="473" y="1585"/>
                  </a:lnTo>
                  <a:lnTo>
                    <a:pt x="477" y="1601"/>
                  </a:lnTo>
                  <a:lnTo>
                    <a:pt x="486" y="1632"/>
                  </a:lnTo>
                  <a:lnTo>
                    <a:pt x="496" y="1662"/>
                  </a:lnTo>
                  <a:lnTo>
                    <a:pt x="506" y="1692"/>
                  </a:lnTo>
                  <a:lnTo>
                    <a:pt x="517" y="1723"/>
                  </a:lnTo>
                  <a:lnTo>
                    <a:pt x="528" y="1752"/>
                  </a:lnTo>
                  <a:lnTo>
                    <a:pt x="541" y="1781"/>
                  </a:lnTo>
                  <a:lnTo>
                    <a:pt x="554" y="1811"/>
                  </a:lnTo>
                  <a:lnTo>
                    <a:pt x="568" y="1839"/>
                  </a:lnTo>
                  <a:lnTo>
                    <a:pt x="583" y="1866"/>
                  </a:lnTo>
                  <a:lnTo>
                    <a:pt x="597" y="1894"/>
                  </a:lnTo>
                  <a:lnTo>
                    <a:pt x="613" y="1921"/>
                  </a:lnTo>
                  <a:lnTo>
                    <a:pt x="629" y="1948"/>
                  </a:lnTo>
                  <a:lnTo>
                    <a:pt x="646" y="1975"/>
                  </a:lnTo>
                  <a:lnTo>
                    <a:pt x="655" y="1988"/>
                  </a:lnTo>
                  <a:lnTo>
                    <a:pt x="664" y="2001"/>
                  </a:lnTo>
                  <a:lnTo>
                    <a:pt x="682" y="2027"/>
                  </a:lnTo>
                  <a:lnTo>
                    <a:pt x="701" y="2052"/>
                  </a:lnTo>
                  <a:lnTo>
                    <a:pt x="721" y="2077"/>
                  </a:lnTo>
                  <a:lnTo>
                    <a:pt x="741" y="2102"/>
                  </a:lnTo>
                  <a:lnTo>
                    <a:pt x="763" y="2127"/>
                  </a:lnTo>
                  <a:lnTo>
                    <a:pt x="791" y="2158"/>
                  </a:lnTo>
                  <a:lnTo>
                    <a:pt x="804" y="2173"/>
                  </a:lnTo>
                  <a:lnTo>
                    <a:pt x="819" y="2187"/>
                  </a:lnTo>
                  <a:lnTo>
                    <a:pt x="833" y="2201"/>
                  </a:lnTo>
                  <a:lnTo>
                    <a:pt x="847" y="2215"/>
                  </a:lnTo>
                  <a:lnTo>
                    <a:pt x="876" y="2241"/>
                  </a:lnTo>
                  <a:lnTo>
                    <a:pt x="905" y="2268"/>
                  </a:lnTo>
                  <a:lnTo>
                    <a:pt x="935" y="2292"/>
                  </a:lnTo>
                  <a:lnTo>
                    <a:pt x="965" y="2314"/>
                  </a:lnTo>
                  <a:lnTo>
                    <a:pt x="996" y="2336"/>
                  </a:lnTo>
                  <a:lnTo>
                    <a:pt x="1026" y="2355"/>
                  </a:lnTo>
                  <a:lnTo>
                    <a:pt x="1059" y="2375"/>
                  </a:lnTo>
                  <a:lnTo>
                    <a:pt x="1091" y="2393"/>
                  </a:lnTo>
                  <a:lnTo>
                    <a:pt x="1125" y="2409"/>
                  </a:lnTo>
                  <a:lnTo>
                    <a:pt x="1159" y="2424"/>
                  </a:lnTo>
                  <a:lnTo>
                    <a:pt x="1193" y="2439"/>
                  </a:lnTo>
                  <a:lnTo>
                    <a:pt x="1211" y="2444"/>
                  </a:lnTo>
                  <a:lnTo>
                    <a:pt x="1229" y="2451"/>
                  </a:lnTo>
                  <a:lnTo>
                    <a:pt x="1265" y="2463"/>
                  </a:lnTo>
                  <a:lnTo>
                    <a:pt x="1274" y="2473"/>
                  </a:lnTo>
                  <a:lnTo>
                    <a:pt x="1298" y="2497"/>
                  </a:lnTo>
                  <a:lnTo>
                    <a:pt x="1312" y="2513"/>
                  </a:lnTo>
                  <a:lnTo>
                    <a:pt x="1329" y="2527"/>
                  </a:lnTo>
                  <a:lnTo>
                    <a:pt x="1345" y="2543"/>
                  </a:lnTo>
                  <a:lnTo>
                    <a:pt x="1361" y="2557"/>
                  </a:lnTo>
                  <a:lnTo>
                    <a:pt x="1374" y="2566"/>
                  </a:lnTo>
                  <a:lnTo>
                    <a:pt x="1386" y="2575"/>
                  </a:lnTo>
                  <a:lnTo>
                    <a:pt x="1400" y="2584"/>
                  </a:lnTo>
                  <a:lnTo>
                    <a:pt x="1414" y="2594"/>
                  </a:lnTo>
                  <a:lnTo>
                    <a:pt x="1443" y="2612"/>
                  </a:lnTo>
                  <a:lnTo>
                    <a:pt x="1470" y="2628"/>
                  </a:lnTo>
                  <a:lnTo>
                    <a:pt x="1515" y="2652"/>
                  </a:lnTo>
                  <a:lnTo>
                    <a:pt x="1533" y="2662"/>
                  </a:lnTo>
                  <a:close/>
                </a:path>
              </a:pathLst>
            </a:custGeom>
            <a:solidFill>
              <a:srgbClr val="660066"/>
            </a:solidFill>
            <a:ln w="9525">
              <a:noFill/>
              <a:round/>
              <a:headEnd/>
              <a:tailEnd/>
            </a:ln>
          </p:spPr>
          <p:txBody>
            <a:bodyPr/>
            <a:lstStyle/>
            <a:p>
              <a:endParaRPr lang="en-US">
                <a:solidFill>
                  <a:srgbClr val="000000"/>
                </a:solidFill>
              </a:endParaRPr>
            </a:p>
          </p:txBody>
        </p:sp>
        <p:sp>
          <p:nvSpPr>
            <p:cNvPr id="8385" name="Freeform 193"/>
            <p:cNvSpPr>
              <a:spLocks/>
            </p:cNvSpPr>
            <p:nvPr userDrawn="1"/>
          </p:nvSpPr>
          <p:spPr bwMode="auto">
            <a:xfrm>
              <a:off x="332" y="4088"/>
              <a:ext cx="156" cy="58"/>
            </a:xfrm>
            <a:custGeom>
              <a:avLst/>
              <a:gdLst/>
              <a:ahLst/>
              <a:cxnLst>
                <a:cxn ang="0">
                  <a:pos x="1093" y="407"/>
                </a:cxn>
                <a:cxn ang="0">
                  <a:pos x="1011" y="403"/>
                </a:cxn>
                <a:cxn ang="0">
                  <a:pos x="971" y="400"/>
                </a:cxn>
                <a:cxn ang="0">
                  <a:pos x="930" y="396"/>
                </a:cxn>
                <a:cxn ang="0">
                  <a:pos x="851" y="387"/>
                </a:cxn>
                <a:cxn ang="0">
                  <a:pos x="774" y="375"/>
                </a:cxn>
                <a:cxn ang="0">
                  <a:pos x="699" y="360"/>
                </a:cxn>
                <a:cxn ang="0">
                  <a:pos x="626" y="343"/>
                </a:cxn>
                <a:cxn ang="0">
                  <a:pos x="555" y="322"/>
                </a:cxn>
                <a:cxn ang="0">
                  <a:pos x="521" y="311"/>
                </a:cxn>
                <a:cxn ang="0">
                  <a:pos x="485" y="298"/>
                </a:cxn>
                <a:cxn ang="0">
                  <a:pos x="419" y="272"/>
                </a:cxn>
                <a:cxn ang="0">
                  <a:pos x="353" y="242"/>
                </a:cxn>
                <a:cxn ang="0">
                  <a:pos x="290" y="210"/>
                </a:cxn>
                <a:cxn ang="0">
                  <a:pos x="228" y="175"/>
                </a:cxn>
                <a:cxn ang="0">
                  <a:pos x="168" y="138"/>
                </a:cxn>
                <a:cxn ang="0">
                  <a:pos x="110" y="96"/>
                </a:cxn>
                <a:cxn ang="0">
                  <a:pos x="54" y="53"/>
                </a:cxn>
                <a:cxn ang="0">
                  <a:pos x="0" y="6"/>
                </a:cxn>
                <a:cxn ang="0">
                  <a:pos x="6" y="0"/>
                </a:cxn>
                <a:cxn ang="0">
                  <a:pos x="60" y="46"/>
                </a:cxn>
                <a:cxn ang="0">
                  <a:pos x="115" y="90"/>
                </a:cxn>
                <a:cxn ang="0">
                  <a:pos x="173" y="131"/>
                </a:cxn>
                <a:cxn ang="0">
                  <a:pos x="233" y="168"/>
                </a:cxn>
                <a:cxn ang="0">
                  <a:pos x="294" y="203"/>
                </a:cxn>
                <a:cxn ang="0">
                  <a:pos x="358" y="234"/>
                </a:cxn>
                <a:cxn ang="0">
                  <a:pos x="423" y="264"/>
                </a:cxn>
                <a:cxn ang="0">
                  <a:pos x="489" y="290"/>
                </a:cxn>
                <a:cxn ang="0">
                  <a:pos x="524" y="303"/>
                </a:cxn>
                <a:cxn ang="0">
                  <a:pos x="558" y="314"/>
                </a:cxn>
                <a:cxn ang="0">
                  <a:pos x="629" y="335"/>
                </a:cxn>
                <a:cxn ang="0">
                  <a:pos x="702" y="352"/>
                </a:cxn>
                <a:cxn ang="0">
                  <a:pos x="776" y="367"/>
                </a:cxn>
                <a:cxn ang="0">
                  <a:pos x="853" y="379"/>
                </a:cxn>
                <a:cxn ang="0">
                  <a:pos x="930" y="388"/>
                </a:cxn>
                <a:cxn ang="0">
                  <a:pos x="971" y="392"/>
                </a:cxn>
                <a:cxn ang="0">
                  <a:pos x="1011" y="395"/>
                </a:cxn>
                <a:cxn ang="0">
                  <a:pos x="1093" y="399"/>
                </a:cxn>
                <a:cxn ang="0">
                  <a:pos x="1093" y="407"/>
                </a:cxn>
              </a:cxnLst>
              <a:rect l="0" t="0" r="r" b="b"/>
              <a:pathLst>
                <a:path w="1093" h="407">
                  <a:moveTo>
                    <a:pt x="1093" y="407"/>
                  </a:moveTo>
                  <a:lnTo>
                    <a:pt x="1011" y="403"/>
                  </a:lnTo>
                  <a:lnTo>
                    <a:pt x="971" y="400"/>
                  </a:lnTo>
                  <a:lnTo>
                    <a:pt x="930" y="396"/>
                  </a:lnTo>
                  <a:lnTo>
                    <a:pt x="851" y="387"/>
                  </a:lnTo>
                  <a:lnTo>
                    <a:pt x="774" y="375"/>
                  </a:lnTo>
                  <a:lnTo>
                    <a:pt x="699" y="360"/>
                  </a:lnTo>
                  <a:lnTo>
                    <a:pt x="626" y="343"/>
                  </a:lnTo>
                  <a:lnTo>
                    <a:pt x="555" y="322"/>
                  </a:lnTo>
                  <a:lnTo>
                    <a:pt x="521" y="311"/>
                  </a:lnTo>
                  <a:lnTo>
                    <a:pt x="485" y="298"/>
                  </a:lnTo>
                  <a:lnTo>
                    <a:pt x="419" y="272"/>
                  </a:lnTo>
                  <a:lnTo>
                    <a:pt x="353" y="242"/>
                  </a:lnTo>
                  <a:lnTo>
                    <a:pt x="290" y="210"/>
                  </a:lnTo>
                  <a:lnTo>
                    <a:pt x="228" y="175"/>
                  </a:lnTo>
                  <a:lnTo>
                    <a:pt x="168" y="138"/>
                  </a:lnTo>
                  <a:lnTo>
                    <a:pt x="110" y="96"/>
                  </a:lnTo>
                  <a:lnTo>
                    <a:pt x="54" y="53"/>
                  </a:lnTo>
                  <a:lnTo>
                    <a:pt x="0" y="6"/>
                  </a:lnTo>
                  <a:lnTo>
                    <a:pt x="6" y="0"/>
                  </a:lnTo>
                  <a:lnTo>
                    <a:pt x="60" y="46"/>
                  </a:lnTo>
                  <a:lnTo>
                    <a:pt x="115" y="90"/>
                  </a:lnTo>
                  <a:lnTo>
                    <a:pt x="173" y="131"/>
                  </a:lnTo>
                  <a:lnTo>
                    <a:pt x="233" y="168"/>
                  </a:lnTo>
                  <a:lnTo>
                    <a:pt x="294" y="203"/>
                  </a:lnTo>
                  <a:lnTo>
                    <a:pt x="358" y="234"/>
                  </a:lnTo>
                  <a:lnTo>
                    <a:pt x="423" y="264"/>
                  </a:lnTo>
                  <a:lnTo>
                    <a:pt x="489" y="290"/>
                  </a:lnTo>
                  <a:lnTo>
                    <a:pt x="524" y="303"/>
                  </a:lnTo>
                  <a:lnTo>
                    <a:pt x="558" y="314"/>
                  </a:lnTo>
                  <a:lnTo>
                    <a:pt x="629" y="335"/>
                  </a:lnTo>
                  <a:lnTo>
                    <a:pt x="702" y="352"/>
                  </a:lnTo>
                  <a:lnTo>
                    <a:pt x="776" y="367"/>
                  </a:lnTo>
                  <a:lnTo>
                    <a:pt x="853" y="379"/>
                  </a:lnTo>
                  <a:lnTo>
                    <a:pt x="930" y="388"/>
                  </a:lnTo>
                  <a:lnTo>
                    <a:pt x="971" y="392"/>
                  </a:lnTo>
                  <a:lnTo>
                    <a:pt x="1011" y="395"/>
                  </a:lnTo>
                  <a:lnTo>
                    <a:pt x="1093" y="399"/>
                  </a:lnTo>
                  <a:lnTo>
                    <a:pt x="1093" y="407"/>
                  </a:lnTo>
                  <a:close/>
                </a:path>
              </a:pathLst>
            </a:custGeom>
            <a:solidFill>
              <a:srgbClr val="660066"/>
            </a:solidFill>
            <a:ln w="9525">
              <a:noFill/>
              <a:round/>
              <a:headEnd/>
              <a:tailEnd/>
            </a:ln>
          </p:spPr>
          <p:txBody>
            <a:bodyPr/>
            <a:lstStyle/>
            <a:p>
              <a:endParaRPr lang="en-US">
                <a:solidFill>
                  <a:srgbClr val="000000"/>
                </a:solidFill>
              </a:endParaRPr>
            </a:p>
          </p:txBody>
        </p:sp>
        <p:sp>
          <p:nvSpPr>
            <p:cNvPr id="8386" name="Freeform 194"/>
            <p:cNvSpPr>
              <a:spLocks/>
            </p:cNvSpPr>
            <p:nvPr userDrawn="1"/>
          </p:nvSpPr>
          <p:spPr bwMode="auto">
            <a:xfrm>
              <a:off x="268" y="3941"/>
              <a:ext cx="64" cy="147"/>
            </a:xfrm>
            <a:custGeom>
              <a:avLst/>
              <a:gdLst/>
              <a:ahLst/>
              <a:cxnLst>
                <a:cxn ang="0">
                  <a:pos x="445" y="1031"/>
                </a:cxn>
                <a:cxn ang="0">
                  <a:pos x="418" y="1006"/>
                </a:cxn>
                <a:cxn ang="0">
                  <a:pos x="391" y="981"/>
                </a:cxn>
                <a:cxn ang="0">
                  <a:pos x="341" y="929"/>
                </a:cxn>
                <a:cxn ang="0">
                  <a:pos x="295" y="874"/>
                </a:cxn>
                <a:cxn ang="0">
                  <a:pos x="250" y="818"/>
                </a:cxn>
                <a:cxn ang="0">
                  <a:pos x="211" y="760"/>
                </a:cxn>
                <a:cxn ang="0">
                  <a:pos x="175" y="699"/>
                </a:cxn>
                <a:cxn ang="0">
                  <a:pos x="141" y="637"/>
                </a:cxn>
                <a:cxn ang="0">
                  <a:pos x="111" y="574"/>
                </a:cxn>
                <a:cxn ang="0">
                  <a:pos x="85" y="508"/>
                </a:cxn>
                <a:cxn ang="0">
                  <a:pos x="63" y="442"/>
                </a:cxn>
                <a:cxn ang="0">
                  <a:pos x="43" y="371"/>
                </a:cxn>
                <a:cxn ang="0">
                  <a:pos x="28" y="301"/>
                </a:cxn>
                <a:cxn ang="0">
                  <a:pos x="16" y="229"/>
                </a:cxn>
                <a:cxn ang="0">
                  <a:pos x="7" y="154"/>
                </a:cxn>
                <a:cxn ang="0">
                  <a:pos x="2" y="77"/>
                </a:cxn>
                <a:cxn ang="0">
                  <a:pos x="0" y="0"/>
                </a:cxn>
                <a:cxn ang="0">
                  <a:pos x="8" y="0"/>
                </a:cxn>
                <a:cxn ang="0">
                  <a:pos x="9" y="77"/>
                </a:cxn>
                <a:cxn ang="0">
                  <a:pos x="15" y="154"/>
                </a:cxn>
                <a:cxn ang="0">
                  <a:pos x="24" y="227"/>
                </a:cxn>
                <a:cxn ang="0">
                  <a:pos x="35" y="299"/>
                </a:cxn>
                <a:cxn ang="0">
                  <a:pos x="51" y="369"/>
                </a:cxn>
                <a:cxn ang="0">
                  <a:pos x="71" y="439"/>
                </a:cxn>
                <a:cxn ang="0">
                  <a:pos x="93" y="505"/>
                </a:cxn>
                <a:cxn ang="0">
                  <a:pos x="119" y="570"/>
                </a:cxn>
                <a:cxn ang="0">
                  <a:pos x="149" y="633"/>
                </a:cxn>
                <a:cxn ang="0">
                  <a:pos x="181" y="694"/>
                </a:cxn>
                <a:cxn ang="0">
                  <a:pos x="218" y="754"/>
                </a:cxn>
                <a:cxn ang="0">
                  <a:pos x="257" y="813"/>
                </a:cxn>
                <a:cxn ang="0">
                  <a:pos x="301" y="868"/>
                </a:cxn>
                <a:cxn ang="0">
                  <a:pos x="347" y="922"/>
                </a:cxn>
                <a:cxn ang="0">
                  <a:pos x="396" y="974"/>
                </a:cxn>
                <a:cxn ang="0">
                  <a:pos x="424" y="1000"/>
                </a:cxn>
                <a:cxn ang="0">
                  <a:pos x="451" y="1025"/>
                </a:cxn>
                <a:cxn ang="0">
                  <a:pos x="445" y="1031"/>
                </a:cxn>
              </a:cxnLst>
              <a:rect l="0" t="0" r="r" b="b"/>
              <a:pathLst>
                <a:path w="451" h="1031">
                  <a:moveTo>
                    <a:pt x="445" y="1031"/>
                  </a:moveTo>
                  <a:lnTo>
                    <a:pt x="418" y="1006"/>
                  </a:lnTo>
                  <a:lnTo>
                    <a:pt x="391" y="981"/>
                  </a:lnTo>
                  <a:lnTo>
                    <a:pt x="341" y="929"/>
                  </a:lnTo>
                  <a:lnTo>
                    <a:pt x="295" y="874"/>
                  </a:lnTo>
                  <a:lnTo>
                    <a:pt x="250" y="818"/>
                  </a:lnTo>
                  <a:lnTo>
                    <a:pt x="211" y="760"/>
                  </a:lnTo>
                  <a:lnTo>
                    <a:pt x="175" y="699"/>
                  </a:lnTo>
                  <a:lnTo>
                    <a:pt x="141" y="637"/>
                  </a:lnTo>
                  <a:lnTo>
                    <a:pt x="111" y="574"/>
                  </a:lnTo>
                  <a:lnTo>
                    <a:pt x="85" y="508"/>
                  </a:lnTo>
                  <a:lnTo>
                    <a:pt x="63" y="442"/>
                  </a:lnTo>
                  <a:lnTo>
                    <a:pt x="43" y="371"/>
                  </a:lnTo>
                  <a:lnTo>
                    <a:pt x="28" y="301"/>
                  </a:lnTo>
                  <a:lnTo>
                    <a:pt x="16" y="229"/>
                  </a:lnTo>
                  <a:lnTo>
                    <a:pt x="7" y="154"/>
                  </a:lnTo>
                  <a:lnTo>
                    <a:pt x="2" y="77"/>
                  </a:lnTo>
                  <a:lnTo>
                    <a:pt x="0" y="0"/>
                  </a:lnTo>
                  <a:lnTo>
                    <a:pt x="8" y="0"/>
                  </a:lnTo>
                  <a:lnTo>
                    <a:pt x="9" y="77"/>
                  </a:lnTo>
                  <a:lnTo>
                    <a:pt x="15" y="154"/>
                  </a:lnTo>
                  <a:lnTo>
                    <a:pt x="24" y="227"/>
                  </a:lnTo>
                  <a:lnTo>
                    <a:pt x="35" y="299"/>
                  </a:lnTo>
                  <a:lnTo>
                    <a:pt x="51" y="369"/>
                  </a:lnTo>
                  <a:lnTo>
                    <a:pt x="71" y="439"/>
                  </a:lnTo>
                  <a:lnTo>
                    <a:pt x="93" y="505"/>
                  </a:lnTo>
                  <a:lnTo>
                    <a:pt x="119" y="570"/>
                  </a:lnTo>
                  <a:lnTo>
                    <a:pt x="149" y="633"/>
                  </a:lnTo>
                  <a:lnTo>
                    <a:pt x="181" y="694"/>
                  </a:lnTo>
                  <a:lnTo>
                    <a:pt x="218" y="754"/>
                  </a:lnTo>
                  <a:lnTo>
                    <a:pt x="257" y="813"/>
                  </a:lnTo>
                  <a:lnTo>
                    <a:pt x="301" y="868"/>
                  </a:lnTo>
                  <a:lnTo>
                    <a:pt x="347" y="922"/>
                  </a:lnTo>
                  <a:lnTo>
                    <a:pt x="396" y="974"/>
                  </a:lnTo>
                  <a:lnTo>
                    <a:pt x="424" y="1000"/>
                  </a:lnTo>
                  <a:lnTo>
                    <a:pt x="451" y="1025"/>
                  </a:lnTo>
                  <a:lnTo>
                    <a:pt x="445" y="1031"/>
                  </a:lnTo>
                  <a:close/>
                </a:path>
              </a:pathLst>
            </a:custGeom>
            <a:solidFill>
              <a:srgbClr val="660066"/>
            </a:solidFill>
            <a:ln w="9525">
              <a:noFill/>
              <a:round/>
              <a:headEnd/>
              <a:tailEnd/>
            </a:ln>
          </p:spPr>
          <p:txBody>
            <a:bodyPr/>
            <a:lstStyle/>
            <a:p>
              <a:endParaRPr lang="en-US">
                <a:solidFill>
                  <a:srgbClr val="000000"/>
                </a:solidFill>
              </a:endParaRPr>
            </a:p>
          </p:txBody>
        </p:sp>
        <p:sp>
          <p:nvSpPr>
            <p:cNvPr id="8387" name="Freeform 195"/>
            <p:cNvSpPr>
              <a:spLocks/>
            </p:cNvSpPr>
            <p:nvPr userDrawn="1"/>
          </p:nvSpPr>
          <p:spPr bwMode="auto">
            <a:xfrm>
              <a:off x="332" y="4088"/>
              <a:ext cx="1" cy="1"/>
            </a:xfrm>
            <a:custGeom>
              <a:avLst/>
              <a:gdLst/>
              <a:ahLst/>
              <a:cxnLst>
                <a:cxn ang="0">
                  <a:pos x="0" y="6"/>
                </a:cxn>
                <a:cxn ang="0">
                  <a:pos x="6" y="0"/>
                </a:cxn>
                <a:cxn ang="0">
                  <a:pos x="0" y="6"/>
                </a:cxn>
              </a:cxnLst>
              <a:rect l="0" t="0" r="r" b="b"/>
              <a:pathLst>
                <a:path w="6" h="6">
                  <a:moveTo>
                    <a:pt x="0" y="6"/>
                  </a:moveTo>
                  <a:lnTo>
                    <a:pt x="6" y="0"/>
                  </a:lnTo>
                  <a:lnTo>
                    <a:pt x="0" y="6"/>
                  </a:lnTo>
                  <a:close/>
                </a:path>
              </a:pathLst>
            </a:custGeom>
            <a:solidFill>
              <a:srgbClr val="660066"/>
            </a:solidFill>
            <a:ln w="9525">
              <a:noFill/>
              <a:round/>
              <a:headEnd/>
              <a:tailEnd/>
            </a:ln>
          </p:spPr>
          <p:txBody>
            <a:bodyPr/>
            <a:lstStyle/>
            <a:p>
              <a:endParaRPr lang="en-US">
                <a:solidFill>
                  <a:srgbClr val="000000"/>
                </a:solidFill>
              </a:endParaRPr>
            </a:p>
          </p:txBody>
        </p:sp>
        <p:sp>
          <p:nvSpPr>
            <p:cNvPr id="8388" name="Freeform 196"/>
            <p:cNvSpPr>
              <a:spLocks/>
            </p:cNvSpPr>
            <p:nvPr userDrawn="1"/>
          </p:nvSpPr>
          <p:spPr bwMode="auto">
            <a:xfrm>
              <a:off x="268" y="3790"/>
              <a:ext cx="66" cy="151"/>
            </a:xfrm>
            <a:custGeom>
              <a:avLst/>
              <a:gdLst/>
              <a:ahLst/>
              <a:cxnLst>
                <a:cxn ang="0">
                  <a:pos x="0" y="1060"/>
                </a:cxn>
                <a:cxn ang="0">
                  <a:pos x="2" y="981"/>
                </a:cxn>
                <a:cxn ang="0">
                  <a:pos x="7" y="903"/>
                </a:cxn>
                <a:cxn ang="0">
                  <a:pos x="16" y="827"/>
                </a:cxn>
                <a:cxn ang="0">
                  <a:pos x="29" y="754"/>
                </a:cxn>
                <a:cxn ang="0">
                  <a:pos x="45" y="683"/>
                </a:cxn>
                <a:cxn ang="0">
                  <a:pos x="64" y="612"/>
                </a:cxn>
                <a:cxn ang="0">
                  <a:pos x="88" y="542"/>
                </a:cxn>
                <a:cxn ang="0">
                  <a:pos x="114" y="476"/>
                </a:cxn>
                <a:cxn ang="0">
                  <a:pos x="144" y="410"/>
                </a:cxn>
                <a:cxn ang="0">
                  <a:pos x="178" y="348"/>
                </a:cxn>
                <a:cxn ang="0">
                  <a:pos x="215" y="285"/>
                </a:cxn>
                <a:cxn ang="0">
                  <a:pos x="256" y="226"/>
                </a:cxn>
                <a:cxn ang="0">
                  <a:pos x="301" y="166"/>
                </a:cxn>
                <a:cxn ang="0">
                  <a:pos x="349" y="108"/>
                </a:cxn>
                <a:cxn ang="0">
                  <a:pos x="400" y="53"/>
                </a:cxn>
                <a:cxn ang="0">
                  <a:pos x="455" y="0"/>
                </a:cxn>
                <a:cxn ang="0">
                  <a:pos x="461" y="7"/>
                </a:cxn>
                <a:cxn ang="0">
                  <a:pos x="405" y="60"/>
                </a:cxn>
                <a:cxn ang="0">
                  <a:pos x="355" y="115"/>
                </a:cxn>
                <a:cxn ang="0">
                  <a:pos x="308" y="172"/>
                </a:cxn>
                <a:cxn ang="0">
                  <a:pos x="263" y="231"/>
                </a:cxn>
                <a:cxn ang="0">
                  <a:pos x="222" y="291"/>
                </a:cxn>
                <a:cxn ang="0">
                  <a:pos x="185" y="353"/>
                </a:cxn>
                <a:cxn ang="0">
                  <a:pos x="152" y="415"/>
                </a:cxn>
                <a:cxn ang="0">
                  <a:pos x="121" y="481"/>
                </a:cxn>
                <a:cxn ang="0">
                  <a:pos x="95" y="547"/>
                </a:cxn>
                <a:cxn ang="0">
                  <a:pos x="72" y="615"/>
                </a:cxn>
                <a:cxn ang="0">
                  <a:pos x="52" y="686"/>
                </a:cxn>
                <a:cxn ang="0">
                  <a:pos x="37" y="758"/>
                </a:cxn>
                <a:cxn ang="0">
                  <a:pos x="24" y="830"/>
                </a:cxn>
                <a:cxn ang="0">
                  <a:pos x="15" y="905"/>
                </a:cxn>
                <a:cxn ang="0">
                  <a:pos x="9" y="981"/>
                </a:cxn>
                <a:cxn ang="0">
                  <a:pos x="8" y="1060"/>
                </a:cxn>
                <a:cxn ang="0">
                  <a:pos x="0" y="1060"/>
                </a:cxn>
              </a:cxnLst>
              <a:rect l="0" t="0" r="r" b="b"/>
              <a:pathLst>
                <a:path w="461" h="1060">
                  <a:moveTo>
                    <a:pt x="0" y="1060"/>
                  </a:moveTo>
                  <a:lnTo>
                    <a:pt x="2" y="981"/>
                  </a:lnTo>
                  <a:lnTo>
                    <a:pt x="7" y="903"/>
                  </a:lnTo>
                  <a:lnTo>
                    <a:pt x="16" y="827"/>
                  </a:lnTo>
                  <a:lnTo>
                    <a:pt x="29" y="754"/>
                  </a:lnTo>
                  <a:lnTo>
                    <a:pt x="45" y="683"/>
                  </a:lnTo>
                  <a:lnTo>
                    <a:pt x="64" y="612"/>
                  </a:lnTo>
                  <a:lnTo>
                    <a:pt x="88" y="542"/>
                  </a:lnTo>
                  <a:lnTo>
                    <a:pt x="114" y="476"/>
                  </a:lnTo>
                  <a:lnTo>
                    <a:pt x="144" y="410"/>
                  </a:lnTo>
                  <a:lnTo>
                    <a:pt x="178" y="348"/>
                  </a:lnTo>
                  <a:lnTo>
                    <a:pt x="215" y="285"/>
                  </a:lnTo>
                  <a:lnTo>
                    <a:pt x="256" y="226"/>
                  </a:lnTo>
                  <a:lnTo>
                    <a:pt x="301" y="166"/>
                  </a:lnTo>
                  <a:lnTo>
                    <a:pt x="349" y="108"/>
                  </a:lnTo>
                  <a:lnTo>
                    <a:pt x="400" y="53"/>
                  </a:lnTo>
                  <a:lnTo>
                    <a:pt x="455" y="0"/>
                  </a:lnTo>
                  <a:lnTo>
                    <a:pt x="461" y="7"/>
                  </a:lnTo>
                  <a:lnTo>
                    <a:pt x="405" y="60"/>
                  </a:lnTo>
                  <a:lnTo>
                    <a:pt x="355" y="115"/>
                  </a:lnTo>
                  <a:lnTo>
                    <a:pt x="308" y="172"/>
                  </a:lnTo>
                  <a:lnTo>
                    <a:pt x="263" y="231"/>
                  </a:lnTo>
                  <a:lnTo>
                    <a:pt x="222" y="291"/>
                  </a:lnTo>
                  <a:lnTo>
                    <a:pt x="185" y="353"/>
                  </a:lnTo>
                  <a:lnTo>
                    <a:pt x="152" y="415"/>
                  </a:lnTo>
                  <a:lnTo>
                    <a:pt x="121" y="481"/>
                  </a:lnTo>
                  <a:lnTo>
                    <a:pt x="95" y="547"/>
                  </a:lnTo>
                  <a:lnTo>
                    <a:pt x="72" y="615"/>
                  </a:lnTo>
                  <a:lnTo>
                    <a:pt x="52" y="686"/>
                  </a:lnTo>
                  <a:lnTo>
                    <a:pt x="37" y="758"/>
                  </a:lnTo>
                  <a:lnTo>
                    <a:pt x="24" y="830"/>
                  </a:lnTo>
                  <a:lnTo>
                    <a:pt x="15" y="905"/>
                  </a:lnTo>
                  <a:lnTo>
                    <a:pt x="9" y="981"/>
                  </a:lnTo>
                  <a:lnTo>
                    <a:pt x="8" y="1060"/>
                  </a:lnTo>
                  <a:lnTo>
                    <a:pt x="0" y="1060"/>
                  </a:lnTo>
                  <a:close/>
                </a:path>
              </a:pathLst>
            </a:custGeom>
            <a:solidFill>
              <a:srgbClr val="660066"/>
            </a:solidFill>
            <a:ln w="9525">
              <a:noFill/>
              <a:round/>
              <a:headEnd/>
              <a:tailEnd/>
            </a:ln>
          </p:spPr>
          <p:txBody>
            <a:bodyPr/>
            <a:lstStyle/>
            <a:p>
              <a:endParaRPr lang="en-US">
                <a:solidFill>
                  <a:srgbClr val="000000"/>
                </a:solidFill>
              </a:endParaRPr>
            </a:p>
          </p:txBody>
        </p:sp>
        <p:sp>
          <p:nvSpPr>
            <p:cNvPr id="8389" name="Freeform 197"/>
            <p:cNvSpPr>
              <a:spLocks/>
            </p:cNvSpPr>
            <p:nvPr userDrawn="1"/>
          </p:nvSpPr>
          <p:spPr bwMode="auto">
            <a:xfrm>
              <a:off x="268" y="3941"/>
              <a:ext cx="1" cy="1"/>
            </a:xfrm>
            <a:custGeom>
              <a:avLst/>
              <a:gdLst/>
              <a:ahLst/>
              <a:cxnLst>
                <a:cxn ang="0">
                  <a:pos x="0" y="0"/>
                </a:cxn>
                <a:cxn ang="0">
                  <a:pos x="8" y="0"/>
                </a:cxn>
                <a:cxn ang="0">
                  <a:pos x="0" y="0"/>
                </a:cxn>
              </a:cxnLst>
              <a:rect l="0" t="0" r="r" b="b"/>
              <a:pathLst>
                <a:path w="8">
                  <a:moveTo>
                    <a:pt x="0" y="0"/>
                  </a:moveTo>
                  <a:lnTo>
                    <a:pt x="8"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90" name="Freeform 198"/>
            <p:cNvSpPr>
              <a:spLocks/>
            </p:cNvSpPr>
            <p:nvPr userDrawn="1"/>
          </p:nvSpPr>
          <p:spPr bwMode="auto">
            <a:xfrm>
              <a:off x="333" y="3764"/>
              <a:ext cx="34" cy="27"/>
            </a:xfrm>
            <a:custGeom>
              <a:avLst/>
              <a:gdLst/>
              <a:ahLst/>
              <a:cxnLst>
                <a:cxn ang="0">
                  <a:pos x="0" y="178"/>
                </a:cxn>
                <a:cxn ang="0">
                  <a:pos x="56" y="129"/>
                </a:cxn>
                <a:cxn ang="0">
                  <a:pos x="112" y="83"/>
                </a:cxn>
                <a:cxn ang="0">
                  <a:pos x="171" y="40"/>
                </a:cxn>
                <a:cxn ang="0">
                  <a:pos x="231" y="0"/>
                </a:cxn>
                <a:cxn ang="0">
                  <a:pos x="236" y="8"/>
                </a:cxn>
                <a:cxn ang="0">
                  <a:pos x="176" y="48"/>
                </a:cxn>
                <a:cxn ang="0">
                  <a:pos x="118" y="90"/>
                </a:cxn>
                <a:cxn ang="0">
                  <a:pos x="61" y="136"/>
                </a:cxn>
                <a:cxn ang="0">
                  <a:pos x="6" y="185"/>
                </a:cxn>
                <a:cxn ang="0">
                  <a:pos x="0" y="178"/>
                </a:cxn>
              </a:cxnLst>
              <a:rect l="0" t="0" r="r" b="b"/>
              <a:pathLst>
                <a:path w="236" h="185">
                  <a:moveTo>
                    <a:pt x="0" y="178"/>
                  </a:moveTo>
                  <a:lnTo>
                    <a:pt x="56" y="129"/>
                  </a:lnTo>
                  <a:lnTo>
                    <a:pt x="112" y="83"/>
                  </a:lnTo>
                  <a:lnTo>
                    <a:pt x="171" y="40"/>
                  </a:lnTo>
                  <a:lnTo>
                    <a:pt x="231" y="0"/>
                  </a:lnTo>
                  <a:lnTo>
                    <a:pt x="236" y="8"/>
                  </a:lnTo>
                  <a:lnTo>
                    <a:pt x="176" y="48"/>
                  </a:lnTo>
                  <a:lnTo>
                    <a:pt x="118" y="90"/>
                  </a:lnTo>
                  <a:lnTo>
                    <a:pt x="61" y="136"/>
                  </a:lnTo>
                  <a:lnTo>
                    <a:pt x="6" y="185"/>
                  </a:lnTo>
                  <a:lnTo>
                    <a:pt x="0" y="178"/>
                  </a:lnTo>
                  <a:close/>
                </a:path>
              </a:pathLst>
            </a:custGeom>
            <a:solidFill>
              <a:srgbClr val="660066"/>
            </a:solidFill>
            <a:ln w="9525">
              <a:noFill/>
              <a:round/>
              <a:headEnd/>
              <a:tailEnd/>
            </a:ln>
          </p:spPr>
          <p:txBody>
            <a:bodyPr/>
            <a:lstStyle/>
            <a:p>
              <a:endParaRPr lang="en-US">
                <a:solidFill>
                  <a:srgbClr val="000000"/>
                </a:solidFill>
              </a:endParaRPr>
            </a:p>
          </p:txBody>
        </p:sp>
        <p:sp>
          <p:nvSpPr>
            <p:cNvPr id="8391" name="Freeform 199"/>
            <p:cNvSpPr>
              <a:spLocks/>
            </p:cNvSpPr>
            <p:nvPr userDrawn="1"/>
          </p:nvSpPr>
          <p:spPr bwMode="auto">
            <a:xfrm>
              <a:off x="333" y="3790"/>
              <a:ext cx="1" cy="1"/>
            </a:xfrm>
            <a:custGeom>
              <a:avLst/>
              <a:gdLst/>
              <a:ahLst/>
              <a:cxnLst>
                <a:cxn ang="0">
                  <a:pos x="0" y="0"/>
                </a:cxn>
                <a:cxn ang="0">
                  <a:pos x="6" y="7"/>
                </a:cxn>
                <a:cxn ang="0">
                  <a:pos x="0" y="0"/>
                </a:cxn>
              </a:cxnLst>
              <a:rect l="0" t="0" r="r" b="b"/>
              <a:pathLst>
                <a:path w="6" h="7">
                  <a:moveTo>
                    <a:pt x="0" y="0"/>
                  </a:moveTo>
                  <a:lnTo>
                    <a:pt x="6" y="7"/>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8392" name="Freeform 200"/>
            <p:cNvSpPr>
              <a:spLocks/>
            </p:cNvSpPr>
            <p:nvPr userDrawn="1"/>
          </p:nvSpPr>
          <p:spPr bwMode="auto">
            <a:xfrm>
              <a:off x="366" y="3764"/>
              <a:ext cx="13" cy="11"/>
            </a:xfrm>
            <a:custGeom>
              <a:avLst/>
              <a:gdLst/>
              <a:ahLst/>
              <a:cxnLst>
                <a:cxn ang="0">
                  <a:pos x="5" y="0"/>
                </a:cxn>
                <a:cxn ang="0">
                  <a:pos x="35" y="22"/>
                </a:cxn>
                <a:cxn ang="0">
                  <a:pos x="62" y="43"/>
                </a:cxn>
                <a:cxn ang="0">
                  <a:pos x="88" y="67"/>
                </a:cxn>
                <a:cxn ang="0">
                  <a:pos x="83" y="74"/>
                </a:cxn>
                <a:cxn ang="0">
                  <a:pos x="57" y="50"/>
                </a:cxn>
                <a:cxn ang="0">
                  <a:pos x="30" y="29"/>
                </a:cxn>
                <a:cxn ang="0">
                  <a:pos x="0" y="8"/>
                </a:cxn>
                <a:cxn ang="0">
                  <a:pos x="5" y="0"/>
                </a:cxn>
              </a:cxnLst>
              <a:rect l="0" t="0" r="r" b="b"/>
              <a:pathLst>
                <a:path w="88" h="74">
                  <a:moveTo>
                    <a:pt x="5" y="0"/>
                  </a:moveTo>
                  <a:lnTo>
                    <a:pt x="35" y="22"/>
                  </a:lnTo>
                  <a:lnTo>
                    <a:pt x="62" y="43"/>
                  </a:lnTo>
                  <a:lnTo>
                    <a:pt x="88" y="67"/>
                  </a:lnTo>
                  <a:lnTo>
                    <a:pt x="83" y="74"/>
                  </a:lnTo>
                  <a:lnTo>
                    <a:pt x="57" y="50"/>
                  </a:lnTo>
                  <a:lnTo>
                    <a:pt x="30" y="29"/>
                  </a:lnTo>
                  <a:lnTo>
                    <a:pt x="0" y="8"/>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8393" name="Freeform 201"/>
            <p:cNvSpPr>
              <a:spLocks/>
            </p:cNvSpPr>
            <p:nvPr userDrawn="1"/>
          </p:nvSpPr>
          <p:spPr bwMode="auto">
            <a:xfrm>
              <a:off x="366" y="3764"/>
              <a:ext cx="1" cy="1"/>
            </a:xfrm>
            <a:custGeom>
              <a:avLst/>
              <a:gdLst/>
              <a:ahLst/>
              <a:cxnLst>
                <a:cxn ang="0">
                  <a:pos x="0" y="1"/>
                </a:cxn>
                <a:cxn ang="0">
                  <a:pos x="2" y="0"/>
                </a:cxn>
                <a:cxn ang="0">
                  <a:pos x="5" y="1"/>
                </a:cxn>
                <a:cxn ang="0">
                  <a:pos x="0" y="9"/>
                </a:cxn>
                <a:cxn ang="0">
                  <a:pos x="5" y="9"/>
                </a:cxn>
                <a:cxn ang="0">
                  <a:pos x="0" y="1"/>
                </a:cxn>
              </a:cxnLst>
              <a:rect l="0" t="0" r="r" b="b"/>
              <a:pathLst>
                <a:path w="5" h="9">
                  <a:moveTo>
                    <a:pt x="0" y="1"/>
                  </a:moveTo>
                  <a:lnTo>
                    <a:pt x="2" y="0"/>
                  </a:lnTo>
                  <a:lnTo>
                    <a:pt x="5" y="1"/>
                  </a:lnTo>
                  <a:lnTo>
                    <a:pt x="0" y="9"/>
                  </a:lnTo>
                  <a:lnTo>
                    <a:pt x="5" y="9"/>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8394" name="Freeform 202"/>
            <p:cNvSpPr>
              <a:spLocks/>
            </p:cNvSpPr>
            <p:nvPr userDrawn="1"/>
          </p:nvSpPr>
          <p:spPr bwMode="auto">
            <a:xfrm>
              <a:off x="378" y="3774"/>
              <a:ext cx="10" cy="13"/>
            </a:xfrm>
            <a:custGeom>
              <a:avLst/>
              <a:gdLst/>
              <a:ahLst/>
              <a:cxnLst>
                <a:cxn ang="0">
                  <a:pos x="6" y="0"/>
                </a:cxn>
                <a:cxn ang="0">
                  <a:pos x="28" y="27"/>
                </a:cxn>
                <a:cxn ang="0">
                  <a:pos x="49" y="56"/>
                </a:cxn>
                <a:cxn ang="0">
                  <a:pos x="71" y="88"/>
                </a:cxn>
                <a:cxn ang="0">
                  <a:pos x="63" y="93"/>
                </a:cxn>
                <a:cxn ang="0">
                  <a:pos x="42" y="61"/>
                </a:cxn>
                <a:cxn ang="0">
                  <a:pos x="21" y="32"/>
                </a:cxn>
                <a:cxn ang="0">
                  <a:pos x="0" y="6"/>
                </a:cxn>
                <a:cxn ang="0">
                  <a:pos x="6" y="0"/>
                </a:cxn>
              </a:cxnLst>
              <a:rect l="0" t="0" r="r" b="b"/>
              <a:pathLst>
                <a:path w="71" h="93">
                  <a:moveTo>
                    <a:pt x="6" y="0"/>
                  </a:moveTo>
                  <a:lnTo>
                    <a:pt x="28" y="27"/>
                  </a:lnTo>
                  <a:lnTo>
                    <a:pt x="49" y="56"/>
                  </a:lnTo>
                  <a:lnTo>
                    <a:pt x="71" y="88"/>
                  </a:lnTo>
                  <a:lnTo>
                    <a:pt x="63" y="93"/>
                  </a:lnTo>
                  <a:lnTo>
                    <a:pt x="42" y="61"/>
                  </a:lnTo>
                  <a:lnTo>
                    <a:pt x="21" y="32"/>
                  </a:lnTo>
                  <a:lnTo>
                    <a:pt x="0" y="6"/>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8395" name="Freeform 203"/>
            <p:cNvSpPr>
              <a:spLocks/>
            </p:cNvSpPr>
            <p:nvPr userDrawn="1"/>
          </p:nvSpPr>
          <p:spPr bwMode="auto">
            <a:xfrm>
              <a:off x="378" y="3774"/>
              <a:ext cx="1" cy="1"/>
            </a:xfrm>
            <a:custGeom>
              <a:avLst/>
              <a:gdLst/>
              <a:ahLst/>
              <a:cxnLst>
                <a:cxn ang="0">
                  <a:pos x="5" y="0"/>
                </a:cxn>
                <a:cxn ang="0">
                  <a:pos x="6" y="1"/>
                </a:cxn>
                <a:cxn ang="0">
                  <a:pos x="0" y="7"/>
                </a:cxn>
                <a:cxn ang="0">
                  <a:pos x="5" y="0"/>
                </a:cxn>
              </a:cxnLst>
              <a:rect l="0" t="0" r="r" b="b"/>
              <a:pathLst>
                <a:path w="6" h="7">
                  <a:moveTo>
                    <a:pt x="5" y="0"/>
                  </a:moveTo>
                  <a:lnTo>
                    <a:pt x="6" y="1"/>
                  </a:lnTo>
                  <a:lnTo>
                    <a:pt x="0" y="7"/>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8396" name="Freeform 204"/>
            <p:cNvSpPr>
              <a:spLocks/>
            </p:cNvSpPr>
            <p:nvPr userDrawn="1"/>
          </p:nvSpPr>
          <p:spPr bwMode="auto">
            <a:xfrm>
              <a:off x="375" y="3786"/>
              <a:ext cx="13" cy="14"/>
            </a:xfrm>
            <a:custGeom>
              <a:avLst/>
              <a:gdLst/>
              <a:ahLst/>
              <a:cxnLst>
                <a:cxn ang="0">
                  <a:pos x="92" y="7"/>
                </a:cxn>
                <a:cxn ang="0">
                  <a:pos x="49" y="49"/>
                </a:cxn>
                <a:cxn ang="0">
                  <a:pos x="7" y="92"/>
                </a:cxn>
                <a:cxn ang="0">
                  <a:pos x="0" y="87"/>
                </a:cxn>
                <a:cxn ang="0">
                  <a:pos x="42" y="43"/>
                </a:cxn>
                <a:cxn ang="0">
                  <a:pos x="86" y="0"/>
                </a:cxn>
                <a:cxn ang="0">
                  <a:pos x="92" y="7"/>
                </a:cxn>
              </a:cxnLst>
              <a:rect l="0" t="0" r="r" b="b"/>
              <a:pathLst>
                <a:path w="92" h="92">
                  <a:moveTo>
                    <a:pt x="92" y="7"/>
                  </a:moveTo>
                  <a:lnTo>
                    <a:pt x="49" y="49"/>
                  </a:lnTo>
                  <a:lnTo>
                    <a:pt x="7" y="92"/>
                  </a:lnTo>
                  <a:lnTo>
                    <a:pt x="0" y="87"/>
                  </a:lnTo>
                  <a:lnTo>
                    <a:pt x="42" y="43"/>
                  </a:lnTo>
                  <a:lnTo>
                    <a:pt x="86" y="0"/>
                  </a:lnTo>
                  <a:lnTo>
                    <a:pt x="92" y="7"/>
                  </a:lnTo>
                  <a:close/>
                </a:path>
              </a:pathLst>
            </a:custGeom>
            <a:solidFill>
              <a:srgbClr val="660066"/>
            </a:solidFill>
            <a:ln w="9525">
              <a:noFill/>
              <a:round/>
              <a:headEnd/>
              <a:tailEnd/>
            </a:ln>
          </p:spPr>
          <p:txBody>
            <a:bodyPr/>
            <a:lstStyle/>
            <a:p>
              <a:endParaRPr lang="en-US">
                <a:solidFill>
                  <a:srgbClr val="000000"/>
                </a:solidFill>
              </a:endParaRPr>
            </a:p>
          </p:txBody>
        </p:sp>
        <p:sp>
          <p:nvSpPr>
            <p:cNvPr id="8397" name="Freeform 205"/>
            <p:cNvSpPr>
              <a:spLocks/>
            </p:cNvSpPr>
            <p:nvPr userDrawn="1"/>
          </p:nvSpPr>
          <p:spPr bwMode="auto">
            <a:xfrm>
              <a:off x="387" y="3786"/>
              <a:ext cx="1" cy="1"/>
            </a:xfrm>
            <a:custGeom>
              <a:avLst/>
              <a:gdLst/>
              <a:ahLst/>
              <a:cxnLst>
                <a:cxn ang="0">
                  <a:pos x="8" y="1"/>
                </a:cxn>
                <a:cxn ang="0">
                  <a:pos x="10" y="5"/>
                </a:cxn>
                <a:cxn ang="0">
                  <a:pos x="7" y="7"/>
                </a:cxn>
                <a:cxn ang="0">
                  <a:pos x="1" y="0"/>
                </a:cxn>
                <a:cxn ang="0">
                  <a:pos x="0" y="6"/>
                </a:cxn>
                <a:cxn ang="0">
                  <a:pos x="8" y="1"/>
                </a:cxn>
              </a:cxnLst>
              <a:rect l="0" t="0" r="r" b="b"/>
              <a:pathLst>
                <a:path w="10" h="7">
                  <a:moveTo>
                    <a:pt x="8" y="1"/>
                  </a:moveTo>
                  <a:lnTo>
                    <a:pt x="10" y="5"/>
                  </a:lnTo>
                  <a:lnTo>
                    <a:pt x="7" y="7"/>
                  </a:lnTo>
                  <a:lnTo>
                    <a:pt x="1" y="0"/>
                  </a:lnTo>
                  <a:lnTo>
                    <a:pt x="0" y="6"/>
                  </a:lnTo>
                  <a:lnTo>
                    <a:pt x="8" y="1"/>
                  </a:lnTo>
                  <a:close/>
                </a:path>
              </a:pathLst>
            </a:custGeom>
            <a:solidFill>
              <a:srgbClr val="660066"/>
            </a:solidFill>
            <a:ln w="9525">
              <a:noFill/>
              <a:round/>
              <a:headEnd/>
              <a:tailEnd/>
            </a:ln>
          </p:spPr>
          <p:txBody>
            <a:bodyPr/>
            <a:lstStyle/>
            <a:p>
              <a:endParaRPr lang="en-US">
                <a:solidFill>
                  <a:srgbClr val="000000"/>
                </a:solidFill>
              </a:endParaRPr>
            </a:p>
          </p:txBody>
        </p:sp>
        <p:sp>
          <p:nvSpPr>
            <p:cNvPr id="8398" name="Freeform 206"/>
            <p:cNvSpPr>
              <a:spLocks/>
            </p:cNvSpPr>
            <p:nvPr userDrawn="1"/>
          </p:nvSpPr>
          <p:spPr bwMode="auto">
            <a:xfrm>
              <a:off x="328" y="3799"/>
              <a:ext cx="48" cy="132"/>
            </a:xfrm>
            <a:custGeom>
              <a:avLst/>
              <a:gdLst/>
              <a:ahLst/>
              <a:cxnLst>
                <a:cxn ang="0">
                  <a:pos x="333" y="5"/>
                </a:cxn>
                <a:cxn ang="0">
                  <a:pos x="293" y="52"/>
                </a:cxn>
                <a:cxn ang="0">
                  <a:pos x="257" y="99"/>
                </a:cxn>
                <a:cxn ang="0">
                  <a:pos x="239" y="122"/>
                </a:cxn>
                <a:cxn ang="0">
                  <a:pos x="222" y="147"/>
                </a:cxn>
                <a:cxn ang="0">
                  <a:pos x="190" y="197"/>
                </a:cxn>
                <a:cxn ang="0">
                  <a:pos x="161" y="249"/>
                </a:cxn>
                <a:cxn ang="0">
                  <a:pos x="135" y="303"/>
                </a:cxn>
                <a:cxn ang="0">
                  <a:pos x="110" y="358"/>
                </a:cxn>
                <a:cxn ang="0">
                  <a:pos x="90" y="413"/>
                </a:cxn>
                <a:cxn ang="0">
                  <a:pos x="72" y="472"/>
                </a:cxn>
                <a:cxn ang="0">
                  <a:pos x="55" y="531"/>
                </a:cxn>
                <a:cxn ang="0">
                  <a:pos x="41" y="592"/>
                </a:cxn>
                <a:cxn ang="0">
                  <a:pos x="29" y="655"/>
                </a:cxn>
                <a:cxn ang="0">
                  <a:pos x="21" y="720"/>
                </a:cxn>
                <a:cxn ang="0">
                  <a:pos x="14" y="786"/>
                </a:cxn>
                <a:cxn ang="0">
                  <a:pos x="12" y="820"/>
                </a:cxn>
                <a:cxn ang="0">
                  <a:pos x="10" y="855"/>
                </a:cxn>
                <a:cxn ang="0">
                  <a:pos x="9" y="923"/>
                </a:cxn>
                <a:cxn ang="0">
                  <a:pos x="0" y="923"/>
                </a:cxn>
                <a:cxn ang="0">
                  <a:pos x="1" y="855"/>
                </a:cxn>
                <a:cxn ang="0">
                  <a:pos x="3" y="820"/>
                </a:cxn>
                <a:cxn ang="0">
                  <a:pos x="5" y="786"/>
                </a:cxn>
                <a:cxn ang="0">
                  <a:pos x="12" y="720"/>
                </a:cxn>
                <a:cxn ang="0">
                  <a:pos x="20" y="654"/>
                </a:cxn>
                <a:cxn ang="0">
                  <a:pos x="32" y="591"/>
                </a:cxn>
                <a:cxn ang="0">
                  <a:pos x="46" y="530"/>
                </a:cxn>
                <a:cxn ang="0">
                  <a:pos x="63" y="469"/>
                </a:cxn>
                <a:cxn ang="0">
                  <a:pos x="81" y="411"/>
                </a:cxn>
                <a:cxn ang="0">
                  <a:pos x="102" y="353"/>
                </a:cxn>
                <a:cxn ang="0">
                  <a:pos x="127" y="298"/>
                </a:cxn>
                <a:cxn ang="0">
                  <a:pos x="153" y="245"/>
                </a:cxn>
                <a:cxn ang="0">
                  <a:pos x="182" y="192"/>
                </a:cxn>
                <a:cxn ang="0">
                  <a:pos x="214" y="142"/>
                </a:cxn>
                <a:cxn ang="0">
                  <a:pos x="231" y="117"/>
                </a:cxn>
                <a:cxn ang="0">
                  <a:pos x="250" y="93"/>
                </a:cxn>
                <a:cxn ang="0">
                  <a:pos x="287" y="46"/>
                </a:cxn>
                <a:cxn ang="0">
                  <a:pos x="326" y="0"/>
                </a:cxn>
                <a:cxn ang="0">
                  <a:pos x="333" y="5"/>
                </a:cxn>
              </a:cxnLst>
              <a:rect l="0" t="0" r="r" b="b"/>
              <a:pathLst>
                <a:path w="333" h="923">
                  <a:moveTo>
                    <a:pt x="333" y="5"/>
                  </a:moveTo>
                  <a:lnTo>
                    <a:pt x="293" y="52"/>
                  </a:lnTo>
                  <a:lnTo>
                    <a:pt x="257" y="99"/>
                  </a:lnTo>
                  <a:lnTo>
                    <a:pt x="239" y="122"/>
                  </a:lnTo>
                  <a:lnTo>
                    <a:pt x="222" y="147"/>
                  </a:lnTo>
                  <a:lnTo>
                    <a:pt x="190" y="197"/>
                  </a:lnTo>
                  <a:lnTo>
                    <a:pt x="161" y="249"/>
                  </a:lnTo>
                  <a:lnTo>
                    <a:pt x="135" y="303"/>
                  </a:lnTo>
                  <a:lnTo>
                    <a:pt x="110" y="358"/>
                  </a:lnTo>
                  <a:lnTo>
                    <a:pt x="90" y="413"/>
                  </a:lnTo>
                  <a:lnTo>
                    <a:pt x="72" y="472"/>
                  </a:lnTo>
                  <a:lnTo>
                    <a:pt x="55" y="531"/>
                  </a:lnTo>
                  <a:lnTo>
                    <a:pt x="41" y="592"/>
                  </a:lnTo>
                  <a:lnTo>
                    <a:pt x="29" y="655"/>
                  </a:lnTo>
                  <a:lnTo>
                    <a:pt x="21" y="720"/>
                  </a:lnTo>
                  <a:lnTo>
                    <a:pt x="14" y="786"/>
                  </a:lnTo>
                  <a:lnTo>
                    <a:pt x="12" y="820"/>
                  </a:lnTo>
                  <a:lnTo>
                    <a:pt x="10" y="855"/>
                  </a:lnTo>
                  <a:lnTo>
                    <a:pt x="9" y="923"/>
                  </a:lnTo>
                  <a:lnTo>
                    <a:pt x="0" y="923"/>
                  </a:lnTo>
                  <a:lnTo>
                    <a:pt x="1" y="855"/>
                  </a:lnTo>
                  <a:lnTo>
                    <a:pt x="3" y="820"/>
                  </a:lnTo>
                  <a:lnTo>
                    <a:pt x="5" y="786"/>
                  </a:lnTo>
                  <a:lnTo>
                    <a:pt x="12" y="720"/>
                  </a:lnTo>
                  <a:lnTo>
                    <a:pt x="20" y="654"/>
                  </a:lnTo>
                  <a:lnTo>
                    <a:pt x="32" y="591"/>
                  </a:lnTo>
                  <a:lnTo>
                    <a:pt x="46" y="530"/>
                  </a:lnTo>
                  <a:lnTo>
                    <a:pt x="63" y="469"/>
                  </a:lnTo>
                  <a:lnTo>
                    <a:pt x="81" y="411"/>
                  </a:lnTo>
                  <a:lnTo>
                    <a:pt x="102" y="353"/>
                  </a:lnTo>
                  <a:lnTo>
                    <a:pt x="127" y="298"/>
                  </a:lnTo>
                  <a:lnTo>
                    <a:pt x="153" y="245"/>
                  </a:lnTo>
                  <a:lnTo>
                    <a:pt x="182" y="192"/>
                  </a:lnTo>
                  <a:lnTo>
                    <a:pt x="214" y="142"/>
                  </a:lnTo>
                  <a:lnTo>
                    <a:pt x="231" y="117"/>
                  </a:lnTo>
                  <a:lnTo>
                    <a:pt x="250" y="93"/>
                  </a:lnTo>
                  <a:lnTo>
                    <a:pt x="287" y="46"/>
                  </a:lnTo>
                  <a:lnTo>
                    <a:pt x="326" y="0"/>
                  </a:lnTo>
                  <a:lnTo>
                    <a:pt x="333" y="5"/>
                  </a:lnTo>
                  <a:close/>
                </a:path>
              </a:pathLst>
            </a:custGeom>
            <a:solidFill>
              <a:srgbClr val="660066"/>
            </a:solidFill>
            <a:ln w="9525">
              <a:noFill/>
              <a:round/>
              <a:headEnd/>
              <a:tailEnd/>
            </a:ln>
          </p:spPr>
          <p:txBody>
            <a:bodyPr/>
            <a:lstStyle/>
            <a:p>
              <a:endParaRPr lang="en-US">
                <a:solidFill>
                  <a:srgbClr val="000000"/>
                </a:solidFill>
              </a:endParaRPr>
            </a:p>
          </p:txBody>
        </p:sp>
        <p:sp>
          <p:nvSpPr>
            <p:cNvPr id="8399" name="Freeform 207"/>
            <p:cNvSpPr>
              <a:spLocks/>
            </p:cNvSpPr>
            <p:nvPr userDrawn="1"/>
          </p:nvSpPr>
          <p:spPr bwMode="auto">
            <a:xfrm>
              <a:off x="375" y="3799"/>
              <a:ext cx="1" cy="1"/>
            </a:xfrm>
            <a:custGeom>
              <a:avLst/>
              <a:gdLst/>
              <a:ahLst/>
              <a:cxnLst>
                <a:cxn ang="0">
                  <a:pos x="0" y="0"/>
                </a:cxn>
                <a:cxn ang="0">
                  <a:pos x="7" y="5"/>
                </a:cxn>
                <a:cxn ang="0">
                  <a:pos x="0" y="0"/>
                </a:cxn>
              </a:cxnLst>
              <a:rect l="0" t="0" r="r" b="b"/>
              <a:pathLst>
                <a:path w="7" h="5">
                  <a:moveTo>
                    <a:pt x="0" y="0"/>
                  </a:moveTo>
                  <a:lnTo>
                    <a:pt x="7" y="5"/>
                  </a:lnTo>
                  <a:lnTo>
                    <a:pt x="0" y="0"/>
                  </a:lnTo>
                  <a:close/>
                </a:path>
              </a:pathLst>
            </a:custGeom>
            <a:solidFill>
              <a:srgbClr val="660066"/>
            </a:solidFill>
            <a:ln w="9525">
              <a:noFill/>
              <a:round/>
              <a:headEnd/>
              <a:tailEnd/>
            </a:ln>
          </p:spPr>
          <p:txBody>
            <a:bodyPr/>
            <a:lstStyle/>
            <a:p>
              <a:endParaRPr lang="en-US">
                <a:solidFill>
                  <a:srgbClr val="000000"/>
                </a:solidFill>
              </a:endParaRPr>
            </a:p>
          </p:txBody>
        </p:sp>
      </p:grpSp>
    </p:spTree>
    <p:extLst>
      <p:ext uri="{BB962C8B-B14F-4D97-AF65-F5344CB8AC3E}">
        <p14:creationId xmlns:p14="http://schemas.microsoft.com/office/powerpoint/2010/main" val="229500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762839-1CEA-4DCA-AFD7-44B1AB8AC2C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512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4FD0A2E-33A1-4554-BCAD-8F0283C4B6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35679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28F4D1C7-24A9-4303-8700-3025D85BD93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742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6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1E6F48-B500-40D9-AA9D-7C2B8170D687}" type="datetime1">
              <a:rPr lang="en-US" smtClean="0">
                <a:solidFill>
                  <a:prstClr val="black">
                    <a:tint val="75000"/>
                  </a:prstClr>
                </a:solidFill>
              </a:rPr>
              <a:pPr/>
              <a:t>7/19/2013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sz="1200"/>
            </a:lvl1pPr>
          </a:lstStyle>
          <a:p>
            <a:pPr>
              <a:tabLst>
                <a:tab pos="723900" algn="l"/>
                <a:tab pos="1447800" algn="l"/>
                <a:tab pos="2171700" algn="l"/>
              </a:tabLst>
              <a:defRPr/>
            </a:pPr>
            <a:r>
              <a:rPr lang="en-US" dirty="0" smtClean="0">
                <a:solidFill>
                  <a:srgbClr val="933C05"/>
                </a:solidFill>
              </a:rPr>
              <a:t>© 2009 Orlikoff Reinertsen </a:t>
            </a:r>
            <a:r>
              <a:rPr lang="en-US" dirty="0" err="1" smtClean="0">
                <a:solidFill>
                  <a:srgbClr val="933C05"/>
                </a:solidFill>
              </a:rPr>
              <a:t>Boardworks</a:t>
            </a:r>
            <a:r>
              <a:rPr lang="en-US" dirty="0" smtClean="0">
                <a:solidFill>
                  <a:srgbClr val="933C05"/>
                </a:solidFill>
              </a:rPr>
              <a:t> LLC</a:t>
            </a:r>
          </a:p>
          <a:p>
            <a:pPr>
              <a:tabLst>
                <a:tab pos="723900" algn="l"/>
                <a:tab pos="1447800" algn="l"/>
                <a:tab pos="2171700" algn="l"/>
              </a:tabLst>
              <a:defRPr/>
            </a:pPr>
            <a:r>
              <a:rPr lang="en-US" dirty="0" smtClean="0">
                <a:solidFill>
                  <a:srgbClr val="933C05"/>
                </a:solidFill>
              </a:rPr>
              <a:t>www.ORBoardworks.com 866.991.3635</a:t>
            </a:r>
            <a:endParaRPr lang="en-US" dirty="0">
              <a:solidFill>
                <a:srgbClr val="933C05"/>
              </a:solidFill>
            </a:endParaRPr>
          </a:p>
        </p:txBody>
      </p:sp>
      <p:sp>
        <p:nvSpPr>
          <p:cNvPr id="6" name="Slide Number Placeholder 5"/>
          <p:cNvSpPr>
            <a:spLocks noGrp="1"/>
          </p:cNvSpPr>
          <p:nvPr>
            <p:ph type="sldNum" sz="quarter" idx="12"/>
          </p:nvPr>
        </p:nvSpPr>
        <p:spPr/>
        <p:txBody>
          <a:bodyPr/>
          <a:lstStyle>
            <a:lvl1pPr>
              <a:defRPr>
                <a:solidFill>
                  <a:srgbClr val="663300"/>
                </a:solidFill>
              </a:defRPr>
            </a:lvl1pPr>
          </a:lstStyle>
          <a:p>
            <a:fld id="{984DD8F1-A725-4A62-83CE-BCDB276C9419}" type="slidenum">
              <a:rPr lang="en-US" smtClean="0"/>
              <a:pPr/>
              <a:t>‹#›</a:t>
            </a:fld>
            <a:endParaRPr lang="en-US" dirty="0"/>
          </a:p>
        </p:txBody>
      </p:sp>
      <p:pic>
        <p:nvPicPr>
          <p:cNvPr id="10" name="Picture 9" descr="2-13-2010 12-02-19 PM.jpg"/>
          <p:cNvPicPr>
            <a:picLocks noChangeAspect="1"/>
          </p:cNvPicPr>
          <p:nvPr userDrawn="1"/>
        </p:nvPicPr>
        <p:blipFill>
          <a:blip r:embed="rId2" cstate="print"/>
          <a:stretch>
            <a:fillRect/>
          </a:stretch>
        </p:blipFill>
        <p:spPr>
          <a:xfrm>
            <a:off x="2895988" y="0"/>
            <a:ext cx="3352025" cy="1447800"/>
          </a:xfrm>
          <a:prstGeom prst="rect">
            <a:avLst/>
          </a:prstGeom>
        </p:spPr>
      </p:pic>
    </p:spTree>
    <p:extLst>
      <p:ext uri="{BB962C8B-B14F-4D97-AF65-F5344CB8AC3E}">
        <p14:creationId xmlns:p14="http://schemas.microsoft.com/office/powerpoint/2010/main" val="349985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685800" y="1066800"/>
            <a:ext cx="7772400" cy="2133600"/>
          </a:xfrm>
        </p:spPr>
        <p:txBody>
          <a:bodyPr/>
          <a:lstStyle>
            <a:lvl1pPr>
              <a:defRPr>
                <a:solidFill>
                  <a:srgbClr val="800080"/>
                </a:solidFill>
              </a:defRPr>
            </a:lvl1pPr>
          </a:lstStyle>
          <a:p>
            <a:r>
              <a:rPr lang="en-US" smtClean="0"/>
              <a:t>Click to edit Master title style</a:t>
            </a:r>
            <a:endParaRPr lang="en-US"/>
          </a:p>
        </p:txBody>
      </p:sp>
      <p:sp>
        <p:nvSpPr>
          <p:cNvPr id="30723" name="Rectangle 3"/>
          <p:cNvSpPr>
            <a:spLocks noGrp="1" noChangeArrowheads="1"/>
          </p:cNvSpPr>
          <p:nvPr>
            <p:ph type="subTitle" idx="1"/>
          </p:nvPr>
        </p:nvSpPr>
        <p:spPr>
          <a:xfrm>
            <a:off x="609600" y="3429000"/>
            <a:ext cx="8001000" cy="2743200"/>
          </a:xfrm>
        </p:spPr>
        <p:txBody>
          <a:bodyPr/>
          <a:lstStyle>
            <a:lvl1pPr marL="0" indent="0" algn="ctr">
              <a:buFontTx/>
              <a:buNone/>
              <a:defRPr sz="2400">
                <a:solidFill>
                  <a:srgbClr val="660066"/>
                </a:solidFill>
              </a:defRPr>
            </a:lvl1pPr>
          </a:lstStyle>
          <a:p>
            <a:r>
              <a:rPr lang="en-US" smtClean="0"/>
              <a:t>Click to edit Master subtitle style</a:t>
            </a:r>
            <a:endParaRPr lang="en-US"/>
          </a:p>
        </p:txBody>
      </p:sp>
      <p:sp>
        <p:nvSpPr>
          <p:cNvPr id="30724"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25"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26" name="Rectangle 6"/>
          <p:cNvSpPr>
            <a:spLocks noGrp="1" noChangeArrowheads="1"/>
          </p:cNvSpPr>
          <p:nvPr>
            <p:ph type="sldNum" sz="quarter" idx="4"/>
          </p:nvPr>
        </p:nvSpPr>
        <p:spPr/>
        <p:txBody>
          <a:bodyPr/>
          <a:lstStyle>
            <a:lvl1pPr>
              <a:defRPr/>
            </a:lvl1pPr>
          </a:lstStyle>
          <a:p>
            <a:fld id="{0D1499CF-0DE1-4A2E-A194-28003A0DD4A7}" type="slidenum">
              <a:rPr lang="en-US">
                <a:solidFill>
                  <a:srgbClr val="000000"/>
                </a:solidFill>
              </a:rPr>
              <a:pPr/>
              <a:t>‹#›</a:t>
            </a:fld>
            <a:endParaRPr lang="en-US">
              <a:solidFill>
                <a:srgbClr val="000000"/>
              </a:solidFill>
            </a:endParaRPr>
          </a:p>
        </p:txBody>
      </p:sp>
      <p:grpSp>
        <p:nvGrpSpPr>
          <p:cNvPr id="2" name="Group 7"/>
          <p:cNvGrpSpPr>
            <a:grpSpLocks/>
          </p:cNvGrpSpPr>
          <p:nvPr/>
        </p:nvGrpSpPr>
        <p:grpSpPr bwMode="auto">
          <a:xfrm>
            <a:off x="8153400" y="6096000"/>
            <a:ext cx="762000" cy="533400"/>
            <a:chOff x="166" y="3729"/>
            <a:chExt cx="506" cy="430"/>
          </a:xfrm>
        </p:grpSpPr>
        <p:sp>
          <p:nvSpPr>
            <p:cNvPr id="30728" name="Freeform 8"/>
            <p:cNvSpPr>
              <a:spLocks/>
            </p:cNvSpPr>
            <p:nvPr userDrawn="1"/>
          </p:nvSpPr>
          <p:spPr bwMode="auto">
            <a:xfrm>
              <a:off x="333" y="3929"/>
              <a:ext cx="1" cy="2"/>
            </a:xfrm>
            <a:custGeom>
              <a:avLst/>
              <a:gdLst/>
              <a:ahLst/>
              <a:cxnLst>
                <a:cxn ang="0">
                  <a:pos x="0" y="1"/>
                </a:cxn>
                <a:cxn ang="0">
                  <a:pos x="9" y="0"/>
                </a:cxn>
                <a:cxn ang="0">
                  <a:pos x="9" y="9"/>
                </a:cxn>
                <a:cxn ang="0">
                  <a:pos x="0" y="10"/>
                </a:cxn>
                <a:cxn ang="0">
                  <a:pos x="0" y="1"/>
                </a:cxn>
              </a:cxnLst>
              <a:rect l="0" t="0" r="r" b="b"/>
              <a:pathLst>
                <a:path w="9" h="10">
                  <a:moveTo>
                    <a:pt x="0" y="1"/>
                  </a:moveTo>
                  <a:lnTo>
                    <a:pt x="9" y="0"/>
                  </a:lnTo>
                  <a:lnTo>
                    <a:pt x="9" y="9"/>
                  </a:lnTo>
                  <a:lnTo>
                    <a:pt x="0" y="10"/>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29" name="Freeform 9"/>
            <p:cNvSpPr>
              <a:spLocks/>
            </p:cNvSpPr>
            <p:nvPr userDrawn="1"/>
          </p:nvSpPr>
          <p:spPr bwMode="auto">
            <a:xfrm>
              <a:off x="418" y="3730"/>
              <a:ext cx="218" cy="102"/>
            </a:xfrm>
            <a:custGeom>
              <a:avLst/>
              <a:gdLst/>
              <a:ahLst/>
              <a:cxnLst>
                <a:cxn ang="0">
                  <a:pos x="63" y="58"/>
                </a:cxn>
                <a:cxn ang="0">
                  <a:pos x="191" y="29"/>
                </a:cxn>
                <a:cxn ang="0">
                  <a:pos x="323" y="10"/>
                </a:cxn>
                <a:cxn ang="0">
                  <a:pos x="461" y="1"/>
                </a:cxn>
                <a:cxn ang="0">
                  <a:pos x="614" y="1"/>
                </a:cxn>
                <a:cxn ang="0">
                  <a:pos x="778" y="14"/>
                </a:cxn>
                <a:cxn ang="0">
                  <a:pos x="943" y="39"/>
                </a:cxn>
                <a:cxn ang="0">
                  <a:pos x="1109" y="78"/>
                </a:cxn>
                <a:cxn ang="0">
                  <a:pos x="1247" y="119"/>
                </a:cxn>
                <a:cxn ang="0">
                  <a:pos x="1295" y="121"/>
                </a:cxn>
                <a:cxn ang="0">
                  <a:pos x="1314" y="110"/>
                </a:cxn>
                <a:cxn ang="0">
                  <a:pos x="1356" y="67"/>
                </a:cxn>
                <a:cxn ang="0">
                  <a:pos x="1393" y="23"/>
                </a:cxn>
                <a:cxn ang="0">
                  <a:pos x="1419" y="9"/>
                </a:cxn>
                <a:cxn ang="0">
                  <a:pos x="1456" y="17"/>
                </a:cxn>
                <a:cxn ang="0">
                  <a:pos x="1463" y="30"/>
                </a:cxn>
                <a:cxn ang="0">
                  <a:pos x="1467" y="129"/>
                </a:cxn>
                <a:cxn ang="0">
                  <a:pos x="1474" y="274"/>
                </a:cxn>
                <a:cxn ang="0">
                  <a:pos x="1496" y="485"/>
                </a:cxn>
                <a:cxn ang="0">
                  <a:pos x="1527" y="658"/>
                </a:cxn>
                <a:cxn ang="0">
                  <a:pos x="1529" y="687"/>
                </a:cxn>
                <a:cxn ang="0">
                  <a:pos x="1520" y="701"/>
                </a:cxn>
                <a:cxn ang="0">
                  <a:pos x="1494" y="714"/>
                </a:cxn>
                <a:cxn ang="0">
                  <a:pos x="1462" y="713"/>
                </a:cxn>
                <a:cxn ang="0">
                  <a:pos x="1443" y="686"/>
                </a:cxn>
                <a:cxn ang="0">
                  <a:pos x="1408" y="608"/>
                </a:cxn>
                <a:cxn ang="0">
                  <a:pos x="1348" y="509"/>
                </a:cxn>
                <a:cxn ang="0">
                  <a:pos x="1271" y="413"/>
                </a:cxn>
                <a:cxn ang="0">
                  <a:pos x="1184" y="331"/>
                </a:cxn>
                <a:cxn ang="0">
                  <a:pos x="1087" y="263"/>
                </a:cxn>
                <a:cxn ang="0">
                  <a:pos x="978" y="209"/>
                </a:cxn>
                <a:cxn ang="0">
                  <a:pos x="860" y="168"/>
                </a:cxn>
                <a:cxn ang="0">
                  <a:pos x="733" y="141"/>
                </a:cxn>
                <a:cxn ang="0">
                  <a:pos x="594" y="127"/>
                </a:cxn>
                <a:cxn ang="0">
                  <a:pos x="426" y="128"/>
                </a:cxn>
                <a:cxn ang="0">
                  <a:pos x="332" y="140"/>
                </a:cxn>
                <a:cxn ang="0">
                  <a:pos x="243" y="157"/>
                </a:cxn>
                <a:cxn ang="0">
                  <a:pos x="155" y="182"/>
                </a:cxn>
              </a:cxnLst>
              <a:rect l="0" t="0" r="r" b="b"/>
              <a:pathLst>
                <a:path w="1529" h="716">
                  <a:moveTo>
                    <a:pt x="0" y="76"/>
                  </a:moveTo>
                  <a:lnTo>
                    <a:pt x="63" y="58"/>
                  </a:lnTo>
                  <a:lnTo>
                    <a:pt x="126" y="43"/>
                  </a:lnTo>
                  <a:lnTo>
                    <a:pt x="191" y="29"/>
                  </a:lnTo>
                  <a:lnTo>
                    <a:pt x="256" y="19"/>
                  </a:lnTo>
                  <a:lnTo>
                    <a:pt x="323" y="10"/>
                  </a:lnTo>
                  <a:lnTo>
                    <a:pt x="391" y="4"/>
                  </a:lnTo>
                  <a:lnTo>
                    <a:pt x="461" y="1"/>
                  </a:lnTo>
                  <a:lnTo>
                    <a:pt x="531" y="0"/>
                  </a:lnTo>
                  <a:lnTo>
                    <a:pt x="614" y="1"/>
                  </a:lnTo>
                  <a:lnTo>
                    <a:pt x="695" y="6"/>
                  </a:lnTo>
                  <a:lnTo>
                    <a:pt x="778" y="14"/>
                  </a:lnTo>
                  <a:lnTo>
                    <a:pt x="860" y="26"/>
                  </a:lnTo>
                  <a:lnTo>
                    <a:pt x="943" y="39"/>
                  </a:lnTo>
                  <a:lnTo>
                    <a:pt x="1027" y="58"/>
                  </a:lnTo>
                  <a:lnTo>
                    <a:pt x="1109" y="78"/>
                  </a:lnTo>
                  <a:lnTo>
                    <a:pt x="1193" y="102"/>
                  </a:lnTo>
                  <a:lnTo>
                    <a:pt x="1247" y="119"/>
                  </a:lnTo>
                  <a:lnTo>
                    <a:pt x="1277" y="125"/>
                  </a:lnTo>
                  <a:lnTo>
                    <a:pt x="1295" y="121"/>
                  </a:lnTo>
                  <a:lnTo>
                    <a:pt x="1305" y="117"/>
                  </a:lnTo>
                  <a:lnTo>
                    <a:pt x="1314" y="110"/>
                  </a:lnTo>
                  <a:lnTo>
                    <a:pt x="1334" y="92"/>
                  </a:lnTo>
                  <a:lnTo>
                    <a:pt x="1356" y="67"/>
                  </a:lnTo>
                  <a:lnTo>
                    <a:pt x="1375" y="42"/>
                  </a:lnTo>
                  <a:lnTo>
                    <a:pt x="1393" y="23"/>
                  </a:lnTo>
                  <a:lnTo>
                    <a:pt x="1407" y="12"/>
                  </a:lnTo>
                  <a:lnTo>
                    <a:pt x="1419" y="9"/>
                  </a:lnTo>
                  <a:lnTo>
                    <a:pt x="1442" y="10"/>
                  </a:lnTo>
                  <a:lnTo>
                    <a:pt x="1456" y="17"/>
                  </a:lnTo>
                  <a:lnTo>
                    <a:pt x="1460" y="21"/>
                  </a:lnTo>
                  <a:lnTo>
                    <a:pt x="1463" y="30"/>
                  </a:lnTo>
                  <a:lnTo>
                    <a:pt x="1466" y="57"/>
                  </a:lnTo>
                  <a:lnTo>
                    <a:pt x="1467" y="129"/>
                  </a:lnTo>
                  <a:lnTo>
                    <a:pt x="1469" y="202"/>
                  </a:lnTo>
                  <a:lnTo>
                    <a:pt x="1474" y="274"/>
                  </a:lnTo>
                  <a:lnTo>
                    <a:pt x="1479" y="345"/>
                  </a:lnTo>
                  <a:lnTo>
                    <a:pt x="1496" y="485"/>
                  </a:lnTo>
                  <a:lnTo>
                    <a:pt x="1520" y="621"/>
                  </a:lnTo>
                  <a:lnTo>
                    <a:pt x="1527" y="658"/>
                  </a:lnTo>
                  <a:lnTo>
                    <a:pt x="1529" y="678"/>
                  </a:lnTo>
                  <a:lnTo>
                    <a:pt x="1529" y="687"/>
                  </a:lnTo>
                  <a:lnTo>
                    <a:pt x="1526" y="694"/>
                  </a:lnTo>
                  <a:lnTo>
                    <a:pt x="1520" y="701"/>
                  </a:lnTo>
                  <a:lnTo>
                    <a:pt x="1512" y="706"/>
                  </a:lnTo>
                  <a:lnTo>
                    <a:pt x="1494" y="714"/>
                  </a:lnTo>
                  <a:lnTo>
                    <a:pt x="1470" y="716"/>
                  </a:lnTo>
                  <a:lnTo>
                    <a:pt x="1462" y="713"/>
                  </a:lnTo>
                  <a:lnTo>
                    <a:pt x="1453" y="703"/>
                  </a:lnTo>
                  <a:lnTo>
                    <a:pt x="1443" y="686"/>
                  </a:lnTo>
                  <a:lnTo>
                    <a:pt x="1432" y="661"/>
                  </a:lnTo>
                  <a:lnTo>
                    <a:pt x="1408" y="608"/>
                  </a:lnTo>
                  <a:lnTo>
                    <a:pt x="1382" y="561"/>
                  </a:lnTo>
                  <a:lnTo>
                    <a:pt x="1348" y="509"/>
                  </a:lnTo>
                  <a:lnTo>
                    <a:pt x="1311" y="460"/>
                  </a:lnTo>
                  <a:lnTo>
                    <a:pt x="1271" y="413"/>
                  </a:lnTo>
                  <a:lnTo>
                    <a:pt x="1229" y="371"/>
                  </a:lnTo>
                  <a:lnTo>
                    <a:pt x="1184" y="331"/>
                  </a:lnTo>
                  <a:lnTo>
                    <a:pt x="1136" y="296"/>
                  </a:lnTo>
                  <a:lnTo>
                    <a:pt x="1087" y="263"/>
                  </a:lnTo>
                  <a:lnTo>
                    <a:pt x="1033" y="234"/>
                  </a:lnTo>
                  <a:lnTo>
                    <a:pt x="978" y="209"/>
                  </a:lnTo>
                  <a:lnTo>
                    <a:pt x="920" y="186"/>
                  </a:lnTo>
                  <a:lnTo>
                    <a:pt x="860" y="168"/>
                  </a:lnTo>
                  <a:lnTo>
                    <a:pt x="798" y="152"/>
                  </a:lnTo>
                  <a:lnTo>
                    <a:pt x="733" y="141"/>
                  </a:lnTo>
                  <a:lnTo>
                    <a:pt x="666" y="132"/>
                  </a:lnTo>
                  <a:lnTo>
                    <a:pt x="594" y="127"/>
                  </a:lnTo>
                  <a:lnTo>
                    <a:pt x="522" y="125"/>
                  </a:lnTo>
                  <a:lnTo>
                    <a:pt x="426" y="128"/>
                  </a:lnTo>
                  <a:lnTo>
                    <a:pt x="378" y="133"/>
                  </a:lnTo>
                  <a:lnTo>
                    <a:pt x="332" y="140"/>
                  </a:lnTo>
                  <a:lnTo>
                    <a:pt x="287" y="148"/>
                  </a:lnTo>
                  <a:lnTo>
                    <a:pt x="243" y="157"/>
                  </a:lnTo>
                  <a:lnTo>
                    <a:pt x="198" y="168"/>
                  </a:lnTo>
                  <a:lnTo>
                    <a:pt x="155" y="182"/>
                  </a:lnTo>
                  <a:lnTo>
                    <a:pt x="0" y="7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0" name="Freeform 10"/>
            <p:cNvSpPr>
              <a:spLocks/>
            </p:cNvSpPr>
            <p:nvPr userDrawn="1"/>
          </p:nvSpPr>
          <p:spPr bwMode="auto">
            <a:xfrm>
              <a:off x="167" y="3729"/>
              <a:ext cx="415" cy="429"/>
            </a:xfrm>
            <a:custGeom>
              <a:avLst/>
              <a:gdLst/>
              <a:ahLst/>
              <a:cxnLst>
                <a:cxn ang="0">
                  <a:pos x="2907" y="2954"/>
                </a:cxn>
                <a:cxn ang="0">
                  <a:pos x="2892" y="2993"/>
                </a:cxn>
                <a:cxn ang="0">
                  <a:pos x="2742" y="3003"/>
                </a:cxn>
                <a:cxn ang="0">
                  <a:pos x="2495" y="2970"/>
                </a:cxn>
                <a:cxn ang="0">
                  <a:pos x="2214" y="2853"/>
                </a:cxn>
                <a:cxn ang="0">
                  <a:pos x="1946" y="2648"/>
                </a:cxn>
                <a:cxn ang="0">
                  <a:pos x="1671" y="2351"/>
                </a:cxn>
                <a:cxn ang="0">
                  <a:pos x="1292" y="1805"/>
                </a:cxn>
                <a:cxn ang="0">
                  <a:pos x="1173" y="1397"/>
                </a:cxn>
                <a:cxn ang="0">
                  <a:pos x="1426" y="1331"/>
                </a:cxn>
                <a:cxn ang="0">
                  <a:pos x="1584" y="1216"/>
                </a:cxn>
                <a:cxn ang="0">
                  <a:pos x="1676" y="1069"/>
                </a:cxn>
                <a:cxn ang="0">
                  <a:pos x="1714" y="919"/>
                </a:cxn>
                <a:cxn ang="0">
                  <a:pos x="1709" y="671"/>
                </a:cxn>
                <a:cxn ang="0">
                  <a:pos x="1620" y="419"/>
                </a:cxn>
                <a:cxn ang="0">
                  <a:pos x="1521" y="288"/>
                </a:cxn>
                <a:cxn ang="0">
                  <a:pos x="1345" y="162"/>
                </a:cxn>
                <a:cxn ang="0">
                  <a:pos x="1199" y="119"/>
                </a:cxn>
                <a:cxn ang="0">
                  <a:pos x="996" y="116"/>
                </a:cxn>
                <a:cxn ang="0">
                  <a:pos x="837" y="156"/>
                </a:cxn>
                <a:cxn ang="0">
                  <a:pos x="767" y="217"/>
                </a:cxn>
                <a:cxn ang="0">
                  <a:pos x="738" y="464"/>
                </a:cxn>
                <a:cxn ang="0">
                  <a:pos x="722" y="848"/>
                </a:cxn>
                <a:cxn ang="0">
                  <a:pos x="649" y="1296"/>
                </a:cxn>
                <a:cxn ang="0">
                  <a:pos x="639" y="1539"/>
                </a:cxn>
                <a:cxn ang="0">
                  <a:pos x="708" y="1929"/>
                </a:cxn>
                <a:cxn ang="0">
                  <a:pos x="735" y="2541"/>
                </a:cxn>
                <a:cxn ang="0">
                  <a:pos x="774" y="2721"/>
                </a:cxn>
                <a:cxn ang="0">
                  <a:pos x="868" y="2796"/>
                </a:cxn>
                <a:cxn ang="0">
                  <a:pos x="1025" y="2836"/>
                </a:cxn>
                <a:cxn ang="0">
                  <a:pos x="1045" y="2893"/>
                </a:cxn>
                <a:cxn ang="0">
                  <a:pos x="509" y="2869"/>
                </a:cxn>
                <a:cxn ang="0">
                  <a:pos x="80" y="2901"/>
                </a:cxn>
                <a:cxn ang="0">
                  <a:pos x="54" y="2852"/>
                </a:cxn>
                <a:cxn ang="0">
                  <a:pos x="145" y="2787"/>
                </a:cxn>
                <a:cxn ang="0">
                  <a:pos x="255" y="2728"/>
                </a:cxn>
                <a:cxn ang="0">
                  <a:pos x="308" y="2630"/>
                </a:cxn>
                <a:cxn ang="0">
                  <a:pos x="333" y="2243"/>
                </a:cxn>
                <a:cxn ang="0">
                  <a:pos x="328" y="649"/>
                </a:cxn>
                <a:cxn ang="0">
                  <a:pos x="295" y="277"/>
                </a:cxn>
                <a:cxn ang="0">
                  <a:pos x="251" y="190"/>
                </a:cxn>
                <a:cxn ang="0">
                  <a:pos x="148" y="153"/>
                </a:cxn>
                <a:cxn ang="0">
                  <a:pos x="2" y="106"/>
                </a:cxn>
                <a:cxn ang="0">
                  <a:pos x="14" y="52"/>
                </a:cxn>
                <a:cxn ang="0">
                  <a:pos x="156" y="56"/>
                </a:cxn>
                <a:cxn ang="0">
                  <a:pos x="492" y="57"/>
                </a:cxn>
                <a:cxn ang="0">
                  <a:pos x="1143" y="0"/>
                </a:cxn>
                <a:cxn ang="0">
                  <a:pos x="1454" y="30"/>
                </a:cxn>
                <a:cxn ang="0">
                  <a:pos x="1754" y="140"/>
                </a:cxn>
                <a:cxn ang="0">
                  <a:pos x="1953" y="296"/>
                </a:cxn>
                <a:cxn ang="0">
                  <a:pos x="2064" y="458"/>
                </a:cxn>
                <a:cxn ang="0">
                  <a:pos x="2122" y="646"/>
                </a:cxn>
                <a:cxn ang="0">
                  <a:pos x="2126" y="863"/>
                </a:cxn>
                <a:cxn ang="0">
                  <a:pos x="2071" y="1058"/>
                </a:cxn>
                <a:cxn ang="0">
                  <a:pos x="1912" y="1270"/>
                </a:cxn>
                <a:cxn ang="0">
                  <a:pos x="1732" y="1394"/>
                </a:cxn>
                <a:cxn ang="0">
                  <a:pos x="1684" y="1717"/>
                </a:cxn>
                <a:cxn ang="0">
                  <a:pos x="2032" y="2236"/>
                </a:cxn>
                <a:cxn ang="0">
                  <a:pos x="2326" y="2583"/>
                </a:cxn>
                <a:cxn ang="0">
                  <a:pos x="2508" y="2740"/>
                </a:cxn>
                <a:cxn ang="0">
                  <a:pos x="2813" y="2908"/>
                </a:cxn>
              </a:cxnLst>
              <a:rect l="0" t="0" r="r" b="b"/>
              <a:pathLst>
                <a:path w="2908" h="3003">
                  <a:moveTo>
                    <a:pt x="2813" y="2908"/>
                  </a:moveTo>
                  <a:lnTo>
                    <a:pt x="2855" y="2920"/>
                  </a:lnTo>
                  <a:lnTo>
                    <a:pt x="2884" y="2933"/>
                  </a:lnTo>
                  <a:lnTo>
                    <a:pt x="2902" y="2948"/>
                  </a:lnTo>
                  <a:lnTo>
                    <a:pt x="2907" y="2954"/>
                  </a:lnTo>
                  <a:lnTo>
                    <a:pt x="2908" y="2962"/>
                  </a:lnTo>
                  <a:lnTo>
                    <a:pt x="2906" y="2978"/>
                  </a:lnTo>
                  <a:lnTo>
                    <a:pt x="2902" y="2985"/>
                  </a:lnTo>
                  <a:lnTo>
                    <a:pt x="2898" y="2990"/>
                  </a:lnTo>
                  <a:lnTo>
                    <a:pt x="2892" y="2993"/>
                  </a:lnTo>
                  <a:lnTo>
                    <a:pt x="2885" y="2997"/>
                  </a:lnTo>
                  <a:lnTo>
                    <a:pt x="2867" y="2999"/>
                  </a:lnTo>
                  <a:lnTo>
                    <a:pt x="2838" y="2999"/>
                  </a:lnTo>
                  <a:lnTo>
                    <a:pt x="2797" y="3001"/>
                  </a:lnTo>
                  <a:lnTo>
                    <a:pt x="2742" y="3003"/>
                  </a:lnTo>
                  <a:lnTo>
                    <a:pt x="2659" y="3000"/>
                  </a:lnTo>
                  <a:lnTo>
                    <a:pt x="2617" y="2995"/>
                  </a:lnTo>
                  <a:lnTo>
                    <a:pt x="2576" y="2989"/>
                  </a:lnTo>
                  <a:lnTo>
                    <a:pt x="2536" y="2981"/>
                  </a:lnTo>
                  <a:lnTo>
                    <a:pt x="2495" y="2970"/>
                  </a:lnTo>
                  <a:lnTo>
                    <a:pt x="2454" y="2958"/>
                  </a:lnTo>
                  <a:lnTo>
                    <a:pt x="2413" y="2944"/>
                  </a:lnTo>
                  <a:lnTo>
                    <a:pt x="2381" y="2932"/>
                  </a:lnTo>
                  <a:lnTo>
                    <a:pt x="2305" y="2897"/>
                  </a:lnTo>
                  <a:lnTo>
                    <a:pt x="2214" y="2853"/>
                  </a:lnTo>
                  <a:lnTo>
                    <a:pt x="2174" y="2828"/>
                  </a:lnTo>
                  <a:lnTo>
                    <a:pt x="2141" y="2803"/>
                  </a:lnTo>
                  <a:lnTo>
                    <a:pt x="2047" y="2728"/>
                  </a:lnTo>
                  <a:lnTo>
                    <a:pt x="1966" y="2665"/>
                  </a:lnTo>
                  <a:lnTo>
                    <a:pt x="1946" y="2648"/>
                  </a:lnTo>
                  <a:lnTo>
                    <a:pt x="1901" y="2604"/>
                  </a:lnTo>
                  <a:lnTo>
                    <a:pt x="1856" y="2560"/>
                  </a:lnTo>
                  <a:lnTo>
                    <a:pt x="1809" y="2512"/>
                  </a:lnTo>
                  <a:lnTo>
                    <a:pt x="1764" y="2461"/>
                  </a:lnTo>
                  <a:lnTo>
                    <a:pt x="1671" y="2351"/>
                  </a:lnTo>
                  <a:lnTo>
                    <a:pt x="1577" y="2231"/>
                  </a:lnTo>
                  <a:lnTo>
                    <a:pt x="1483" y="2100"/>
                  </a:lnTo>
                  <a:lnTo>
                    <a:pt x="1436" y="2030"/>
                  </a:lnTo>
                  <a:lnTo>
                    <a:pt x="1388" y="1958"/>
                  </a:lnTo>
                  <a:lnTo>
                    <a:pt x="1292" y="1805"/>
                  </a:lnTo>
                  <a:lnTo>
                    <a:pt x="1196" y="1641"/>
                  </a:lnTo>
                  <a:lnTo>
                    <a:pt x="1190" y="1630"/>
                  </a:lnTo>
                  <a:lnTo>
                    <a:pt x="1187" y="1616"/>
                  </a:lnTo>
                  <a:lnTo>
                    <a:pt x="1179" y="1591"/>
                  </a:lnTo>
                  <a:lnTo>
                    <a:pt x="1173" y="1397"/>
                  </a:lnTo>
                  <a:lnTo>
                    <a:pt x="1230" y="1389"/>
                  </a:lnTo>
                  <a:lnTo>
                    <a:pt x="1283" y="1379"/>
                  </a:lnTo>
                  <a:lnTo>
                    <a:pt x="1334" y="1367"/>
                  </a:lnTo>
                  <a:lnTo>
                    <a:pt x="1382" y="1351"/>
                  </a:lnTo>
                  <a:lnTo>
                    <a:pt x="1426" y="1331"/>
                  </a:lnTo>
                  <a:lnTo>
                    <a:pt x="1468" y="1310"/>
                  </a:lnTo>
                  <a:lnTo>
                    <a:pt x="1506" y="1285"/>
                  </a:lnTo>
                  <a:lnTo>
                    <a:pt x="1542" y="1256"/>
                  </a:lnTo>
                  <a:lnTo>
                    <a:pt x="1564" y="1237"/>
                  </a:lnTo>
                  <a:lnTo>
                    <a:pt x="1584" y="1216"/>
                  </a:lnTo>
                  <a:lnTo>
                    <a:pt x="1620" y="1171"/>
                  </a:lnTo>
                  <a:lnTo>
                    <a:pt x="1636" y="1147"/>
                  </a:lnTo>
                  <a:lnTo>
                    <a:pt x="1651" y="1122"/>
                  </a:lnTo>
                  <a:lnTo>
                    <a:pt x="1663" y="1096"/>
                  </a:lnTo>
                  <a:lnTo>
                    <a:pt x="1676" y="1069"/>
                  </a:lnTo>
                  <a:lnTo>
                    <a:pt x="1686" y="1041"/>
                  </a:lnTo>
                  <a:lnTo>
                    <a:pt x="1695" y="1012"/>
                  </a:lnTo>
                  <a:lnTo>
                    <a:pt x="1703" y="981"/>
                  </a:lnTo>
                  <a:lnTo>
                    <a:pt x="1709" y="951"/>
                  </a:lnTo>
                  <a:lnTo>
                    <a:pt x="1714" y="919"/>
                  </a:lnTo>
                  <a:lnTo>
                    <a:pt x="1718" y="886"/>
                  </a:lnTo>
                  <a:lnTo>
                    <a:pt x="1720" y="851"/>
                  </a:lnTo>
                  <a:lnTo>
                    <a:pt x="1720" y="816"/>
                  </a:lnTo>
                  <a:lnTo>
                    <a:pt x="1718" y="742"/>
                  </a:lnTo>
                  <a:lnTo>
                    <a:pt x="1709" y="671"/>
                  </a:lnTo>
                  <a:lnTo>
                    <a:pt x="1703" y="637"/>
                  </a:lnTo>
                  <a:lnTo>
                    <a:pt x="1695" y="603"/>
                  </a:lnTo>
                  <a:lnTo>
                    <a:pt x="1676" y="539"/>
                  </a:lnTo>
                  <a:lnTo>
                    <a:pt x="1651" y="478"/>
                  </a:lnTo>
                  <a:lnTo>
                    <a:pt x="1620" y="419"/>
                  </a:lnTo>
                  <a:lnTo>
                    <a:pt x="1603" y="391"/>
                  </a:lnTo>
                  <a:lnTo>
                    <a:pt x="1584" y="365"/>
                  </a:lnTo>
                  <a:lnTo>
                    <a:pt x="1565" y="339"/>
                  </a:lnTo>
                  <a:lnTo>
                    <a:pt x="1543" y="312"/>
                  </a:lnTo>
                  <a:lnTo>
                    <a:pt x="1521" y="288"/>
                  </a:lnTo>
                  <a:lnTo>
                    <a:pt x="1498" y="266"/>
                  </a:lnTo>
                  <a:lnTo>
                    <a:pt x="1474" y="244"/>
                  </a:lnTo>
                  <a:lnTo>
                    <a:pt x="1449" y="225"/>
                  </a:lnTo>
                  <a:lnTo>
                    <a:pt x="1398" y="190"/>
                  </a:lnTo>
                  <a:lnTo>
                    <a:pt x="1345" y="162"/>
                  </a:lnTo>
                  <a:lnTo>
                    <a:pt x="1317" y="150"/>
                  </a:lnTo>
                  <a:lnTo>
                    <a:pt x="1289" y="140"/>
                  </a:lnTo>
                  <a:lnTo>
                    <a:pt x="1259" y="131"/>
                  </a:lnTo>
                  <a:lnTo>
                    <a:pt x="1230" y="124"/>
                  </a:lnTo>
                  <a:lnTo>
                    <a:pt x="1199" y="119"/>
                  </a:lnTo>
                  <a:lnTo>
                    <a:pt x="1169" y="115"/>
                  </a:lnTo>
                  <a:lnTo>
                    <a:pt x="1137" y="113"/>
                  </a:lnTo>
                  <a:lnTo>
                    <a:pt x="1104" y="112"/>
                  </a:lnTo>
                  <a:lnTo>
                    <a:pt x="1030" y="114"/>
                  </a:lnTo>
                  <a:lnTo>
                    <a:pt x="996" y="116"/>
                  </a:lnTo>
                  <a:lnTo>
                    <a:pt x="964" y="121"/>
                  </a:lnTo>
                  <a:lnTo>
                    <a:pt x="906" y="131"/>
                  </a:lnTo>
                  <a:lnTo>
                    <a:pt x="881" y="139"/>
                  </a:lnTo>
                  <a:lnTo>
                    <a:pt x="858" y="147"/>
                  </a:lnTo>
                  <a:lnTo>
                    <a:pt x="837" y="156"/>
                  </a:lnTo>
                  <a:lnTo>
                    <a:pt x="818" y="166"/>
                  </a:lnTo>
                  <a:lnTo>
                    <a:pt x="802" y="178"/>
                  </a:lnTo>
                  <a:lnTo>
                    <a:pt x="787" y="189"/>
                  </a:lnTo>
                  <a:lnTo>
                    <a:pt x="776" y="203"/>
                  </a:lnTo>
                  <a:lnTo>
                    <a:pt x="767" y="217"/>
                  </a:lnTo>
                  <a:lnTo>
                    <a:pt x="760" y="231"/>
                  </a:lnTo>
                  <a:lnTo>
                    <a:pt x="756" y="247"/>
                  </a:lnTo>
                  <a:lnTo>
                    <a:pt x="749" y="292"/>
                  </a:lnTo>
                  <a:lnTo>
                    <a:pt x="743" y="365"/>
                  </a:lnTo>
                  <a:lnTo>
                    <a:pt x="738" y="464"/>
                  </a:lnTo>
                  <a:lnTo>
                    <a:pt x="734" y="592"/>
                  </a:lnTo>
                  <a:lnTo>
                    <a:pt x="732" y="651"/>
                  </a:lnTo>
                  <a:lnTo>
                    <a:pt x="730" y="693"/>
                  </a:lnTo>
                  <a:lnTo>
                    <a:pt x="725" y="757"/>
                  </a:lnTo>
                  <a:lnTo>
                    <a:pt x="722" y="848"/>
                  </a:lnTo>
                  <a:lnTo>
                    <a:pt x="721" y="1029"/>
                  </a:lnTo>
                  <a:lnTo>
                    <a:pt x="707" y="1066"/>
                  </a:lnTo>
                  <a:lnTo>
                    <a:pt x="678" y="1161"/>
                  </a:lnTo>
                  <a:lnTo>
                    <a:pt x="663" y="1225"/>
                  </a:lnTo>
                  <a:lnTo>
                    <a:pt x="649" y="1296"/>
                  </a:lnTo>
                  <a:lnTo>
                    <a:pt x="644" y="1334"/>
                  </a:lnTo>
                  <a:lnTo>
                    <a:pt x="639" y="1372"/>
                  </a:lnTo>
                  <a:lnTo>
                    <a:pt x="637" y="1412"/>
                  </a:lnTo>
                  <a:lnTo>
                    <a:pt x="636" y="1452"/>
                  </a:lnTo>
                  <a:lnTo>
                    <a:pt x="639" y="1539"/>
                  </a:lnTo>
                  <a:lnTo>
                    <a:pt x="649" y="1629"/>
                  </a:lnTo>
                  <a:lnTo>
                    <a:pt x="663" y="1718"/>
                  </a:lnTo>
                  <a:lnTo>
                    <a:pt x="679" y="1800"/>
                  </a:lnTo>
                  <a:lnTo>
                    <a:pt x="695" y="1872"/>
                  </a:lnTo>
                  <a:lnTo>
                    <a:pt x="708" y="1929"/>
                  </a:lnTo>
                  <a:lnTo>
                    <a:pt x="722" y="1980"/>
                  </a:lnTo>
                  <a:lnTo>
                    <a:pt x="723" y="2190"/>
                  </a:lnTo>
                  <a:lnTo>
                    <a:pt x="726" y="2359"/>
                  </a:lnTo>
                  <a:lnTo>
                    <a:pt x="732" y="2491"/>
                  </a:lnTo>
                  <a:lnTo>
                    <a:pt x="735" y="2541"/>
                  </a:lnTo>
                  <a:lnTo>
                    <a:pt x="740" y="2582"/>
                  </a:lnTo>
                  <a:lnTo>
                    <a:pt x="750" y="2647"/>
                  </a:lnTo>
                  <a:lnTo>
                    <a:pt x="757" y="2674"/>
                  </a:lnTo>
                  <a:lnTo>
                    <a:pt x="765" y="2699"/>
                  </a:lnTo>
                  <a:lnTo>
                    <a:pt x="774" y="2721"/>
                  </a:lnTo>
                  <a:lnTo>
                    <a:pt x="783" y="2739"/>
                  </a:lnTo>
                  <a:lnTo>
                    <a:pt x="793" y="2754"/>
                  </a:lnTo>
                  <a:lnTo>
                    <a:pt x="804" y="2766"/>
                  </a:lnTo>
                  <a:lnTo>
                    <a:pt x="834" y="2782"/>
                  </a:lnTo>
                  <a:lnTo>
                    <a:pt x="868" y="2796"/>
                  </a:lnTo>
                  <a:lnTo>
                    <a:pt x="907" y="2806"/>
                  </a:lnTo>
                  <a:lnTo>
                    <a:pt x="953" y="2814"/>
                  </a:lnTo>
                  <a:lnTo>
                    <a:pt x="996" y="2823"/>
                  </a:lnTo>
                  <a:lnTo>
                    <a:pt x="1012" y="2829"/>
                  </a:lnTo>
                  <a:lnTo>
                    <a:pt x="1025" y="2836"/>
                  </a:lnTo>
                  <a:lnTo>
                    <a:pt x="1036" y="2844"/>
                  </a:lnTo>
                  <a:lnTo>
                    <a:pt x="1043" y="2853"/>
                  </a:lnTo>
                  <a:lnTo>
                    <a:pt x="1048" y="2863"/>
                  </a:lnTo>
                  <a:lnTo>
                    <a:pt x="1050" y="2873"/>
                  </a:lnTo>
                  <a:lnTo>
                    <a:pt x="1045" y="2893"/>
                  </a:lnTo>
                  <a:lnTo>
                    <a:pt x="1041" y="2895"/>
                  </a:lnTo>
                  <a:lnTo>
                    <a:pt x="1032" y="2896"/>
                  </a:lnTo>
                  <a:lnTo>
                    <a:pt x="853" y="2883"/>
                  </a:lnTo>
                  <a:lnTo>
                    <a:pt x="680" y="2872"/>
                  </a:lnTo>
                  <a:lnTo>
                    <a:pt x="509" y="2869"/>
                  </a:lnTo>
                  <a:lnTo>
                    <a:pt x="406" y="2870"/>
                  </a:lnTo>
                  <a:lnTo>
                    <a:pt x="307" y="2876"/>
                  </a:lnTo>
                  <a:lnTo>
                    <a:pt x="209" y="2884"/>
                  </a:lnTo>
                  <a:lnTo>
                    <a:pt x="114" y="2896"/>
                  </a:lnTo>
                  <a:lnTo>
                    <a:pt x="80" y="2901"/>
                  </a:lnTo>
                  <a:lnTo>
                    <a:pt x="67" y="2899"/>
                  </a:lnTo>
                  <a:lnTo>
                    <a:pt x="58" y="2893"/>
                  </a:lnTo>
                  <a:lnTo>
                    <a:pt x="53" y="2883"/>
                  </a:lnTo>
                  <a:lnTo>
                    <a:pt x="51" y="2869"/>
                  </a:lnTo>
                  <a:lnTo>
                    <a:pt x="54" y="2852"/>
                  </a:lnTo>
                  <a:lnTo>
                    <a:pt x="59" y="2843"/>
                  </a:lnTo>
                  <a:lnTo>
                    <a:pt x="64" y="2835"/>
                  </a:lnTo>
                  <a:lnTo>
                    <a:pt x="80" y="2820"/>
                  </a:lnTo>
                  <a:lnTo>
                    <a:pt x="103" y="2807"/>
                  </a:lnTo>
                  <a:lnTo>
                    <a:pt x="145" y="2787"/>
                  </a:lnTo>
                  <a:lnTo>
                    <a:pt x="182" y="2766"/>
                  </a:lnTo>
                  <a:lnTo>
                    <a:pt x="202" y="2760"/>
                  </a:lnTo>
                  <a:lnTo>
                    <a:pt x="222" y="2752"/>
                  </a:lnTo>
                  <a:lnTo>
                    <a:pt x="239" y="2741"/>
                  </a:lnTo>
                  <a:lnTo>
                    <a:pt x="255" y="2728"/>
                  </a:lnTo>
                  <a:lnTo>
                    <a:pt x="268" y="2713"/>
                  </a:lnTo>
                  <a:lnTo>
                    <a:pt x="281" y="2697"/>
                  </a:lnTo>
                  <a:lnTo>
                    <a:pt x="292" y="2677"/>
                  </a:lnTo>
                  <a:lnTo>
                    <a:pt x="301" y="2656"/>
                  </a:lnTo>
                  <a:lnTo>
                    <a:pt x="308" y="2630"/>
                  </a:lnTo>
                  <a:lnTo>
                    <a:pt x="315" y="2597"/>
                  </a:lnTo>
                  <a:lnTo>
                    <a:pt x="320" y="2555"/>
                  </a:lnTo>
                  <a:lnTo>
                    <a:pt x="325" y="2508"/>
                  </a:lnTo>
                  <a:lnTo>
                    <a:pt x="331" y="2390"/>
                  </a:lnTo>
                  <a:lnTo>
                    <a:pt x="333" y="2243"/>
                  </a:lnTo>
                  <a:lnTo>
                    <a:pt x="333" y="2077"/>
                  </a:lnTo>
                  <a:lnTo>
                    <a:pt x="333" y="1500"/>
                  </a:lnTo>
                  <a:lnTo>
                    <a:pt x="333" y="1144"/>
                  </a:lnTo>
                  <a:lnTo>
                    <a:pt x="331" y="869"/>
                  </a:lnTo>
                  <a:lnTo>
                    <a:pt x="328" y="649"/>
                  </a:lnTo>
                  <a:lnTo>
                    <a:pt x="322" y="486"/>
                  </a:lnTo>
                  <a:lnTo>
                    <a:pt x="313" y="378"/>
                  </a:lnTo>
                  <a:lnTo>
                    <a:pt x="309" y="341"/>
                  </a:lnTo>
                  <a:lnTo>
                    <a:pt x="302" y="307"/>
                  </a:lnTo>
                  <a:lnTo>
                    <a:pt x="295" y="277"/>
                  </a:lnTo>
                  <a:lnTo>
                    <a:pt x="287" y="251"/>
                  </a:lnTo>
                  <a:lnTo>
                    <a:pt x="278" y="229"/>
                  </a:lnTo>
                  <a:lnTo>
                    <a:pt x="268" y="211"/>
                  </a:lnTo>
                  <a:lnTo>
                    <a:pt x="257" y="196"/>
                  </a:lnTo>
                  <a:lnTo>
                    <a:pt x="251" y="190"/>
                  </a:lnTo>
                  <a:lnTo>
                    <a:pt x="244" y="186"/>
                  </a:lnTo>
                  <a:lnTo>
                    <a:pt x="219" y="172"/>
                  </a:lnTo>
                  <a:lnTo>
                    <a:pt x="205" y="166"/>
                  </a:lnTo>
                  <a:lnTo>
                    <a:pt x="188" y="161"/>
                  </a:lnTo>
                  <a:lnTo>
                    <a:pt x="148" y="153"/>
                  </a:lnTo>
                  <a:lnTo>
                    <a:pt x="101" y="146"/>
                  </a:lnTo>
                  <a:lnTo>
                    <a:pt x="57" y="139"/>
                  </a:lnTo>
                  <a:lnTo>
                    <a:pt x="26" y="129"/>
                  </a:lnTo>
                  <a:lnTo>
                    <a:pt x="7" y="114"/>
                  </a:lnTo>
                  <a:lnTo>
                    <a:pt x="2" y="106"/>
                  </a:lnTo>
                  <a:lnTo>
                    <a:pt x="0" y="97"/>
                  </a:lnTo>
                  <a:lnTo>
                    <a:pt x="2" y="72"/>
                  </a:lnTo>
                  <a:lnTo>
                    <a:pt x="4" y="63"/>
                  </a:lnTo>
                  <a:lnTo>
                    <a:pt x="8" y="57"/>
                  </a:lnTo>
                  <a:lnTo>
                    <a:pt x="14" y="52"/>
                  </a:lnTo>
                  <a:lnTo>
                    <a:pt x="23" y="49"/>
                  </a:lnTo>
                  <a:lnTo>
                    <a:pt x="35" y="47"/>
                  </a:lnTo>
                  <a:lnTo>
                    <a:pt x="50" y="47"/>
                  </a:lnTo>
                  <a:lnTo>
                    <a:pt x="90" y="49"/>
                  </a:lnTo>
                  <a:lnTo>
                    <a:pt x="156" y="56"/>
                  </a:lnTo>
                  <a:lnTo>
                    <a:pt x="218" y="60"/>
                  </a:lnTo>
                  <a:lnTo>
                    <a:pt x="279" y="64"/>
                  </a:lnTo>
                  <a:lnTo>
                    <a:pt x="337" y="65"/>
                  </a:lnTo>
                  <a:lnTo>
                    <a:pt x="405" y="63"/>
                  </a:lnTo>
                  <a:lnTo>
                    <a:pt x="492" y="57"/>
                  </a:lnTo>
                  <a:lnTo>
                    <a:pt x="723" y="32"/>
                  </a:lnTo>
                  <a:lnTo>
                    <a:pt x="850" y="18"/>
                  </a:lnTo>
                  <a:lnTo>
                    <a:pt x="962" y="8"/>
                  </a:lnTo>
                  <a:lnTo>
                    <a:pt x="1060" y="2"/>
                  </a:lnTo>
                  <a:lnTo>
                    <a:pt x="1143" y="0"/>
                  </a:lnTo>
                  <a:lnTo>
                    <a:pt x="1253" y="3"/>
                  </a:lnTo>
                  <a:lnTo>
                    <a:pt x="1305" y="7"/>
                  </a:lnTo>
                  <a:lnTo>
                    <a:pt x="1357" y="13"/>
                  </a:lnTo>
                  <a:lnTo>
                    <a:pt x="1406" y="20"/>
                  </a:lnTo>
                  <a:lnTo>
                    <a:pt x="1454" y="30"/>
                  </a:lnTo>
                  <a:lnTo>
                    <a:pt x="1547" y="52"/>
                  </a:lnTo>
                  <a:lnTo>
                    <a:pt x="1634" y="83"/>
                  </a:lnTo>
                  <a:lnTo>
                    <a:pt x="1676" y="100"/>
                  </a:lnTo>
                  <a:lnTo>
                    <a:pt x="1715" y="120"/>
                  </a:lnTo>
                  <a:lnTo>
                    <a:pt x="1754" y="140"/>
                  </a:lnTo>
                  <a:lnTo>
                    <a:pt x="1791" y="163"/>
                  </a:lnTo>
                  <a:lnTo>
                    <a:pt x="1827" y="187"/>
                  </a:lnTo>
                  <a:lnTo>
                    <a:pt x="1861" y="212"/>
                  </a:lnTo>
                  <a:lnTo>
                    <a:pt x="1925" y="268"/>
                  </a:lnTo>
                  <a:lnTo>
                    <a:pt x="1953" y="296"/>
                  </a:lnTo>
                  <a:lnTo>
                    <a:pt x="1980" y="327"/>
                  </a:lnTo>
                  <a:lnTo>
                    <a:pt x="2004" y="358"/>
                  </a:lnTo>
                  <a:lnTo>
                    <a:pt x="2026" y="391"/>
                  </a:lnTo>
                  <a:lnTo>
                    <a:pt x="2046" y="424"/>
                  </a:lnTo>
                  <a:lnTo>
                    <a:pt x="2064" y="458"/>
                  </a:lnTo>
                  <a:lnTo>
                    <a:pt x="2080" y="495"/>
                  </a:lnTo>
                  <a:lnTo>
                    <a:pt x="2093" y="531"/>
                  </a:lnTo>
                  <a:lnTo>
                    <a:pt x="2106" y="569"/>
                  </a:lnTo>
                  <a:lnTo>
                    <a:pt x="2115" y="608"/>
                  </a:lnTo>
                  <a:lnTo>
                    <a:pt x="2122" y="646"/>
                  </a:lnTo>
                  <a:lnTo>
                    <a:pt x="2127" y="687"/>
                  </a:lnTo>
                  <a:lnTo>
                    <a:pt x="2131" y="729"/>
                  </a:lnTo>
                  <a:lnTo>
                    <a:pt x="2132" y="773"/>
                  </a:lnTo>
                  <a:lnTo>
                    <a:pt x="2129" y="833"/>
                  </a:lnTo>
                  <a:lnTo>
                    <a:pt x="2126" y="863"/>
                  </a:lnTo>
                  <a:lnTo>
                    <a:pt x="2122" y="892"/>
                  </a:lnTo>
                  <a:lnTo>
                    <a:pt x="2116" y="921"/>
                  </a:lnTo>
                  <a:lnTo>
                    <a:pt x="2109" y="949"/>
                  </a:lnTo>
                  <a:lnTo>
                    <a:pt x="2092" y="1004"/>
                  </a:lnTo>
                  <a:lnTo>
                    <a:pt x="2071" y="1058"/>
                  </a:lnTo>
                  <a:lnTo>
                    <a:pt x="2043" y="1108"/>
                  </a:lnTo>
                  <a:lnTo>
                    <a:pt x="2012" y="1157"/>
                  </a:lnTo>
                  <a:lnTo>
                    <a:pt x="1976" y="1205"/>
                  </a:lnTo>
                  <a:lnTo>
                    <a:pt x="1935" y="1249"/>
                  </a:lnTo>
                  <a:lnTo>
                    <a:pt x="1912" y="1270"/>
                  </a:lnTo>
                  <a:lnTo>
                    <a:pt x="1890" y="1290"/>
                  </a:lnTo>
                  <a:lnTo>
                    <a:pt x="1866" y="1310"/>
                  </a:lnTo>
                  <a:lnTo>
                    <a:pt x="1841" y="1328"/>
                  </a:lnTo>
                  <a:lnTo>
                    <a:pt x="1789" y="1363"/>
                  </a:lnTo>
                  <a:lnTo>
                    <a:pt x="1732" y="1394"/>
                  </a:lnTo>
                  <a:lnTo>
                    <a:pt x="1672" y="1422"/>
                  </a:lnTo>
                  <a:lnTo>
                    <a:pt x="1608" y="1448"/>
                  </a:lnTo>
                  <a:lnTo>
                    <a:pt x="1540" y="1470"/>
                  </a:lnTo>
                  <a:lnTo>
                    <a:pt x="1612" y="1596"/>
                  </a:lnTo>
                  <a:lnTo>
                    <a:pt x="1684" y="1717"/>
                  </a:lnTo>
                  <a:lnTo>
                    <a:pt x="1755" y="1832"/>
                  </a:lnTo>
                  <a:lnTo>
                    <a:pt x="1825" y="1940"/>
                  </a:lnTo>
                  <a:lnTo>
                    <a:pt x="1895" y="2045"/>
                  </a:lnTo>
                  <a:lnTo>
                    <a:pt x="1964" y="2143"/>
                  </a:lnTo>
                  <a:lnTo>
                    <a:pt x="2032" y="2236"/>
                  </a:lnTo>
                  <a:lnTo>
                    <a:pt x="2100" y="2323"/>
                  </a:lnTo>
                  <a:lnTo>
                    <a:pt x="2192" y="2435"/>
                  </a:lnTo>
                  <a:lnTo>
                    <a:pt x="2237" y="2487"/>
                  </a:lnTo>
                  <a:lnTo>
                    <a:pt x="2281" y="2536"/>
                  </a:lnTo>
                  <a:lnTo>
                    <a:pt x="2326" y="2583"/>
                  </a:lnTo>
                  <a:lnTo>
                    <a:pt x="2370" y="2626"/>
                  </a:lnTo>
                  <a:lnTo>
                    <a:pt x="2415" y="2666"/>
                  </a:lnTo>
                  <a:lnTo>
                    <a:pt x="2459" y="2704"/>
                  </a:lnTo>
                  <a:lnTo>
                    <a:pt x="2482" y="2722"/>
                  </a:lnTo>
                  <a:lnTo>
                    <a:pt x="2508" y="2740"/>
                  </a:lnTo>
                  <a:lnTo>
                    <a:pt x="2565" y="2777"/>
                  </a:lnTo>
                  <a:lnTo>
                    <a:pt x="2624" y="2811"/>
                  </a:lnTo>
                  <a:lnTo>
                    <a:pt x="2680" y="2842"/>
                  </a:lnTo>
                  <a:lnTo>
                    <a:pt x="2774" y="2889"/>
                  </a:lnTo>
                  <a:lnTo>
                    <a:pt x="2813" y="290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1" name="Freeform 11"/>
            <p:cNvSpPr>
              <a:spLocks/>
            </p:cNvSpPr>
            <p:nvPr userDrawn="1"/>
          </p:nvSpPr>
          <p:spPr bwMode="auto">
            <a:xfrm>
              <a:off x="568" y="4144"/>
              <a:ext cx="15" cy="9"/>
            </a:xfrm>
            <a:custGeom>
              <a:avLst/>
              <a:gdLst/>
              <a:ahLst/>
              <a:cxnLst>
                <a:cxn ang="0">
                  <a:pos x="2" y="0"/>
                </a:cxn>
                <a:cxn ang="0">
                  <a:pos x="44" y="13"/>
                </a:cxn>
                <a:cxn ang="0">
                  <a:pos x="74" y="26"/>
                </a:cxn>
                <a:cxn ang="0">
                  <a:pos x="94" y="42"/>
                </a:cxn>
                <a:cxn ang="0">
                  <a:pos x="99" y="50"/>
                </a:cxn>
                <a:cxn ang="0">
                  <a:pos x="100" y="58"/>
                </a:cxn>
                <a:cxn ang="0">
                  <a:pos x="91" y="61"/>
                </a:cxn>
                <a:cxn ang="0">
                  <a:pos x="90" y="53"/>
                </a:cxn>
                <a:cxn ang="0">
                  <a:pos x="87" y="48"/>
                </a:cxn>
                <a:cxn ang="0">
                  <a:pos x="70" y="34"/>
                </a:cxn>
                <a:cxn ang="0">
                  <a:pos x="42" y="22"/>
                </a:cxn>
                <a:cxn ang="0">
                  <a:pos x="0" y="9"/>
                </a:cxn>
                <a:cxn ang="0">
                  <a:pos x="2" y="0"/>
                </a:cxn>
              </a:cxnLst>
              <a:rect l="0" t="0" r="r" b="b"/>
              <a:pathLst>
                <a:path w="100" h="61">
                  <a:moveTo>
                    <a:pt x="2" y="0"/>
                  </a:moveTo>
                  <a:lnTo>
                    <a:pt x="44" y="13"/>
                  </a:lnTo>
                  <a:lnTo>
                    <a:pt x="74" y="26"/>
                  </a:lnTo>
                  <a:lnTo>
                    <a:pt x="94" y="42"/>
                  </a:lnTo>
                  <a:lnTo>
                    <a:pt x="99" y="50"/>
                  </a:lnTo>
                  <a:lnTo>
                    <a:pt x="100" y="58"/>
                  </a:lnTo>
                  <a:lnTo>
                    <a:pt x="91" y="61"/>
                  </a:lnTo>
                  <a:lnTo>
                    <a:pt x="90" y="53"/>
                  </a:lnTo>
                  <a:lnTo>
                    <a:pt x="87" y="48"/>
                  </a:lnTo>
                  <a:lnTo>
                    <a:pt x="70" y="34"/>
                  </a:lnTo>
                  <a:lnTo>
                    <a:pt x="42" y="22"/>
                  </a:lnTo>
                  <a:lnTo>
                    <a:pt x="0" y="9"/>
                  </a:lnTo>
                  <a:lnTo>
                    <a:pt x="2"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2" name="Freeform 12"/>
            <p:cNvSpPr>
              <a:spLocks/>
            </p:cNvSpPr>
            <p:nvPr userDrawn="1"/>
          </p:nvSpPr>
          <p:spPr bwMode="auto">
            <a:xfrm>
              <a:off x="580" y="4152"/>
              <a:ext cx="3" cy="5"/>
            </a:xfrm>
            <a:custGeom>
              <a:avLst/>
              <a:gdLst/>
              <a:ahLst/>
              <a:cxnLst>
                <a:cxn ang="0">
                  <a:pos x="18" y="1"/>
                </a:cxn>
                <a:cxn ang="0">
                  <a:pos x="16" y="19"/>
                </a:cxn>
                <a:cxn ang="0">
                  <a:pos x="12" y="28"/>
                </a:cxn>
                <a:cxn ang="0">
                  <a:pos x="7" y="32"/>
                </a:cxn>
                <a:cxn ang="0">
                  <a:pos x="0" y="26"/>
                </a:cxn>
                <a:cxn ang="0">
                  <a:pos x="5" y="22"/>
                </a:cxn>
                <a:cxn ang="0">
                  <a:pos x="7" y="16"/>
                </a:cxn>
                <a:cxn ang="0">
                  <a:pos x="9" y="0"/>
                </a:cxn>
                <a:cxn ang="0">
                  <a:pos x="18" y="1"/>
                </a:cxn>
              </a:cxnLst>
              <a:rect l="0" t="0" r="r" b="b"/>
              <a:pathLst>
                <a:path w="18" h="32">
                  <a:moveTo>
                    <a:pt x="18" y="1"/>
                  </a:moveTo>
                  <a:lnTo>
                    <a:pt x="16" y="19"/>
                  </a:lnTo>
                  <a:lnTo>
                    <a:pt x="12" y="28"/>
                  </a:lnTo>
                  <a:lnTo>
                    <a:pt x="7" y="32"/>
                  </a:lnTo>
                  <a:lnTo>
                    <a:pt x="0" y="26"/>
                  </a:lnTo>
                  <a:lnTo>
                    <a:pt x="5" y="22"/>
                  </a:lnTo>
                  <a:lnTo>
                    <a:pt x="7" y="16"/>
                  </a:lnTo>
                  <a:lnTo>
                    <a:pt x="9" y="0"/>
                  </a:lnTo>
                  <a:lnTo>
                    <a:pt x="18"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3" name="Freeform 13"/>
            <p:cNvSpPr>
              <a:spLocks/>
            </p:cNvSpPr>
            <p:nvPr userDrawn="1"/>
          </p:nvSpPr>
          <p:spPr bwMode="auto">
            <a:xfrm>
              <a:off x="581" y="4152"/>
              <a:ext cx="2" cy="1"/>
            </a:xfrm>
            <a:custGeom>
              <a:avLst/>
              <a:gdLst/>
              <a:ahLst/>
              <a:cxnLst>
                <a:cxn ang="0">
                  <a:pos x="9" y="0"/>
                </a:cxn>
                <a:cxn ang="0">
                  <a:pos x="9" y="1"/>
                </a:cxn>
                <a:cxn ang="0">
                  <a:pos x="0" y="0"/>
                </a:cxn>
                <a:cxn ang="0">
                  <a:pos x="0" y="3"/>
                </a:cxn>
                <a:cxn ang="0">
                  <a:pos x="9" y="0"/>
                </a:cxn>
              </a:cxnLst>
              <a:rect l="0" t="0" r="r" b="b"/>
              <a:pathLst>
                <a:path w="9" h="3">
                  <a:moveTo>
                    <a:pt x="9" y="0"/>
                  </a:moveTo>
                  <a:lnTo>
                    <a:pt x="9" y="1"/>
                  </a:lnTo>
                  <a:lnTo>
                    <a:pt x="0" y="0"/>
                  </a:lnTo>
                  <a:lnTo>
                    <a:pt x="0" y="3"/>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4" name="Freeform 14"/>
            <p:cNvSpPr>
              <a:spLocks/>
            </p:cNvSpPr>
            <p:nvPr userDrawn="1"/>
          </p:nvSpPr>
          <p:spPr bwMode="auto">
            <a:xfrm>
              <a:off x="576" y="4156"/>
              <a:ext cx="5" cy="2"/>
            </a:xfrm>
            <a:custGeom>
              <a:avLst/>
              <a:gdLst/>
              <a:ahLst/>
              <a:cxnLst>
                <a:cxn ang="0">
                  <a:pos x="34" y="7"/>
                </a:cxn>
                <a:cxn ang="0">
                  <a:pos x="28" y="12"/>
                </a:cxn>
                <a:cxn ang="0">
                  <a:pos x="20" y="15"/>
                </a:cxn>
                <a:cxn ang="0">
                  <a:pos x="2" y="17"/>
                </a:cxn>
                <a:cxn ang="0">
                  <a:pos x="0" y="9"/>
                </a:cxn>
                <a:cxn ang="0">
                  <a:pos x="17" y="7"/>
                </a:cxn>
                <a:cxn ang="0">
                  <a:pos x="24" y="4"/>
                </a:cxn>
                <a:cxn ang="0">
                  <a:pos x="28" y="0"/>
                </a:cxn>
                <a:cxn ang="0">
                  <a:pos x="34" y="7"/>
                </a:cxn>
              </a:cxnLst>
              <a:rect l="0" t="0" r="r" b="b"/>
              <a:pathLst>
                <a:path w="34" h="17">
                  <a:moveTo>
                    <a:pt x="34" y="7"/>
                  </a:moveTo>
                  <a:lnTo>
                    <a:pt x="28" y="12"/>
                  </a:lnTo>
                  <a:lnTo>
                    <a:pt x="20" y="15"/>
                  </a:lnTo>
                  <a:lnTo>
                    <a:pt x="2" y="17"/>
                  </a:lnTo>
                  <a:lnTo>
                    <a:pt x="0" y="9"/>
                  </a:lnTo>
                  <a:lnTo>
                    <a:pt x="17" y="7"/>
                  </a:lnTo>
                  <a:lnTo>
                    <a:pt x="24" y="4"/>
                  </a:lnTo>
                  <a:lnTo>
                    <a:pt x="28" y="0"/>
                  </a:lnTo>
                  <a:lnTo>
                    <a:pt x="34"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5" name="Freeform 15"/>
            <p:cNvSpPr>
              <a:spLocks/>
            </p:cNvSpPr>
            <p:nvPr userDrawn="1"/>
          </p:nvSpPr>
          <p:spPr bwMode="auto">
            <a:xfrm>
              <a:off x="580" y="4156"/>
              <a:ext cx="1" cy="1"/>
            </a:xfrm>
            <a:custGeom>
              <a:avLst/>
              <a:gdLst/>
              <a:ahLst/>
              <a:cxnLst>
                <a:cxn ang="0">
                  <a:pos x="7" y="7"/>
                </a:cxn>
                <a:cxn ang="0">
                  <a:pos x="6" y="7"/>
                </a:cxn>
                <a:cxn ang="0">
                  <a:pos x="0" y="0"/>
                </a:cxn>
                <a:cxn ang="0">
                  <a:pos x="0" y="1"/>
                </a:cxn>
                <a:cxn ang="0">
                  <a:pos x="7" y="7"/>
                </a:cxn>
              </a:cxnLst>
              <a:rect l="0" t="0" r="r" b="b"/>
              <a:pathLst>
                <a:path w="7" h="7">
                  <a:moveTo>
                    <a:pt x="7" y="7"/>
                  </a:moveTo>
                  <a:lnTo>
                    <a:pt x="6" y="7"/>
                  </a:lnTo>
                  <a:lnTo>
                    <a:pt x="0" y="0"/>
                  </a:lnTo>
                  <a:lnTo>
                    <a:pt x="0" y="1"/>
                  </a:lnTo>
                  <a:lnTo>
                    <a:pt x="7"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6" name="Rectangle 16"/>
            <p:cNvSpPr>
              <a:spLocks noChangeArrowheads="1"/>
            </p:cNvSpPr>
            <p:nvPr userDrawn="1"/>
          </p:nvSpPr>
          <p:spPr bwMode="auto">
            <a:xfrm>
              <a:off x="572" y="4157"/>
              <a:ext cx="4" cy="1"/>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30737" name="Freeform 17"/>
            <p:cNvSpPr>
              <a:spLocks/>
            </p:cNvSpPr>
            <p:nvPr userDrawn="1"/>
          </p:nvSpPr>
          <p:spPr bwMode="auto">
            <a:xfrm>
              <a:off x="576" y="4157"/>
              <a:ext cx="1" cy="1"/>
            </a:xfrm>
            <a:custGeom>
              <a:avLst/>
              <a:gdLst/>
              <a:ahLst/>
              <a:cxnLst>
                <a:cxn ang="0">
                  <a:pos x="2" y="9"/>
                </a:cxn>
                <a:cxn ang="0">
                  <a:pos x="1" y="9"/>
                </a:cxn>
                <a:cxn ang="0">
                  <a:pos x="1" y="0"/>
                </a:cxn>
                <a:cxn ang="0">
                  <a:pos x="0" y="1"/>
                </a:cxn>
                <a:cxn ang="0">
                  <a:pos x="2" y="9"/>
                </a:cxn>
              </a:cxnLst>
              <a:rect l="0" t="0" r="r" b="b"/>
              <a:pathLst>
                <a:path w="2" h="9">
                  <a:moveTo>
                    <a:pt x="2" y="9"/>
                  </a:moveTo>
                  <a:lnTo>
                    <a:pt x="1" y="9"/>
                  </a:lnTo>
                  <a:lnTo>
                    <a:pt x="1" y="0"/>
                  </a:lnTo>
                  <a:lnTo>
                    <a:pt x="0" y="1"/>
                  </a:lnTo>
                  <a:lnTo>
                    <a:pt x="2"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8" name="Freeform 18"/>
            <p:cNvSpPr>
              <a:spLocks/>
            </p:cNvSpPr>
            <p:nvPr userDrawn="1"/>
          </p:nvSpPr>
          <p:spPr bwMode="auto">
            <a:xfrm>
              <a:off x="566" y="4157"/>
              <a:ext cx="6" cy="2"/>
            </a:xfrm>
            <a:custGeom>
              <a:avLst/>
              <a:gdLst/>
              <a:ahLst/>
              <a:cxnLst>
                <a:cxn ang="0">
                  <a:pos x="41" y="8"/>
                </a:cxn>
                <a:cxn ang="0">
                  <a:pos x="0" y="11"/>
                </a:cxn>
                <a:cxn ang="0">
                  <a:pos x="0" y="3"/>
                </a:cxn>
                <a:cxn ang="0">
                  <a:pos x="41" y="0"/>
                </a:cxn>
                <a:cxn ang="0">
                  <a:pos x="41" y="8"/>
                </a:cxn>
              </a:cxnLst>
              <a:rect l="0" t="0" r="r" b="b"/>
              <a:pathLst>
                <a:path w="41" h="11">
                  <a:moveTo>
                    <a:pt x="41" y="8"/>
                  </a:moveTo>
                  <a:lnTo>
                    <a:pt x="0" y="11"/>
                  </a:lnTo>
                  <a:lnTo>
                    <a:pt x="0" y="3"/>
                  </a:lnTo>
                  <a:lnTo>
                    <a:pt x="41" y="0"/>
                  </a:lnTo>
                  <a:lnTo>
                    <a:pt x="41"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39" name="Freeform 19"/>
            <p:cNvSpPr>
              <a:spLocks/>
            </p:cNvSpPr>
            <p:nvPr userDrawn="1"/>
          </p:nvSpPr>
          <p:spPr bwMode="auto">
            <a:xfrm>
              <a:off x="572" y="4157"/>
              <a:ext cx="1" cy="1"/>
            </a:xfrm>
            <a:custGeom>
              <a:avLst/>
              <a:gdLst/>
              <a:ahLst/>
              <a:cxnLst>
                <a:cxn ang="0">
                  <a:pos x="0" y="0"/>
                </a:cxn>
                <a:cxn ang="0">
                  <a:pos x="0" y="1"/>
                </a:cxn>
                <a:cxn ang="0">
                  <a:pos x="0" y="9"/>
                </a:cxn>
                <a:cxn ang="0">
                  <a:pos x="0" y="0"/>
                </a:cxn>
              </a:cxnLst>
              <a:rect l="0" t="0" r="r" b="b"/>
              <a:pathLst>
                <a:path h="9">
                  <a:moveTo>
                    <a:pt x="0" y="0"/>
                  </a:moveTo>
                  <a:lnTo>
                    <a:pt x="0" y="1"/>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0" name="Freeform 20"/>
            <p:cNvSpPr>
              <a:spLocks/>
            </p:cNvSpPr>
            <p:nvPr userDrawn="1"/>
          </p:nvSpPr>
          <p:spPr bwMode="auto">
            <a:xfrm>
              <a:off x="558" y="4158"/>
              <a:ext cx="8" cy="1"/>
            </a:xfrm>
            <a:custGeom>
              <a:avLst/>
              <a:gdLst/>
              <a:ahLst/>
              <a:cxnLst>
                <a:cxn ang="0">
                  <a:pos x="55" y="8"/>
                </a:cxn>
                <a:cxn ang="0">
                  <a:pos x="0" y="10"/>
                </a:cxn>
                <a:cxn ang="0">
                  <a:pos x="0" y="2"/>
                </a:cxn>
                <a:cxn ang="0">
                  <a:pos x="55" y="0"/>
                </a:cxn>
                <a:cxn ang="0">
                  <a:pos x="55" y="8"/>
                </a:cxn>
              </a:cxnLst>
              <a:rect l="0" t="0" r="r" b="b"/>
              <a:pathLst>
                <a:path w="55" h="10">
                  <a:moveTo>
                    <a:pt x="55" y="8"/>
                  </a:moveTo>
                  <a:lnTo>
                    <a:pt x="0" y="10"/>
                  </a:lnTo>
                  <a:lnTo>
                    <a:pt x="0" y="2"/>
                  </a:lnTo>
                  <a:lnTo>
                    <a:pt x="55" y="0"/>
                  </a:lnTo>
                  <a:lnTo>
                    <a:pt x="55"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1" name="Freeform 21"/>
            <p:cNvSpPr>
              <a:spLocks/>
            </p:cNvSpPr>
            <p:nvPr userDrawn="1"/>
          </p:nvSpPr>
          <p:spPr bwMode="auto">
            <a:xfrm>
              <a:off x="566"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2" name="Freeform 22"/>
            <p:cNvSpPr>
              <a:spLocks/>
            </p:cNvSpPr>
            <p:nvPr userDrawn="1"/>
          </p:nvSpPr>
          <p:spPr bwMode="auto">
            <a:xfrm>
              <a:off x="511" y="4149"/>
              <a:ext cx="47" cy="10"/>
            </a:xfrm>
            <a:custGeom>
              <a:avLst/>
              <a:gdLst/>
              <a:ahLst/>
              <a:cxnLst>
                <a:cxn ang="0">
                  <a:pos x="331" y="67"/>
                </a:cxn>
                <a:cxn ang="0">
                  <a:pos x="248" y="64"/>
                </a:cxn>
                <a:cxn ang="0">
                  <a:pos x="205" y="59"/>
                </a:cxn>
                <a:cxn ang="0">
                  <a:pos x="164" y="52"/>
                </a:cxn>
                <a:cxn ang="0">
                  <a:pos x="123" y="44"/>
                </a:cxn>
                <a:cxn ang="0">
                  <a:pos x="82" y="34"/>
                </a:cxn>
                <a:cxn ang="0">
                  <a:pos x="41" y="21"/>
                </a:cxn>
                <a:cxn ang="0">
                  <a:pos x="0" y="8"/>
                </a:cxn>
                <a:cxn ang="0">
                  <a:pos x="4" y="0"/>
                </a:cxn>
                <a:cxn ang="0">
                  <a:pos x="44" y="13"/>
                </a:cxn>
                <a:cxn ang="0">
                  <a:pos x="85" y="26"/>
                </a:cxn>
                <a:cxn ang="0">
                  <a:pos x="126" y="36"/>
                </a:cxn>
                <a:cxn ang="0">
                  <a:pos x="166" y="44"/>
                </a:cxn>
                <a:cxn ang="0">
                  <a:pos x="207" y="51"/>
                </a:cxn>
                <a:cxn ang="0">
                  <a:pos x="248" y="56"/>
                </a:cxn>
                <a:cxn ang="0">
                  <a:pos x="331" y="59"/>
                </a:cxn>
                <a:cxn ang="0">
                  <a:pos x="331" y="67"/>
                </a:cxn>
              </a:cxnLst>
              <a:rect l="0" t="0" r="r" b="b"/>
              <a:pathLst>
                <a:path w="331" h="67">
                  <a:moveTo>
                    <a:pt x="331" y="67"/>
                  </a:moveTo>
                  <a:lnTo>
                    <a:pt x="248" y="64"/>
                  </a:lnTo>
                  <a:lnTo>
                    <a:pt x="205" y="59"/>
                  </a:lnTo>
                  <a:lnTo>
                    <a:pt x="164" y="52"/>
                  </a:lnTo>
                  <a:lnTo>
                    <a:pt x="123" y="44"/>
                  </a:lnTo>
                  <a:lnTo>
                    <a:pt x="82" y="34"/>
                  </a:lnTo>
                  <a:lnTo>
                    <a:pt x="41" y="21"/>
                  </a:lnTo>
                  <a:lnTo>
                    <a:pt x="0" y="8"/>
                  </a:lnTo>
                  <a:lnTo>
                    <a:pt x="4" y="0"/>
                  </a:lnTo>
                  <a:lnTo>
                    <a:pt x="44" y="13"/>
                  </a:lnTo>
                  <a:lnTo>
                    <a:pt x="85" y="26"/>
                  </a:lnTo>
                  <a:lnTo>
                    <a:pt x="126" y="36"/>
                  </a:lnTo>
                  <a:lnTo>
                    <a:pt x="166" y="44"/>
                  </a:lnTo>
                  <a:lnTo>
                    <a:pt x="207" y="51"/>
                  </a:lnTo>
                  <a:lnTo>
                    <a:pt x="248" y="56"/>
                  </a:lnTo>
                  <a:lnTo>
                    <a:pt x="331" y="59"/>
                  </a:lnTo>
                  <a:lnTo>
                    <a:pt x="331" y="6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3" name="Freeform 23"/>
            <p:cNvSpPr>
              <a:spLocks/>
            </p:cNvSpPr>
            <p:nvPr userDrawn="1"/>
          </p:nvSpPr>
          <p:spPr bwMode="auto">
            <a:xfrm>
              <a:off x="558"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4" name="Freeform 24"/>
            <p:cNvSpPr>
              <a:spLocks/>
            </p:cNvSpPr>
            <p:nvPr userDrawn="1"/>
          </p:nvSpPr>
          <p:spPr bwMode="auto">
            <a:xfrm>
              <a:off x="472" y="4129"/>
              <a:ext cx="40" cy="22"/>
            </a:xfrm>
            <a:custGeom>
              <a:avLst/>
              <a:gdLst/>
              <a:ahLst/>
              <a:cxnLst>
                <a:cxn ang="0">
                  <a:pos x="274" y="150"/>
                </a:cxn>
                <a:cxn ang="0">
                  <a:pos x="241" y="137"/>
                </a:cxn>
                <a:cxn ang="0">
                  <a:pos x="166" y="103"/>
                </a:cxn>
                <a:cxn ang="0">
                  <a:pos x="75" y="59"/>
                </a:cxn>
                <a:cxn ang="0">
                  <a:pos x="33" y="32"/>
                </a:cxn>
                <a:cxn ang="0">
                  <a:pos x="0" y="7"/>
                </a:cxn>
                <a:cxn ang="0">
                  <a:pos x="6" y="0"/>
                </a:cxn>
                <a:cxn ang="0">
                  <a:pos x="39" y="25"/>
                </a:cxn>
                <a:cxn ang="0">
                  <a:pos x="80" y="51"/>
                </a:cxn>
                <a:cxn ang="0">
                  <a:pos x="170" y="95"/>
                </a:cxn>
                <a:cxn ang="0">
                  <a:pos x="246" y="129"/>
                </a:cxn>
                <a:cxn ang="0">
                  <a:pos x="278" y="142"/>
                </a:cxn>
                <a:cxn ang="0">
                  <a:pos x="274" y="150"/>
                </a:cxn>
              </a:cxnLst>
              <a:rect l="0" t="0" r="r" b="b"/>
              <a:pathLst>
                <a:path w="278" h="150">
                  <a:moveTo>
                    <a:pt x="274" y="150"/>
                  </a:moveTo>
                  <a:lnTo>
                    <a:pt x="241" y="137"/>
                  </a:lnTo>
                  <a:lnTo>
                    <a:pt x="166" y="103"/>
                  </a:lnTo>
                  <a:lnTo>
                    <a:pt x="75" y="59"/>
                  </a:lnTo>
                  <a:lnTo>
                    <a:pt x="33" y="32"/>
                  </a:lnTo>
                  <a:lnTo>
                    <a:pt x="0" y="7"/>
                  </a:lnTo>
                  <a:lnTo>
                    <a:pt x="6" y="0"/>
                  </a:lnTo>
                  <a:lnTo>
                    <a:pt x="39" y="25"/>
                  </a:lnTo>
                  <a:lnTo>
                    <a:pt x="80" y="51"/>
                  </a:lnTo>
                  <a:lnTo>
                    <a:pt x="170" y="95"/>
                  </a:lnTo>
                  <a:lnTo>
                    <a:pt x="246" y="129"/>
                  </a:lnTo>
                  <a:lnTo>
                    <a:pt x="278" y="142"/>
                  </a:lnTo>
                  <a:lnTo>
                    <a:pt x="274" y="15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5" name="Freeform 25"/>
            <p:cNvSpPr>
              <a:spLocks/>
            </p:cNvSpPr>
            <p:nvPr userDrawn="1"/>
          </p:nvSpPr>
          <p:spPr bwMode="auto">
            <a:xfrm>
              <a:off x="511" y="4149"/>
              <a:ext cx="1" cy="2"/>
            </a:xfrm>
            <a:custGeom>
              <a:avLst/>
              <a:gdLst/>
              <a:ahLst/>
              <a:cxnLst>
                <a:cxn ang="0">
                  <a:pos x="0" y="8"/>
                </a:cxn>
                <a:cxn ang="0">
                  <a:pos x="4" y="0"/>
                </a:cxn>
                <a:cxn ang="0">
                  <a:pos x="0" y="8"/>
                </a:cxn>
              </a:cxnLst>
              <a:rect l="0" t="0" r="r" b="b"/>
              <a:pathLst>
                <a:path w="4" h="8">
                  <a:moveTo>
                    <a:pt x="0" y="8"/>
                  </a:moveTo>
                  <a:lnTo>
                    <a:pt x="4"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6" name="Freeform 26"/>
            <p:cNvSpPr>
              <a:spLocks/>
            </p:cNvSpPr>
            <p:nvPr userDrawn="1"/>
          </p:nvSpPr>
          <p:spPr bwMode="auto">
            <a:xfrm>
              <a:off x="447" y="4109"/>
              <a:ext cx="26" cy="21"/>
            </a:xfrm>
            <a:custGeom>
              <a:avLst/>
              <a:gdLst/>
              <a:ahLst/>
              <a:cxnLst>
                <a:cxn ang="0">
                  <a:pos x="174" y="145"/>
                </a:cxn>
                <a:cxn ang="0">
                  <a:pos x="80" y="70"/>
                </a:cxn>
                <a:cxn ang="0">
                  <a:pos x="0" y="7"/>
                </a:cxn>
                <a:cxn ang="0">
                  <a:pos x="6" y="0"/>
                </a:cxn>
                <a:cxn ang="0">
                  <a:pos x="86" y="63"/>
                </a:cxn>
                <a:cxn ang="0">
                  <a:pos x="180" y="138"/>
                </a:cxn>
                <a:cxn ang="0">
                  <a:pos x="174" y="145"/>
                </a:cxn>
              </a:cxnLst>
              <a:rect l="0" t="0" r="r" b="b"/>
              <a:pathLst>
                <a:path w="180" h="145">
                  <a:moveTo>
                    <a:pt x="174" y="145"/>
                  </a:moveTo>
                  <a:lnTo>
                    <a:pt x="80" y="70"/>
                  </a:lnTo>
                  <a:lnTo>
                    <a:pt x="0" y="7"/>
                  </a:lnTo>
                  <a:lnTo>
                    <a:pt x="6" y="0"/>
                  </a:lnTo>
                  <a:lnTo>
                    <a:pt x="86" y="63"/>
                  </a:lnTo>
                  <a:lnTo>
                    <a:pt x="180" y="138"/>
                  </a:lnTo>
                  <a:lnTo>
                    <a:pt x="174" y="14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7" name="Freeform 27"/>
            <p:cNvSpPr>
              <a:spLocks/>
            </p:cNvSpPr>
            <p:nvPr userDrawn="1"/>
          </p:nvSpPr>
          <p:spPr bwMode="auto">
            <a:xfrm>
              <a:off x="472" y="412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8" name="Freeform 28"/>
            <p:cNvSpPr>
              <a:spLocks/>
            </p:cNvSpPr>
            <p:nvPr userDrawn="1"/>
          </p:nvSpPr>
          <p:spPr bwMode="auto">
            <a:xfrm>
              <a:off x="444" y="4107"/>
              <a:ext cx="4" cy="3"/>
            </a:xfrm>
            <a:custGeom>
              <a:avLst/>
              <a:gdLst/>
              <a:ahLst/>
              <a:cxnLst>
                <a:cxn ang="0">
                  <a:pos x="20" y="24"/>
                </a:cxn>
                <a:cxn ang="0">
                  <a:pos x="0" y="7"/>
                </a:cxn>
                <a:cxn ang="0">
                  <a:pos x="5" y="0"/>
                </a:cxn>
                <a:cxn ang="0">
                  <a:pos x="26" y="17"/>
                </a:cxn>
                <a:cxn ang="0">
                  <a:pos x="20" y="24"/>
                </a:cxn>
              </a:cxnLst>
              <a:rect l="0" t="0" r="r" b="b"/>
              <a:pathLst>
                <a:path w="26" h="24">
                  <a:moveTo>
                    <a:pt x="20" y="24"/>
                  </a:moveTo>
                  <a:lnTo>
                    <a:pt x="0" y="7"/>
                  </a:lnTo>
                  <a:lnTo>
                    <a:pt x="5" y="0"/>
                  </a:lnTo>
                  <a:lnTo>
                    <a:pt x="26" y="17"/>
                  </a:lnTo>
                  <a:lnTo>
                    <a:pt x="20" y="2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49" name="Freeform 29"/>
            <p:cNvSpPr>
              <a:spLocks/>
            </p:cNvSpPr>
            <p:nvPr userDrawn="1"/>
          </p:nvSpPr>
          <p:spPr bwMode="auto">
            <a:xfrm>
              <a:off x="447" y="410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0" name="Freeform 30"/>
            <p:cNvSpPr>
              <a:spLocks/>
            </p:cNvSpPr>
            <p:nvPr userDrawn="1"/>
          </p:nvSpPr>
          <p:spPr bwMode="auto">
            <a:xfrm>
              <a:off x="337" y="3963"/>
              <a:ext cx="108" cy="145"/>
            </a:xfrm>
            <a:custGeom>
              <a:avLst/>
              <a:gdLst/>
              <a:ahLst/>
              <a:cxnLst>
                <a:cxn ang="0">
                  <a:pos x="750" y="1012"/>
                </a:cxn>
                <a:cxn ang="0">
                  <a:pos x="704" y="969"/>
                </a:cxn>
                <a:cxn ang="0">
                  <a:pos x="659" y="924"/>
                </a:cxn>
                <a:cxn ang="0">
                  <a:pos x="613" y="877"/>
                </a:cxn>
                <a:cxn ang="0">
                  <a:pos x="568" y="825"/>
                </a:cxn>
                <a:cxn ang="0">
                  <a:pos x="475" y="716"/>
                </a:cxn>
                <a:cxn ang="0">
                  <a:pos x="381" y="595"/>
                </a:cxn>
                <a:cxn ang="0">
                  <a:pos x="287" y="464"/>
                </a:cxn>
                <a:cxn ang="0">
                  <a:pos x="239" y="394"/>
                </a:cxn>
                <a:cxn ang="0">
                  <a:pos x="192" y="323"/>
                </a:cxn>
                <a:cxn ang="0">
                  <a:pos x="96" y="170"/>
                </a:cxn>
                <a:cxn ang="0">
                  <a:pos x="0" y="6"/>
                </a:cxn>
                <a:cxn ang="0">
                  <a:pos x="6" y="0"/>
                </a:cxn>
                <a:cxn ang="0">
                  <a:pos x="103" y="164"/>
                </a:cxn>
                <a:cxn ang="0">
                  <a:pos x="199" y="317"/>
                </a:cxn>
                <a:cxn ang="0">
                  <a:pos x="246" y="389"/>
                </a:cxn>
                <a:cxn ang="0">
                  <a:pos x="294" y="458"/>
                </a:cxn>
                <a:cxn ang="0">
                  <a:pos x="388" y="589"/>
                </a:cxn>
                <a:cxn ang="0">
                  <a:pos x="482" y="710"/>
                </a:cxn>
                <a:cxn ang="0">
                  <a:pos x="574" y="820"/>
                </a:cxn>
                <a:cxn ang="0">
                  <a:pos x="618" y="870"/>
                </a:cxn>
                <a:cxn ang="0">
                  <a:pos x="665" y="918"/>
                </a:cxn>
                <a:cxn ang="0">
                  <a:pos x="710" y="962"/>
                </a:cxn>
                <a:cxn ang="0">
                  <a:pos x="755" y="1005"/>
                </a:cxn>
                <a:cxn ang="0">
                  <a:pos x="750" y="1012"/>
                </a:cxn>
              </a:cxnLst>
              <a:rect l="0" t="0" r="r" b="b"/>
              <a:pathLst>
                <a:path w="755" h="1012">
                  <a:moveTo>
                    <a:pt x="750" y="1012"/>
                  </a:moveTo>
                  <a:lnTo>
                    <a:pt x="704" y="969"/>
                  </a:lnTo>
                  <a:lnTo>
                    <a:pt x="659" y="924"/>
                  </a:lnTo>
                  <a:lnTo>
                    <a:pt x="613" y="877"/>
                  </a:lnTo>
                  <a:lnTo>
                    <a:pt x="568" y="825"/>
                  </a:lnTo>
                  <a:lnTo>
                    <a:pt x="475" y="716"/>
                  </a:lnTo>
                  <a:lnTo>
                    <a:pt x="381" y="595"/>
                  </a:lnTo>
                  <a:lnTo>
                    <a:pt x="287" y="464"/>
                  </a:lnTo>
                  <a:lnTo>
                    <a:pt x="239" y="394"/>
                  </a:lnTo>
                  <a:lnTo>
                    <a:pt x="192" y="323"/>
                  </a:lnTo>
                  <a:lnTo>
                    <a:pt x="96" y="170"/>
                  </a:lnTo>
                  <a:lnTo>
                    <a:pt x="0" y="6"/>
                  </a:lnTo>
                  <a:lnTo>
                    <a:pt x="6" y="0"/>
                  </a:lnTo>
                  <a:lnTo>
                    <a:pt x="103" y="164"/>
                  </a:lnTo>
                  <a:lnTo>
                    <a:pt x="199" y="317"/>
                  </a:lnTo>
                  <a:lnTo>
                    <a:pt x="246" y="389"/>
                  </a:lnTo>
                  <a:lnTo>
                    <a:pt x="294" y="458"/>
                  </a:lnTo>
                  <a:lnTo>
                    <a:pt x="388" y="589"/>
                  </a:lnTo>
                  <a:lnTo>
                    <a:pt x="482" y="710"/>
                  </a:lnTo>
                  <a:lnTo>
                    <a:pt x="574" y="820"/>
                  </a:lnTo>
                  <a:lnTo>
                    <a:pt x="618" y="870"/>
                  </a:lnTo>
                  <a:lnTo>
                    <a:pt x="665" y="918"/>
                  </a:lnTo>
                  <a:lnTo>
                    <a:pt x="710" y="962"/>
                  </a:lnTo>
                  <a:lnTo>
                    <a:pt x="755" y="1005"/>
                  </a:lnTo>
                  <a:lnTo>
                    <a:pt x="750" y="10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1" name="Freeform 31"/>
            <p:cNvSpPr>
              <a:spLocks/>
            </p:cNvSpPr>
            <p:nvPr userDrawn="1"/>
          </p:nvSpPr>
          <p:spPr bwMode="auto">
            <a:xfrm>
              <a:off x="444" y="4107"/>
              <a:ext cx="1" cy="1"/>
            </a:xfrm>
            <a:custGeom>
              <a:avLst/>
              <a:gdLst/>
              <a:ahLst/>
              <a:cxnLst>
                <a:cxn ang="0">
                  <a:pos x="0" y="7"/>
                </a:cxn>
                <a:cxn ang="0">
                  <a:pos x="5" y="0"/>
                </a:cxn>
                <a:cxn ang="0">
                  <a:pos x="0" y="7"/>
                </a:cxn>
              </a:cxnLst>
              <a:rect l="0" t="0" r="r" b="b"/>
              <a:pathLst>
                <a:path w="5" h="7">
                  <a:moveTo>
                    <a:pt x="0" y="7"/>
                  </a:moveTo>
                  <a:lnTo>
                    <a:pt x="5"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2" name="Freeform 32"/>
            <p:cNvSpPr>
              <a:spLocks/>
            </p:cNvSpPr>
            <p:nvPr userDrawn="1"/>
          </p:nvSpPr>
          <p:spPr bwMode="auto">
            <a:xfrm>
              <a:off x="334" y="3956"/>
              <a:ext cx="4" cy="8"/>
            </a:xfrm>
            <a:custGeom>
              <a:avLst/>
              <a:gdLst/>
              <a:ahLst/>
              <a:cxnLst>
                <a:cxn ang="0">
                  <a:pos x="17" y="54"/>
                </a:cxn>
                <a:cxn ang="0">
                  <a:pos x="12" y="42"/>
                </a:cxn>
                <a:cxn ang="0">
                  <a:pos x="8" y="29"/>
                </a:cxn>
                <a:cxn ang="0">
                  <a:pos x="0" y="3"/>
                </a:cxn>
                <a:cxn ang="0">
                  <a:pos x="8" y="0"/>
                </a:cxn>
                <a:cxn ang="0">
                  <a:pos x="16" y="25"/>
                </a:cxn>
                <a:cxn ang="0">
                  <a:pos x="20" y="39"/>
                </a:cxn>
                <a:cxn ang="0">
                  <a:pos x="25" y="49"/>
                </a:cxn>
                <a:cxn ang="0">
                  <a:pos x="17" y="54"/>
                </a:cxn>
              </a:cxnLst>
              <a:rect l="0" t="0" r="r" b="b"/>
              <a:pathLst>
                <a:path w="25" h="54">
                  <a:moveTo>
                    <a:pt x="17" y="54"/>
                  </a:moveTo>
                  <a:lnTo>
                    <a:pt x="12" y="42"/>
                  </a:lnTo>
                  <a:lnTo>
                    <a:pt x="8" y="29"/>
                  </a:lnTo>
                  <a:lnTo>
                    <a:pt x="0" y="3"/>
                  </a:lnTo>
                  <a:lnTo>
                    <a:pt x="8" y="0"/>
                  </a:lnTo>
                  <a:lnTo>
                    <a:pt x="16" y="25"/>
                  </a:lnTo>
                  <a:lnTo>
                    <a:pt x="20" y="39"/>
                  </a:lnTo>
                  <a:lnTo>
                    <a:pt x="25" y="49"/>
                  </a:lnTo>
                  <a:lnTo>
                    <a:pt x="17" y="5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3" name="Freeform 33"/>
            <p:cNvSpPr>
              <a:spLocks/>
            </p:cNvSpPr>
            <p:nvPr userDrawn="1"/>
          </p:nvSpPr>
          <p:spPr bwMode="auto">
            <a:xfrm>
              <a:off x="337" y="3963"/>
              <a:ext cx="1" cy="1"/>
            </a:xfrm>
            <a:custGeom>
              <a:avLst/>
              <a:gdLst/>
              <a:ahLst/>
              <a:cxnLst>
                <a:cxn ang="0">
                  <a:pos x="2" y="6"/>
                </a:cxn>
                <a:cxn ang="0">
                  <a:pos x="0" y="5"/>
                </a:cxn>
                <a:cxn ang="0">
                  <a:pos x="8" y="0"/>
                </a:cxn>
                <a:cxn ang="0">
                  <a:pos x="2" y="6"/>
                </a:cxn>
              </a:cxnLst>
              <a:rect l="0" t="0" r="r" b="b"/>
              <a:pathLst>
                <a:path w="8" h="6">
                  <a:moveTo>
                    <a:pt x="2" y="6"/>
                  </a:moveTo>
                  <a:lnTo>
                    <a:pt x="0" y="5"/>
                  </a:lnTo>
                  <a:lnTo>
                    <a:pt x="8" y="0"/>
                  </a:lnTo>
                  <a:lnTo>
                    <a:pt x="2"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4" name="Freeform 34"/>
            <p:cNvSpPr>
              <a:spLocks/>
            </p:cNvSpPr>
            <p:nvPr userDrawn="1"/>
          </p:nvSpPr>
          <p:spPr bwMode="auto">
            <a:xfrm>
              <a:off x="334" y="3929"/>
              <a:ext cx="2" cy="28"/>
            </a:xfrm>
            <a:custGeom>
              <a:avLst/>
              <a:gdLst/>
              <a:ahLst/>
              <a:cxnLst>
                <a:cxn ang="0">
                  <a:pos x="5" y="194"/>
                </a:cxn>
                <a:cxn ang="0">
                  <a:pos x="13" y="194"/>
                </a:cxn>
                <a:cxn ang="0">
                  <a:pos x="8" y="0"/>
                </a:cxn>
                <a:cxn ang="0">
                  <a:pos x="0" y="0"/>
                </a:cxn>
                <a:cxn ang="0">
                  <a:pos x="5" y="194"/>
                </a:cxn>
              </a:cxnLst>
              <a:rect l="0" t="0" r="r" b="b"/>
              <a:pathLst>
                <a:path w="13" h="194">
                  <a:moveTo>
                    <a:pt x="5" y="194"/>
                  </a:moveTo>
                  <a:lnTo>
                    <a:pt x="13" y="194"/>
                  </a:lnTo>
                  <a:lnTo>
                    <a:pt x="8" y="0"/>
                  </a:lnTo>
                  <a:lnTo>
                    <a:pt x="0" y="0"/>
                  </a:lnTo>
                  <a:lnTo>
                    <a:pt x="5" y="19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5" name="Freeform 35"/>
            <p:cNvSpPr>
              <a:spLocks/>
            </p:cNvSpPr>
            <p:nvPr userDrawn="1"/>
          </p:nvSpPr>
          <p:spPr bwMode="auto">
            <a:xfrm>
              <a:off x="334" y="3956"/>
              <a:ext cx="2" cy="1"/>
            </a:xfrm>
            <a:custGeom>
              <a:avLst/>
              <a:gdLst/>
              <a:ahLst/>
              <a:cxnLst>
                <a:cxn ang="0">
                  <a:pos x="0" y="3"/>
                </a:cxn>
                <a:cxn ang="0">
                  <a:pos x="0" y="1"/>
                </a:cxn>
                <a:cxn ang="0">
                  <a:pos x="8" y="1"/>
                </a:cxn>
                <a:cxn ang="0">
                  <a:pos x="8" y="0"/>
                </a:cxn>
                <a:cxn ang="0">
                  <a:pos x="0" y="3"/>
                </a:cxn>
              </a:cxnLst>
              <a:rect l="0" t="0" r="r" b="b"/>
              <a:pathLst>
                <a:path w="8" h="3">
                  <a:moveTo>
                    <a:pt x="0" y="3"/>
                  </a:moveTo>
                  <a:lnTo>
                    <a:pt x="0" y="1"/>
                  </a:lnTo>
                  <a:lnTo>
                    <a:pt x="8" y="1"/>
                  </a:lnTo>
                  <a:lnTo>
                    <a:pt x="8" y="0"/>
                  </a:lnTo>
                  <a:lnTo>
                    <a:pt x="0" y="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6" name="Freeform 36"/>
            <p:cNvSpPr>
              <a:spLocks/>
            </p:cNvSpPr>
            <p:nvPr userDrawn="1"/>
          </p:nvSpPr>
          <p:spPr bwMode="auto">
            <a:xfrm>
              <a:off x="334" y="3908"/>
              <a:ext cx="53" cy="22"/>
            </a:xfrm>
            <a:custGeom>
              <a:avLst/>
              <a:gdLst/>
              <a:ahLst/>
              <a:cxnLst>
                <a:cxn ang="0">
                  <a:pos x="0" y="140"/>
                </a:cxn>
                <a:cxn ang="0">
                  <a:pos x="57" y="132"/>
                </a:cxn>
                <a:cxn ang="0">
                  <a:pos x="110" y="122"/>
                </a:cxn>
                <a:cxn ang="0">
                  <a:pos x="160" y="109"/>
                </a:cxn>
                <a:cxn ang="0">
                  <a:pos x="206" y="94"/>
                </a:cxn>
                <a:cxn ang="0">
                  <a:pos x="250" y="75"/>
                </a:cxn>
                <a:cxn ang="0">
                  <a:pos x="292" y="53"/>
                </a:cxn>
                <a:cxn ang="0">
                  <a:pos x="331" y="28"/>
                </a:cxn>
                <a:cxn ang="0">
                  <a:pos x="366" y="0"/>
                </a:cxn>
                <a:cxn ang="0">
                  <a:pos x="371" y="6"/>
                </a:cxn>
                <a:cxn ang="0">
                  <a:pos x="335" y="36"/>
                </a:cxn>
                <a:cxn ang="0">
                  <a:pos x="297" y="61"/>
                </a:cxn>
                <a:cxn ang="0">
                  <a:pos x="255" y="83"/>
                </a:cxn>
                <a:cxn ang="0">
                  <a:pos x="210" y="102"/>
                </a:cxn>
                <a:cxn ang="0">
                  <a:pos x="162" y="118"/>
                </a:cxn>
                <a:cxn ang="0">
                  <a:pos x="111" y="131"/>
                </a:cxn>
                <a:cxn ang="0">
                  <a:pos x="58" y="141"/>
                </a:cxn>
                <a:cxn ang="0">
                  <a:pos x="1" y="149"/>
                </a:cxn>
                <a:cxn ang="0">
                  <a:pos x="0" y="140"/>
                </a:cxn>
              </a:cxnLst>
              <a:rect l="0" t="0" r="r" b="b"/>
              <a:pathLst>
                <a:path w="371" h="149">
                  <a:moveTo>
                    <a:pt x="0" y="140"/>
                  </a:moveTo>
                  <a:lnTo>
                    <a:pt x="57" y="132"/>
                  </a:lnTo>
                  <a:lnTo>
                    <a:pt x="110" y="122"/>
                  </a:lnTo>
                  <a:lnTo>
                    <a:pt x="160" y="109"/>
                  </a:lnTo>
                  <a:lnTo>
                    <a:pt x="206" y="94"/>
                  </a:lnTo>
                  <a:lnTo>
                    <a:pt x="250" y="75"/>
                  </a:lnTo>
                  <a:lnTo>
                    <a:pt x="292" y="53"/>
                  </a:lnTo>
                  <a:lnTo>
                    <a:pt x="331" y="28"/>
                  </a:lnTo>
                  <a:lnTo>
                    <a:pt x="366" y="0"/>
                  </a:lnTo>
                  <a:lnTo>
                    <a:pt x="371" y="6"/>
                  </a:lnTo>
                  <a:lnTo>
                    <a:pt x="335" y="36"/>
                  </a:lnTo>
                  <a:lnTo>
                    <a:pt x="297" y="61"/>
                  </a:lnTo>
                  <a:lnTo>
                    <a:pt x="255" y="83"/>
                  </a:lnTo>
                  <a:lnTo>
                    <a:pt x="210" y="102"/>
                  </a:lnTo>
                  <a:lnTo>
                    <a:pt x="162" y="118"/>
                  </a:lnTo>
                  <a:lnTo>
                    <a:pt x="111" y="131"/>
                  </a:lnTo>
                  <a:lnTo>
                    <a:pt x="58" y="141"/>
                  </a:lnTo>
                  <a:lnTo>
                    <a:pt x="1" y="149"/>
                  </a:lnTo>
                  <a:lnTo>
                    <a:pt x="0" y="14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7" name="Freeform 37"/>
            <p:cNvSpPr>
              <a:spLocks/>
            </p:cNvSpPr>
            <p:nvPr userDrawn="1"/>
          </p:nvSpPr>
          <p:spPr bwMode="auto">
            <a:xfrm>
              <a:off x="334" y="3928"/>
              <a:ext cx="1" cy="2"/>
            </a:xfrm>
            <a:custGeom>
              <a:avLst/>
              <a:gdLst/>
              <a:ahLst/>
              <a:cxnLst>
                <a:cxn ang="0">
                  <a:pos x="0" y="4"/>
                </a:cxn>
                <a:cxn ang="0">
                  <a:pos x="0" y="1"/>
                </a:cxn>
                <a:cxn ang="0">
                  <a:pos x="4" y="0"/>
                </a:cxn>
                <a:cxn ang="0">
                  <a:pos x="5" y="9"/>
                </a:cxn>
                <a:cxn ang="0">
                  <a:pos x="8" y="4"/>
                </a:cxn>
                <a:cxn ang="0">
                  <a:pos x="0" y="4"/>
                </a:cxn>
              </a:cxnLst>
              <a:rect l="0" t="0" r="r" b="b"/>
              <a:pathLst>
                <a:path w="8" h="9">
                  <a:moveTo>
                    <a:pt x="0" y="4"/>
                  </a:moveTo>
                  <a:lnTo>
                    <a:pt x="0" y="1"/>
                  </a:lnTo>
                  <a:lnTo>
                    <a:pt x="4" y="0"/>
                  </a:lnTo>
                  <a:lnTo>
                    <a:pt x="5" y="9"/>
                  </a:lnTo>
                  <a:lnTo>
                    <a:pt x="8" y="4"/>
                  </a:lnTo>
                  <a:lnTo>
                    <a:pt x="0" y="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8" name="Freeform 38"/>
            <p:cNvSpPr>
              <a:spLocks/>
            </p:cNvSpPr>
            <p:nvPr userDrawn="1"/>
          </p:nvSpPr>
          <p:spPr bwMode="auto">
            <a:xfrm>
              <a:off x="387" y="3846"/>
              <a:ext cx="26" cy="63"/>
            </a:xfrm>
            <a:custGeom>
              <a:avLst/>
              <a:gdLst/>
              <a:ahLst/>
              <a:cxnLst>
                <a:cxn ang="0">
                  <a:pos x="0" y="437"/>
                </a:cxn>
                <a:cxn ang="0">
                  <a:pos x="21" y="417"/>
                </a:cxn>
                <a:cxn ang="0">
                  <a:pos x="42" y="398"/>
                </a:cxn>
                <a:cxn ang="0">
                  <a:pos x="78" y="352"/>
                </a:cxn>
                <a:cxn ang="0">
                  <a:pos x="94" y="328"/>
                </a:cxn>
                <a:cxn ang="0">
                  <a:pos x="107" y="303"/>
                </a:cxn>
                <a:cxn ang="0">
                  <a:pos x="120" y="278"/>
                </a:cxn>
                <a:cxn ang="0">
                  <a:pos x="132" y="251"/>
                </a:cxn>
                <a:cxn ang="0">
                  <a:pos x="142" y="222"/>
                </a:cxn>
                <a:cxn ang="0">
                  <a:pos x="151" y="195"/>
                </a:cxn>
                <a:cxn ang="0">
                  <a:pos x="159" y="164"/>
                </a:cxn>
                <a:cxn ang="0">
                  <a:pos x="165" y="133"/>
                </a:cxn>
                <a:cxn ang="0">
                  <a:pos x="171" y="102"/>
                </a:cxn>
                <a:cxn ang="0">
                  <a:pos x="174" y="68"/>
                </a:cxn>
                <a:cxn ang="0">
                  <a:pos x="176" y="35"/>
                </a:cxn>
                <a:cxn ang="0">
                  <a:pos x="176" y="0"/>
                </a:cxn>
                <a:cxn ang="0">
                  <a:pos x="184" y="0"/>
                </a:cxn>
                <a:cxn ang="0">
                  <a:pos x="184" y="35"/>
                </a:cxn>
                <a:cxn ang="0">
                  <a:pos x="182" y="71"/>
                </a:cxn>
                <a:cxn ang="0">
                  <a:pos x="179" y="104"/>
                </a:cxn>
                <a:cxn ang="0">
                  <a:pos x="173" y="136"/>
                </a:cxn>
                <a:cxn ang="0">
                  <a:pos x="167" y="168"/>
                </a:cxn>
                <a:cxn ang="0">
                  <a:pos x="159" y="198"/>
                </a:cxn>
                <a:cxn ang="0">
                  <a:pos x="150" y="227"/>
                </a:cxn>
                <a:cxn ang="0">
                  <a:pos x="140" y="255"/>
                </a:cxn>
                <a:cxn ang="0">
                  <a:pos x="128" y="283"/>
                </a:cxn>
                <a:cxn ang="0">
                  <a:pos x="115" y="308"/>
                </a:cxn>
                <a:cxn ang="0">
                  <a:pos x="100" y="334"/>
                </a:cxn>
                <a:cxn ang="0">
                  <a:pos x="85" y="358"/>
                </a:cxn>
                <a:cxn ang="0">
                  <a:pos x="48" y="404"/>
                </a:cxn>
                <a:cxn ang="0">
                  <a:pos x="27" y="424"/>
                </a:cxn>
                <a:cxn ang="0">
                  <a:pos x="5" y="443"/>
                </a:cxn>
                <a:cxn ang="0">
                  <a:pos x="0" y="437"/>
                </a:cxn>
              </a:cxnLst>
              <a:rect l="0" t="0" r="r" b="b"/>
              <a:pathLst>
                <a:path w="184" h="443">
                  <a:moveTo>
                    <a:pt x="0" y="437"/>
                  </a:moveTo>
                  <a:lnTo>
                    <a:pt x="21" y="417"/>
                  </a:lnTo>
                  <a:lnTo>
                    <a:pt x="42" y="398"/>
                  </a:lnTo>
                  <a:lnTo>
                    <a:pt x="78" y="352"/>
                  </a:lnTo>
                  <a:lnTo>
                    <a:pt x="94" y="328"/>
                  </a:lnTo>
                  <a:lnTo>
                    <a:pt x="107" y="303"/>
                  </a:lnTo>
                  <a:lnTo>
                    <a:pt x="120" y="278"/>
                  </a:lnTo>
                  <a:lnTo>
                    <a:pt x="132" y="251"/>
                  </a:lnTo>
                  <a:lnTo>
                    <a:pt x="142" y="222"/>
                  </a:lnTo>
                  <a:lnTo>
                    <a:pt x="151" y="195"/>
                  </a:lnTo>
                  <a:lnTo>
                    <a:pt x="159" y="164"/>
                  </a:lnTo>
                  <a:lnTo>
                    <a:pt x="165" y="133"/>
                  </a:lnTo>
                  <a:lnTo>
                    <a:pt x="171" y="102"/>
                  </a:lnTo>
                  <a:lnTo>
                    <a:pt x="174" y="68"/>
                  </a:lnTo>
                  <a:lnTo>
                    <a:pt x="176" y="35"/>
                  </a:lnTo>
                  <a:lnTo>
                    <a:pt x="176" y="0"/>
                  </a:lnTo>
                  <a:lnTo>
                    <a:pt x="184" y="0"/>
                  </a:lnTo>
                  <a:lnTo>
                    <a:pt x="184" y="35"/>
                  </a:lnTo>
                  <a:lnTo>
                    <a:pt x="182" y="71"/>
                  </a:lnTo>
                  <a:lnTo>
                    <a:pt x="179" y="104"/>
                  </a:lnTo>
                  <a:lnTo>
                    <a:pt x="173" y="136"/>
                  </a:lnTo>
                  <a:lnTo>
                    <a:pt x="167" y="168"/>
                  </a:lnTo>
                  <a:lnTo>
                    <a:pt x="159" y="198"/>
                  </a:lnTo>
                  <a:lnTo>
                    <a:pt x="150" y="227"/>
                  </a:lnTo>
                  <a:lnTo>
                    <a:pt x="140" y="255"/>
                  </a:lnTo>
                  <a:lnTo>
                    <a:pt x="128" y="283"/>
                  </a:lnTo>
                  <a:lnTo>
                    <a:pt x="115" y="308"/>
                  </a:lnTo>
                  <a:lnTo>
                    <a:pt x="100" y="334"/>
                  </a:lnTo>
                  <a:lnTo>
                    <a:pt x="85" y="358"/>
                  </a:lnTo>
                  <a:lnTo>
                    <a:pt x="48" y="404"/>
                  </a:lnTo>
                  <a:lnTo>
                    <a:pt x="27" y="424"/>
                  </a:lnTo>
                  <a:lnTo>
                    <a:pt x="5" y="443"/>
                  </a:lnTo>
                  <a:lnTo>
                    <a:pt x="0" y="43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59" name="Freeform 39"/>
            <p:cNvSpPr>
              <a:spLocks/>
            </p:cNvSpPr>
            <p:nvPr userDrawn="1"/>
          </p:nvSpPr>
          <p:spPr bwMode="auto">
            <a:xfrm>
              <a:off x="387" y="3908"/>
              <a:ext cx="1" cy="1"/>
            </a:xfrm>
            <a:custGeom>
              <a:avLst/>
              <a:gdLst/>
              <a:ahLst/>
              <a:cxnLst>
                <a:cxn ang="0">
                  <a:pos x="5" y="6"/>
                </a:cxn>
                <a:cxn ang="0">
                  <a:pos x="0" y="0"/>
                </a:cxn>
                <a:cxn ang="0">
                  <a:pos x="5" y="6"/>
                </a:cxn>
              </a:cxnLst>
              <a:rect l="0" t="0" r="r" b="b"/>
              <a:pathLst>
                <a:path w="5" h="6">
                  <a:moveTo>
                    <a:pt x="5" y="6"/>
                  </a:moveTo>
                  <a:lnTo>
                    <a:pt x="0" y="0"/>
                  </a:lnTo>
                  <a:lnTo>
                    <a:pt x="5"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0" name="Freeform 40"/>
            <p:cNvSpPr>
              <a:spLocks/>
            </p:cNvSpPr>
            <p:nvPr userDrawn="1"/>
          </p:nvSpPr>
          <p:spPr bwMode="auto">
            <a:xfrm>
              <a:off x="387" y="3774"/>
              <a:ext cx="26" cy="72"/>
            </a:xfrm>
            <a:custGeom>
              <a:avLst/>
              <a:gdLst/>
              <a:ahLst/>
              <a:cxnLst>
                <a:cxn ang="0">
                  <a:pos x="175" y="506"/>
                </a:cxn>
                <a:cxn ang="0">
                  <a:pos x="173" y="432"/>
                </a:cxn>
                <a:cxn ang="0">
                  <a:pos x="164" y="362"/>
                </a:cxn>
                <a:cxn ang="0">
                  <a:pos x="158" y="328"/>
                </a:cxn>
                <a:cxn ang="0">
                  <a:pos x="150" y="295"/>
                </a:cxn>
                <a:cxn ang="0">
                  <a:pos x="131" y="231"/>
                </a:cxn>
                <a:cxn ang="0">
                  <a:pos x="106" y="170"/>
                </a:cxn>
                <a:cxn ang="0">
                  <a:pos x="77" y="112"/>
                </a:cxn>
                <a:cxn ang="0">
                  <a:pos x="60" y="84"/>
                </a:cxn>
                <a:cxn ang="0">
                  <a:pos x="41" y="58"/>
                </a:cxn>
                <a:cxn ang="0">
                  <a:pos x="21" y="32"/>
                </a:cxn>
                <a:cxn ang="0">
                  <a:pos x="0" y="6"/>
                </a:cxn>
                <a:cxn ang="0">
                  <a:pos x="7" y="0"/>
                </a:cxn>
                <a:cxn ang="0">
                  <a:pos x="28" y="26"/>
                </a:cxn>
                <a:cxn ang="0">
                  <a:pos x="47" y="52"/>
                </a:cxn>
                <a:cxn ang="0">
                  <a:pos x="67" y="79"/>
                </a:cxn>
                <a:cxn ang="0">
                  <a:pos x="84" y="107"/>
                </a:cxn>
                <a:cxn ang="0">
                  <a:pos x="114" y="165"/>
                </a:cxn>
                <a:cxn ang="0">
                  <a:pos x="139" y="228"/>
                </a:cxn>
                <a:cxn ang="0">
                  <a:pos x="158" y="292"/>
                </a:cxn>
                <a:cxn ang="0">
                  <a:pos x="166" y="326"/>
                </a:cxn>
                <a:cxn ang="0">
                  <a:pos x="172" y="360"/>
                </a:cxn>
                <a:cxn ang="0">
                  <a:pos x="181" y="432"/>
                </a:cxn>
                <a:cxn ang="0">
                  <a:pos x="183" y="506"/>
                </a:cxn>
                <a:cxn ang="0">
                  <a:pos x="175" y="506"/>
                </a:cxn>
              </a:cxnLst>
              <a:rect l="0" t="0" r="r" b="b"/>
              <a:pathLst>
                <a:path w="183" h="506">
                  <a:moveTo>
                    <a:pt x="175" y="506"/>
                  </a:moveTo>
                  <a:lnTo>
                    <a:pt x="173" y="432"/>
                  </a:lnTo>
                  <a:lnTo>
                    <a:pt x="164" y="362"/>
                  </a:lnTo>
                  <a:lnTo>
                    <a:pt x="158" y="328"/>
                  </a:lnTo>
                  <a:lnTo>
                    <a:pt x="150" y="295"/>
                  </a:lnTo>
                  <a:lnTo>
                    <a:pt x="131" y="231"/>
                  </a:lnTo>
                  <a:lnTo>
                    <a:pt x="106" y="170"/>
                  </a:lnTo>
                  <a:lnTo>
                    <a:pt x="77" y="112"/>
                  </a:lnTo>
                  <a:lnTo>
                    <a:pt x="60" y="84"/>
                  </a:lnTo>
                  <a:lnTo>
                    <a:pt x="41" y="58"/>
                  </a:lnTo>
                  <a:lnTo>
                    <a:pt x="21" y="32"/>
                  </a:lnTo>
                  <a:lnTo>
                    <a:pt x="0" y="6"/>
                  </a:lnTo>
                  <a:lnTo>
                    <a:pt x="7" y="0"/>
                  </a:lnTo>
                  <a:lnTo>
                    <a:pt x="28" y="26"/>
                  </a:lnTo>
                  <a:lnTo>
                    <a:pt x="47" y="52"/>
                  </a:lnTo>
                  <a:lnTo>
                    <a:pt x="67" y="79"/>
                  </a:lnTo>
                  <a:lnTo>
                    <a:pt x="84" y="107"/>
                  </a:lnTo>
                  <a:lnTo>
                    <a:pt x="114" y="165"/>
                  </a:lnTo>
                  <a:lnTo>
                    <a:pt x="139" y="228"/>
                  </a:lnTo>
                  <a:lnTo>
                    <a:pt x="158" y="292"/>
                  </a:lnTo>
                  <a:lnTo>
                    <a:pt x="166" y="326"/>
                  </a:lnTo>
                  <a:lnTo>
                    <a:pt x="172" y="360"/>
                  </a:lnTo>
                  <a:lnTo>
                    <a:pt x="181" y="432"/>
                  </a:lnTo>
                  <a:lnTo>
                    <a:pt x="183" y="506"/>
                  </a:lnTo>
                  <a:lnTo>
                    <a:pt x="175" y="50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1" name="Freeform 41"/>
            <p:cNvSpPr>
              <a:spLocks/>
            </p:cNvSpPr>
            <p:nvPr userDrawn="1"/>
          </p:nvSpPr>
          <p:spPr bwMode="auto">
            <a:xfrm>
              <a:off x="412" y="3846"/>
              <a:ext cx="1" cy="1"/>
            </a:xfrm>
            <a:custGeom>
              <a:avLst/>
              <a:gdLst/>
              <a:ahLst/>
              <a:cxnLst>
                <a:cxn ang="0">
                  <a:pos x="8" y="0"/>
                </a:cxn>
                <a:cxn ang="0">
                  <a:pos x="0" y="0"/>
                </a:cxn>
                <a:cxn ang="0">
                  <a:pos x="8" y="0"/>
                </a:cxn>
              </a:cxnLst>
              <a:rect l="0" t="0" r="r" b="b"/>
              <a:pathLst>
                <a:path w="8">
                  <a:moveTo>
                    <a:pt x="8" y="0"/>
                  </a:moveTo>
                  <a:lnTo>
                    <a:pt x="0" y="0"/>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2" name="Freeform 42"/>
            <p:cNvSpPr>
              <a:spLocks/>
            </p:cNvSpPr>
            <p:nvPr userDrawn="1"/>
          </p:nvSpPr>
          <p:spPr bwMode="auto">
            <a:xfrm>
              <a:off x="324" y="3745"/>
              <a:ext cx="64" cy="29"/>
            </a:xfrm>
            <a:custGeom>
              <a:avLst/>
              <a:gdLst/>
              <a:ahLst/>
              <a:cxnLst>
                <a:cxn ang="0">
                  <a:pos x="436" y="208"/>
                </a:cxn>
                <a:cxn ang="0">
                  <a:pos x="413" y="184"/>
                </a:cxn>
                <a:cxn ang="0">
                  <a:pos x="391" y="161"/>
                </a:cxn>
                <a:cxn ang="0">
                  <a:pos x="367" y="139"/>
                </a:cxn>
                <a:cxn ang="0">
                  <a:pos x="342" y="120"/>
                </a:cxn>
                <a:cxn ang="0">
                  <a:pos x="291" y="86"/>
                </a:cxn>
                <a:cxn ang="0">
                  <a:pos x="239" y="58"/>
                </a:cxn>
                <a:cxn ang="0">
                  <a:pos x="211" y="47"/>
                </a:cxn>
                <a:cxn ang="0">
                  <a:pos x="182" y="37"/>
                </a:cxn>
                <a:cxn ang="0">
                  <a:pos x="153" y="28"/>
                </a:cxn>
                <a:cxn ang="0">
                  <a:pos x="125" y="21"/>
                </a:cxn>
                <a:cxn ang="0">
                  <a:pos x="94" y="15"/>
                </a:cxn>
                <a:cxn ang="0">
                  <a:pos x="65" y="12"/>
                </a:cxn>
                <a:cxn ang="0">
                  <a:pos x="33" y="9"/>
                </a:cxn>
                <a:cxn ang="0">
                  <a:pos x="0" y="8"/>
                </a:cxn>
                <a:cxn ang="0">
                  <a:pos x="0" y="0"/>
                </a:cxn>
                <a:cxn ang="0">
                  <a:pos x="33" y="1"/>
                </a:cxn>
                <a:cxn ang="0">
                  <a:pos x="65" y="4"/>
                </a:cxn>
                <a:cxn ang="0">
                  <a:pos x="96" y="7"/>
                </a:cxn>
                <a:cxn ang="0">
                  <a:pos x="127" y="13"/>
                </a:cxn>
                <a:cxn ang="0">
                  <a:pos x="156" y="20"/>
                </a:cxn>
                <a:cxn ang="0">
                  <a:pos x="186" y="29"/>
                </a:cxn>
                <a:cxn ang="0">
                  <a:pos x="214" y="39"/>
                </a:cxn>
                <a:cxn ang="0">
                  <a:pos x="244" y="50"/>
                </a:cxn>
                <a:cxn ang="0">
                  <a:pos x="297" y="79"/>
                </a:cxn>
                <a:cxn ang="0">
                  <a:pos x="348" y="113"/>
                </a:cxn>
                <a:cxn ang="0">
                  <a:pos x="373" y="132"/>
                </a:cxn>
                <a:cxn ang="0">
                  <a:pos x="396" y="154"/>
                </a:cxn>
                <a:cxn ang="0">
                  <a:pos x="419" y="177"/>
                </a:cxn>
                <a:cxn ang="0">
                  <a:pos x="442" y="201"/>
                </a:cxn>
                <a:cxn ang="0">
                  <a:pos x="436" y="208"/>
                </a:cxn>
              </a:cxnLst>
              <a:rect l="0" t="0" r="r" b="b"/>
              <a:pathLst>
                <a:path w="442" h="208">
                  <a:moveTo>
                    <a:pt x="436" y="208"/>
                  </a:moveTo>
                  <a:lnTo>
                    <a:pt x="413" y="184"/>
                  </a:lnTo>
                  <a:lnTo>
                    <a:pt x="391" y="161"/>
                  </a:lnTo>
                  <a:lnTo>
                    <a:pt x="367" y="139"/>
                  </a:lnTo>
                  <a:lnTo>
                    <a:pt x="342" y="120"/>
                  </a:lnTo>
                  <a:lnTo>
                    <a:pt x="291" y="86"/>
                  </a:lnTo>
                  <a:lnTo>
                    <a:pt x="239" y="58"/>
                  </a:lnTo>
                  <a:lnTo>
                    <a:pt x="211" y="47"/>
                  </a:lnTo>
                  <a:lnTo>
                    <a:pt x="182" y="37"/>
                  </a:lnTo>
                  <a:lnTo>
                    <a:pt x="153" y="28"/>
                  </a:lnTo>
                  <a:lnTo>
                    <a:pt x="125" y="21"/>
                  </a:lnTo>
                  <a:lnTo>
                    <a:pt x="94" y="15"/>
                  </a:lnTo>
                  <a:lnTo>
                    <a:pt x="65" y="12"/>
                  </a:lnTo>
                  <a:lnTo>
                    <a:pt x="33" y="9"/>
                  </a:lnTo>
                  <a:lnTo>
                    <a:pt x="0" y="8"/>
                  </a:lnTo>
                  <a:lnTo>
                    <a:pt x="0" y="0"/>
                  </a:lnTo>
                  <a:lnTo>
                    <a:pt x="33" y="1"/>
                  </a:lnTo>
                  <a:lnTo>
                    <a:pt x="65" y="4"/>
                  </a:lnTo>
                  <a:lnTo>
                    <a:pt x="96" y="7"/>
                  </a:lnTo>
                  <a:lnTo>
                    <a:pt x="127" y="13"/>
                  </a:lnTo>
                  <a:lnTo>
                    <a:pt x="156" y="20"/>
                  </a:lnTo>
                  <a:lnTo>
                    <a:pt x="186" y="29"/>
                  </a:lnTo>
                  <a:lnTo>
                    <a:pt x="214" y="39"/>
                  </a:lnTo>
                  <a:lnTo>
                    <a:pt x="244" y="50"/>
                  </a:lnTo>
                  <a:lnTo>
                    <a:pt x="297" y="79"/>
                  </a:lnTo>
                  <a:lnTo>
                    <a:pt x="348" y="113"/>
                  </a:lnTo>
                  <a:lnTo>
                    <a:pt x="373" y="132"/>
                  </a:lnTo>
                  <a:lnTo>
                    <a:pt x="396" y="154"/>
                  </a:lnTo>
                  <a:lnTo>
                    <a:pt x="419" y="177"/>
                  </a:lnTo>
                  <a:lnTo>
                    <a:pt x="442" y="201"/>
                  </a:lnTo>
                  <a:lnTo>
                    <a:pt x="436" y="20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3" name="Freeform 43"/>
            <p:cNvSpPr>
              <a:spLocks/>
            </p:cNvSpPr>
            <p:nvPr userDrawn="1"/>
          </p:nvSpPr>
          <p:spPr bwMode="auto">
            <a:xfrm>
              <a:off x="387" y="3773"/>
              <a:ext cx="1" cy="1"/>
            </a:xfrm>
            <a:custGeom>
              <a:avLst/>
              <a:gdLst/>
              <a:ahLst/>
              <a:cxnLst>
                <a:cxn ang="0">
                  <a:pos x="7" y="1"/>
                </a:cxn>
                <a:cxn ang="0">
                  <a:pos x="6" y="0"/>
                </a:cxn>
                <a:cxn ang="0">
                  <a:pos x="0" y="7"/>
                </a:cxn>
                <a:cxn ang="0">
                  <a:pos x="7" y="1"/>
                </a:cxn>
              </a:cxnLst>
              <a:rect l="0" t="0" r="r" b="b"/>
              <a:pathLst>
                <a:path w="7" h="7">
                  <a:moveTo>
                    <a:pt x="7" y="1"/>
                  </a:moveTo>
                  <a:lnTo>
                    <a:pt x="6" y="0"/>
                  </a:lnTo>
                  <a:lnTo>
                    <a:pt x="0" y="7"/>
                  </a:lnTo>
                  <a:lnTo>
                    <a:pt x="7"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4" name="Freeform 44"/>
            <p:cNvSpPr>
              <a:spLocks/>
            </p:cNvSpPr>
            <p:nvPr userDrawn="1"/>
          </p:nvSpPr>
          <p:spPr bwMode="auto">
            <a:xfrm>
              <a:off x="289" y="3745"/>
              <a:ext cx="35" cy="6"/>
            </a:xfrm>
            <a:custGeom>
              <a:avLst/>
              <a:gdLst/>
              <a:ahLst/>
              <a:cxnLst>
                <a:cxn ang="0">
                  <a:pos x="249" y="8"/>
                </a:cxn>
                <a:cxn ang="0">
                  <a:pos x="175" y="11"/>
                </a:cxn>
                <a:cxn ang="0">
                  <a:pos x="142" y="13"/>
                </a:cxn>
                <a:cxn ang="0">
                  <a:pos x="110" y="17"/>
                </a:cxn>
                <a:cxn ang="0">
                  <a:pos x="52" y="28"/>
                </a:cxn>
                <a:cxn ang="0">
                  <a:pos x="28" y="36"/>
                </a:cxn>
                <a:cxn ang="0">
                  <a:pos x="5" y="44"/>
                </a:cxn>
                <a:cxn ang="0">
                  <a:pos x="0" y="36"/>
                </a:cxn>
                <a:cxn ang="0">
                  <a:pos x="24" y="28"/>
                </a:cxn>
                <a:cxn ang="0">
                  <a:pos x="49" y="20"/>
                </a:cxn>
                <a:cxn ang="0">
                  <a:pos x="108" y="9"/>
                </a:cxn>
                <a:cxn ang="0">
                  <a:pos x="140" y="5"/>
                </a:cxn>
                <a:cxn ang="0">
                  <a:pos x="175" y="3"/>
                </a:cxn>
                <a:cxn ang="0">
                  <a:pos x="249" y="0"/>
                </a:cxn>
                <a:cxn ang="0">
                  <a:pos x="249" y="8"/>
                </a:cxn>
              </a:cxnLst>
              <a:rect l="0" t="0" r="r" b="b"/>
              <a:pathLst>
                <a:path w="249" h="44">
                  <a:moveTo>
                    <a:pt x="249" y="8"/>
                  </a:moveTo>
                  <a:lnTo>
                    <a:pt x="175" y="11"/>
                  </a:lnTo>
                  <a:lnTo>
                    <a:pt x="142" y="13"/>
                  </a:lnTo>
                  <a:lnTo>
                    <a:pt x="110" y="17"/>
                  </a:lnTo>
                  <a:lnTo>
                    <a:pt x="52" y="28"/>
                  </a:lnTo>
                  <a:lnTo>
                    <a:pt x="28" y="36"/>
                  </a:lnTo>
                  <a:lnTo>
                    <a:pt x="5" y="44"/>
                  </a:lnTo>
                  <a:lnTo>
                    <a:pt x="0" y="36"/>
                  </a:lnTo>
                  <a:lnTo>
                    <a:pt x="24" y="28"/>
                  </a:lnTo>
                  <a:lnTo>
                    <a:pt x="49" y="20"/>
                  </a:lnTo>
                  <a:lnTo>
                    <a:pt x="108" y="9"/>
                  </a:lnTo>
                  <a:lnTo>
                    <a:pt x="140" y="5"/>
                  </a:lnTo>
                  <a:lnTo>
                    <a:pt x="175" y="3"/>
                  </a:lnTo>
                  <a:lnTo>
                    <a:pt x="249" y="0"/>
                  </a:lnTo>
                  <a:lnTo>
                    <a:pt x="249"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5" name="Freeform 45"/>
            <p:cNvSpPr>
              <a:spLocks/>
            </p:cNvSpPr>
            <p:nvPr userDrawn="1"/>
          </p:nvSpPr>
          <p:spPr bwMode="auto">
            <a:xfrm>
              <a:off x="324" y="3745"/>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6" name="Freeform 46"/>
            <p:cNvSpPr>
              <a:spLocks/>
            </p:cNvSpPr>
            <p:nvPr userDrawn="1"/>
          </p:nvSpPr>
          <p:spPr bwMode="auto">
            <a:xfrm>
              <a:off x="274" y="3750"/>
              <a:ext cx="16" cy="15"/>
            </a:xfrm>
            <a:custGeom>
              <a:avLst/>
              <a:gdLst/>
              <a:ahLst/>
              <a:cxnLst>
                <a:cxn ang="0">
                  <a:pos x="109" y="8"/>
                </a:cxn>
                <a:cxn ang="0">
                  <a:pos x="89" y="17"/>
                </a:cxn>
                <a:cxn ang="0">
                  <a:pos x="69" y="26"/>
                </a:cxn>
                <a:cxn ang="0">
                  <a:pos x="53" y="37"/>
                </a:cxn>
                <a:cxn ang="0">
                  <a:pos x="40" y="49"/>
                </a:cxn>
                <a:cxn ang="0">
                  <a:pos x="29" y="62"/>
                </a:cxn>
                <a:cxn ang="0">
                  <a:pos x="20" y="75"/>
                </a:cxn>
                <a:cxn ang="0">
                  <a:pos x="13" y="90"/>
                </a:cxn>
                <a:cxn ang="0">
                  <a:pos x="9" y="104"/>
                </a:cxn>
                <a:cxn ang="0">
                  <a:pos x="0" y="102"/>
                </a:cxn>
                <a:cxn ang="0">
                  <a:pos x="5" y="86"/>
                </a:cxn>
                <a:cxn ang="0">
                  <a:pos x="12" y="70"/>
                </a:cxn>
                <a:cxn ang="0">
                  <a:pos x="22" y="57"/>
                </a:cxn>
                <a:cxn ang="0">
                  <a:pos x="33" y="43"/>
                </a:cxn>
                <a:cxn ang="0">
                  <a:pos x="48" y="30"/>
                </a:cxn>
                <a:cxn ang="0">
                  <a:pos x="64" y="19"/>
                </a:cxn>
                <a:cxn ang="0">
                  <a:pos x="84" y="9"/>
                </a:cxn>
                <a:cxn ang="0">
                  <a:pos x="104" y="0"/>
                </a:cxn>
                <a:cxn ang="0">
                  <a:pos x="109" y="8"/>
                </a:cxn>
              </a:cxnLst>
              <a:rect l="0" t="0" r="r" b="b"/>
              <a:pathLst>
                <a:path w="109" h="104">
                  <a:moveTo>
                    <a:pt x="109" y="8"/>
                  </a:moveTo>
                  <a:lnTo>
                    <a:pt x="89" y="17"/>
                  </a:lnTo>
                  <a:lnTo>
                    <a:pt x="69" y="26"/>
                  </a:lnTo>
                  <a:lnTo>
                    <a:pt x="53" y="37"/>
                  </a:lnTo>
                  <a:lnTo>
                    <a:pt x="40" y="49"/>
                  </a:lnTo>
                  <a:lnTo>
                    <a:pt x="29" y="62"/>
                  </a:lnTo>
                  <a:lnTo>
                    <a:pt x="20" y="75"/>
                  </a:lnTo>
                  <a:lnTo>
                    <a:pt x="13" y="90"/>
                  </a:lnTo>
                  <a:lnTo>
                    <a:pt x="9" y="104"/>
                  </a:lnTo>
                  <a:lnTo>
                    <a:pt x="0" y="102"/>
                  </a:lnTo>
                  <a:lnTo>
                    <a:pt x="5" y="86"/>
                  </a:lnTo>
                  <a:lnTo>
                    <a:pt x="12" y="70"/>
                  </a:lnTo>
                  <a:lnTo>
                    <a:pt x="22" y="57"/>
                  </a:lnTo>
                  <a:lnTo>
                    <a:pt x="33" y="43"/>
                  </a:lnTo>
                  <a:lnTo>
                    <a:pt x="48" y="30"/>
                  </a:lnTo>
                  <a:lnTo>
                    <a:pt x="64" y="19"/>
                  </a:lnTo>
                  <a:lnTo>
                    <a:pt x="84" y="9"/>
                  </a:lnTo>
                  <a:lnTo>
                    <a:pt x="104" y="0"/>
                  </a:lnTo>
                  <a:lnTo>
                    <a:pt x="109"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7" name="Freeform 47"/>
            <p:cNvSpPr>
              <a:spLocks/>
            </p:cNvSpPr>
            <p:nvPr userDrawn="1"/>
          </p:nvSpPr>
          <p:spPr bwMode="auto">
            <a:xfrm>
              <a:off x="289" y="3750"/>
              <a:ext cx="1" cy="1"/>
            </a:xfrm>
            <a:custGeom>
              <a:avLst/>
              <a:gdLst/>
              <a:ahLst/>
              <a:cxnLst>
                <a:cxn ang="0">
                  <a:pos x="0" y="0"/>
                </a:cxn>
                <a:cxn ang="0">
                  <a:pos x="5" y="8"/>
                </a:cxn>
                <a:cxn ang="0">
                  <a:pos x="0" y="0"/>
                </a:cxn>
              </a:cxnLst>
              <a:rect l="0" t="0" r="r" b="b"/>
              <a:pathLst>
                <a:path w="5" h="8">
                  <a:moveTo>
                    <a:pt x="0" y="0"/>
                  </a:moveTo>
                  <a:lnTo>
                    <a:pt x="5"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8" name="Freeform 48"/>
            <p:cNvSpPr>
              <a:spLocks/>
            </p:cNvSpPr>
            <p:nvPr userDrawn="1"/>
          </p:nvSpPr>
          <p:spPr bwMode="auto">
            <a:xfrm>
              <a:off x="271" y="3764"/>
              <a:ext cx="4" cy="50"/>
            </a:xfrm>
            <a:custGeom>
              <a:avLst/>
              <a:gdLst/>
              <a:ahLst/>
              <a:cxnLst>
                <a:cxn ang="0">
                  <a:pos x="30" y="1"/>
                </a:cxn>
                <a:cxn ang="0">
                  <a:pos x="24" y="46"/>
                </a:cxn>
                <a:cxn ang="0">
                  <a:pos x="18" y="119"/>
                </a:cxn>
                <a:cxn ang="0">
                  <a:pos x="12" y="218"/>
                </a:cxn>
                <a:cxn ang="0">
                  <a:pos x="9" y="346"/>
                </a:cxn>
                <a:cxn ang="0">
                  <a:pos x="0" y="346"/>
                </a:cxn>
                <a:cxn ang="0">
                  <a:pos x="3" y="218"/>
                </a:cxn>
                <a:cxn ang="0">
                  <a:pos x="9" y="119"/>
                </a:cxn>
                <a:cxn ang="0">
                  <a:pos x="14" y="46"/>
                </a:cxn>
                <a:cxn ang="0">
                  <a:pos x="21" y="0"/>
                </a:cxn>
                <a:cxn ang="0">
                  <a:pos x="30" y="1"/>
                </a:cxn>
              </a:cxnLst>
              <a:rect l="0" t="0" r="r" b="b"/>
              <a:pathLst>
                <a:path w="30" h="346">
                  <a:moveTo>
                    <a:pt x="30" y="1"/>
                  </a:moveTo>
                  <a:lnTo>
                    <a:pt x="24" y="46"/>
                  </a:lnTo>
                  <a:lnTo>
                    <a:pt x="18" y="119"/>
                  </a:lnTo>
                  <a:lnTo>
                    <a:pt x="12" y="218"/>
                  </a:lnTo>
                  <a:lnTo>
                    <a:pt x="9" y="346"/>
                  </a:lnTo>
                  <a:lnTo>
                    <a:pt x="0" y="346"/>
                  </a:lnTo>
                  <a:lnTo>
                    <a:pt x="3" y="218"/>
                  </a:lnTo>
                  <a:lnTo>
                    <a:pt x="9" y="119"/>
                  </a:lnTo>
                  <a:lnTo>
                    <a:pt x="14" y="46"/>
                  </a:lnTo>
                  <a:lnTo>
                    <a:pt x="21" y="0"/>
                  </a:lnTo>
                  <a:lnTo>
                    <a:pt x="3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69" name="Freeform 49"/>
            <p:cNvSpPr>
              <a:spLocks/>
            </p:cNvSpPr>
            <p:nvPr userDrawn="1"/>
          </p:nvSpPr>
          <p:spPr bwMode="auto">
            <a:xfrm>
              <a:off x="274" y="3764"/>
              <a:ext cx="1" cy="1"/>
            </a:xfrm>
            <a:custGeom>
              <a:avLst/>
              <a:gdLst/>
              <a:ahLst/>
              <a:cxnLst>
                <a:cxn ang="0">
                  <a:pos x="0" y="0"/>
                </a:cxn>
                <a:cxn ang="0">
                  <a:pos x="9" y="1"/>
                </a:cxn>
                <a:cxn ang="0">
                  <a:pos x="9" y="2"/>
                </a:cxn>
                <a:cxn ang="0">
                  <a:pos x="0" y="0"/>
                </a:cxn>
              </a:cxnLst>
              <a:rect l="0" t="0" r="r" b="b"/>
              <a:pathLst>
                <a:path w="9" h="2">
                  <a:moveTo>
                    <a:pt x="0" y="0"/>
                  </a:moveTo>
                  <a:lnTo>
                    <a:pt x="9" y="1"/>
                  </a:lnTo>
                  <a:lnTo>
                    <a:pt x="9" y="2"/>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0" name="Freeform 50"/>
            <p:cNvSpPr>
              <a:spLocks/>
            </p:cNvSpPr>
            <p:nvPr userDrawn="1"/>
          </p:nvSpPr>
          <p:spPr bwMode="auto">
            <a:xfrm>
              <a:off x="269" y="3814"/>
              <a:ext cx="3" cy="62"/>
            </a:xfrm>
            <a:custGeom>
              <a:avLst/>
              <a:gdLst/>
              <a:ahLst/>
              <a:cxnLst>
                <a:cxn ang="0">
                  <a:pos x="23" y="0"/>
                </a:cxn>
                <a:cxn ang="0">
                  <a:pos x="21" y="59"/>
                </a:cxn>
                <a:cxn ang="0">
                  <a:pos x="18" y="101"/>
                </a:cxn>
                <a:cxn ang="0">
                  <a:pos x="14" y="165"/>
                </a:cxn>
                <a:cxn ang="0">
                  <a:pos x="10" y="256"/>
                </a:cxn>
                <a:cxn ang="0">
                  <a:pos x="9" y="437"/>
                </a:cxn>
                <a:cxn ang="0">
                  <a:pos x="0" y="437"/>
                </a:cxn>
                <a:cxn ang="0">
                  <a:pos x="1" y="256"/>
                </a:cxn>
                <a:cxn ang="0">
                  <a:pos x="5" y="165"/>
                </a:cxn>
                <a:cxn ang="0">
                  <a:pos x="9" y="101"/>
                </a:cxn>
                <a:cxn ang="0">
                  <a:pos x="12" y="59"/>
                </a:cxn>
                <a:cxn ang="0">
                  <a:pos x="14" y="0"/>
                </a:cxn>
                <a:cxn ang="0">
                  <a:pos x="23" y="0"/>
                </a:cxn>
              </a:cxnLst>
              <a:rect l="0" t="0" r="r" b="b"/>
              <a:pathLst>
                <a:path w="23" h="437">
                  <a:moveTo>
                    <a:pt x="23" y="0"/>
                  </a:moveTo>
                  <a:lnTo>
                    <a:pt x="21" y="59"/>
                  </a:lnTo>
                  <a:lnTo>
                    <a:pt x="18" y="101"/>
                  </a:lnTo>
                  <a:lnTo>
                    <a:pt x="14" y="165"/>
                  </a:lnTo>
                  <a:lnTo>
                    <a:pt x="10" y="256"/>
                  </a:lnTo>
                  <a:lnTo>
                    <a:pt x="9" y="437"/>
                  </a:lnTo>
                  <a:lnTo>
                    <a:pt x="0" y="437"/>
                  </a:lnTo>
                  <a:lnTo>
                    <a:pt x="1" y="256"/>
                  </a:lnTo>
                  <a:lnTo>
                    <a:pt x="5" y="165"/>
                  </a:lnTo>
                  <a:lnTo>
                    <a:pt x="9" y="101"/>
                  </a:lnTo>
                  <a:lnTo>
                    <a:pt x="12" y="59"/>
                  </a:lnTo>
                  <a:lnTo>
                    <a:pt x="14" y="0"/>
                  </a:lnTo>
                  <a:lnTo>
                    <a:pt x="23"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1" name="Freeform 51"/>
            <p:cNvSpPr>
              <a:spLocks/>
            </p:cNvSpPr>
            <p:nvPr userDrawn="1"/>
          </p:nvSpPr>
          <p:spPr bwMode="auto">
            <a:xfrm>
              <a:off x="271" y="3814"/>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2" name="Freeform 52"/>
            <p:cNvSpPr>
              <a:spLocks/>
            </p:cNvSpPr>
            <p:nvPr userDrawn="1"/>
          </p:nvSpPr>
          <p:spPr bwMode="auto">
            <a:xfrm>
              <a:off x="257" y="3876"/>
              <a:ext cx="13" cy="61"/>
            </a:xfrm>
            <a:custGeom>
              <a:avLst/>
              <a:gdLst/>
              <a:ahLst/>
              <a:cxnLst>
                <a:cxn ang="0">
                  <a:pos x="94" y="2"/>
                </a:cxn>
                <a:cxn ang="0">
                  <a:pos x="81" y="39"/>
                </a:cxn>
                <a:cxn ang="0">
                  <a:pos x="51" y="135"/>
                </a:cxn>
                <a:cxn ang="0">
                  <a:pos x="37" y="197"/>
                </a:cxn>
                <a:cxn ang="0">
                  <a:pos x="23" y="268"/>
                </a:cxn>
                <a:cxn ang="0">
                  <a:pos x="17" y="306"/>
                </a:cxn>
                <a:cxn ang="0">
                  <a:pos x="13" y="344"/>
                </a:cxn>
                <a:cxn ang="0">
                  <a:pos x="11" y="384"/>
                </a:cxn>
                <a:cxn ang="0">
                  <a:pos x="9" y="424"/>
                </a:cxn>
                <a:cxn ang="0">
                  <a:pos x="0" y="424"/>
                </a:cxn>
                <a:cxn ang="0">
                  <a:pos x="1" y="384"/>
                </a:cxn>
                <a:cxn ang="0">
                  <a:pos x="4" y="344"/>
                </a:cxn>
                <a:cxn ang="0">
                  <a:pos x="8" y="306"/>
                </a:cxn>
                <a:cxn ang="0">
                  <a:pos x="14" y="267"/>
                </a:cxn>
                <a:cxn ang="0">
                  <a:pos x="27" y="196"/>
                </a:cxn>
                <a:cxn ang="0">
                  <a:pos x="42" y="132"/>
                </a:cxn>
                <a:cxn ang="0">
                  <a:pos x="72" y="37"/>
                </a:cxn>
                <a:cxn ang="0">
                  <a:pos x="85" y="0"/>
                </a:cxn>
                <a:cxn ang="0">
                  <a:pos x="94" y="2"/>
                </a:cxn>
              </a:cxnLst>
              <a:rect l="0" t="0" r="r" b="b"/>
              <a:pathLst>
                <a:path w="94" h="424">
                  <a:moveTo>
                    <a:pt x="94" y="2"/>
                  </a:moveTo>
                  <a:lnTo>
                    <a:pt x="81" y="39"/>
                  </a:lnTo>
                  <a:lnTo>
                    <a:pt x="51" y="135"/>
                  </a:lnTo>
                  <a:lnTo>
                    <a:pt x="37" y="197"/>
                  </a:lnTo>
                  <a:lnTo>
                    <a:pt x="23" y="268"/>
                  </a:lnTo>
                  <a:lnTo>
                    <a:pt x="17" y="306"/>
                  </a:lnTo>
                  <a:lnTo>
                    <a:pt x="13" y="344"/>
                  </a:lnTo>
                  <a:lnTo>
                    <a:pt x="11" y="384"/>
                  </a:lnTo>
                  <a:lnTo>
                    <a:pt x="9" y="424"/>
                  </a:lnTo>
                  <a:lnTo>
                    <a:pt x="0" y="424"/>
                  </a:lnTo>
                  <a:lnTo>
                    <a:pt x="1" y="384"/>
                  </a:lnTo>
                  <a:lnTo>
                    <a:pt x="4" y="344"/>
                  </a:lnTo>
                  <a:lnTo>
                    <a:pt x="8" y="306"/>
                  </a:lnTo>
                  <a:lnTo>
                    <a:pt x="14" y="267"/>
                  </a:lnTo>
                  <a:lnTo>
                    <a:pt x="27" y="196"/>
                  </a:lnTo>
                  <a:lnTo>
                    <a:pt x="42" y="132"/>
                  </a:lnTo>
                  <a:lnTo>
                    <a:pt x="72" y="37"/>
                  </a:lnTo>
                  <a:lnTo>
                    <a:pt x="85" y="0"/>
                  </a:lnTo>
                  <a:lnTo>
                    <a:pt x="94" y="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3" name="Freeform 53"/>
            <p:cNvSpPr>
              <a:spLocks/>
            </p:cNvSpPr>
            <p:nvPr userDrawn="1"/>
          </p:nvSpPr>
          <p:spPr bwMode="auto">
            <a:xfrm>
              <a:off x="269" y="3876"/>
              <a:ext cx="1" cy="1"/>
            </a:xfrm>
            <a:custGeom>
              <a:avLst/>
              <a:gdLst/>
              <a:ahLst/>
              <a:cxnLst>
                <a:cxn ang="0">
                  <a:pos x="9" y="1"/>
                </a:cxn>
                <a:cxn ang="0">
                  <a:pos x="9" y="2"/>
                </a:cxn>
                <a:cxn ang="0">
                  <a:pos x="0" y="0"/>
                </a:cxn>
                <a:cxn ang="0">
                  <a:pos x="0" y="1"/>
                </a:cxn>
                <a:cxn ang="0">
                  <a:pos x="9" y="1"/>
                </a:cxn>
              </a:cxnLst>
              <a:rect l="0" t="0" r="r" b="b"/>
              <a:pathLst>
                <a:path w="9" h="2">
                  <a:moveTo>
                    <a:pt x="9" y="1"/>
                  </a:moveTo>
                  <a:lnTo>
                    <a:pt x="9" y="2"/>
                  </a:lnTo>
                  <a:lnTo>
                    <a:pt x="0" y="0"/>
                  </a:lnTo>
                  <a:lnTo>
                    <a:pt x="0" y="1"/>
                  </a:lnTo>
                  <a:lnTo>
                    <a:pt x="9"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4" name="Freeform 54"/>
            <p:cNvSpPr>
              <a:spLocks/>
            </p:cNvSpPr>
            <p:nvPr userDrawn="1"/>
          </p:nvSpPr>
          <p:spPr bwMode="auto">
            <a:xfrm>
              <a:off x="257" y="3937"/>
              <a:ext cx="13" cy="75"/>
            </a:xfrm>
            <a:custGeom>
              <a:avLst/>
              <a:gdLst/>
              <a:ahLst/>
              <a:cxnLst>
                <a:cxn ang="0">
                  <a:pos x="9" y="0"/>
                </a:cxn>
                <a:cxn ang="0">
                  <a:pos x="13" y="87"/>
                </a:cxn>
                <a:cxn ang="0">
                  <a:pos x="23" y="177"/>
                </a:cxn>
                <a:cxn ang="0">
                  <a:pos x="37" y="266"/>
                </a:cxn>
                <a:cxn ang="0">
                  <a:pos x="52" y="347"/>
                </a:cxn>
                <a:cxn ang="0">
                  <a:pos x="68" y="418"/>
                </a:cxn>
                <a:cxn ang="0">
                  <a:pos x="82" y="475"/>
                </a:cxn>
                <a:cxn ang="0">
                  <a:pos x="95" y="527"/>
                </a:cxn>
                <a:cxn ang="0">
                  <a:pos x="86" y="529"/>
                </a:cxn>
                <a:cxn ang="0">
                  <a:pos x="73" y="478"/>
                </a:cxn>
                <a:cxn ang="0">
                  <a:pos x="59" y="421"/>
                </a:cxn>
                <a:cxn ang="0">
                  <a:pos x="43" y="349"/>
                </a:cxn>
                <a:cxn ang="0">
                  <a:pos x="27" y="267"/>
                </a:cxn>
                <a:cxn ang="0">
                  <a:pos x="14" y="178"/>
                </a:cxn>
                <a:cxn ang="0">
                  <a:pos x="4" y="88"/>
                </a:cxn>
                <a:cxn ang="0">
                  <a:pos x="0" y="0"/>
                </a:cxn>
                <a:cxn ang="0">
                  <a:pos x="9" y="0"/>
                </a:cxn>
              </a:cxnLst>
              <a:rect l="0" t="0" r="r" b="b"/>
              <a:pathLst>
                <a:path w="95" h="529">
                  <a:moveTo>
                    <a:pt x="9" y="0"/>
                  </a:moveTo>
                  <a:lnTo>
                    <a:pt x="13" y="87"/>
                  </a:lnTo>
                  <a:lnTo>
                    <a:pt x="23" y="177"/>
                  </a:lnTo>
                  <a:lnTo>
                    <a:pt x="37" y="266"/>
                  </a:lnTo>
                  <a:lnTo>
                    <a:pt x="52" y="347"/>
                  </a:lnTo>
                  <a:lnTo>
                    <a:pt x="68" y="418"/>
                  </a:lnTo>
                  <a:lnTo>
                    <a:pt x="82" y="475"/>
                  </a:lnTo>
                  <a:lnTo>
                    <a:pt x="95" y="527"/>
                  </a:lnTo>
                  <a:lnTo>
                    <a:pt x="86" y="529"/>
                  </a:lnTo>
                  <a:lnTo>
                    <a:pt x="73" y="478"/>
                  </a:lnTo>
                  <a:lnTo>
                    <a:pt x="59" y="421"/>
                  </a:lnTo>
                  <a:lnTo>
                    <a:pt x="43" y="349"/>
                  </a:lnTo>
                  <a:lnTo>
                    <a:pt x="27" y="267"/>
                  </a:lnTo>
                  <a:lnTo>
                    <a:pt x="14" y="178"/>
                  </a:lnTo>
                  <a:lnTo>
                    <a:pt x="4" y="88"/>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5" name="Freeform 55"/>
            <p:cNvSpPr>
              <a:spLocks/>
            </p:cNvSpPr>
            <p:nvPr userDrawn="1"/>
          </p:nvSpPr>
          <p:spPr bwMode="auto">
            <a:xfrm>
              <a:off x="257" y="3937"/>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6" name="Freeform 56"/>
            <p:cNvSpPr>
              <a:spLocks/>
            </p:cNvSpPr>
            <p:nvPr userDrawn="1"/>
          </p:nvSpPr>
          <p:spPr bwMode="auto">
            <a:xfrm>
              <a:off x="269" y="4012"/>
              <a:ext cx="4" cy="86"/>
            </a:xfrm>
            <a:custGeom>
              <a:avLst/>
              <a:gdLst/>
              <a:ahLst/>
              <a:cxnLst>
                <a:cxn ang="0">
                  <a:pos x="9" y="0"/>
                </a:cxn>
                <a:cxn ang="0">
                  <a:pos x="11" y="210"/>
                </a:cxn>
                <a:cxn ang="0">
                  <a:pos x="14" y="379"/>
                </a:cxn>
                <a:cxn ang="0">
                  <a:pos x="20" y="511"/>
                </a:cxn>
                <a:cxn ang="0">
                  <a:pos x="23" y="561"/>
                </a:cxn>
                <a:cxn ang="0">
                  <a:pos x="27" y="602"/>
                </a:cxn>
                <a:cxn ang="0">
                  <a:pos x="18" y="603"/>
                </a:cxn>
                <a:cxn ang="0">
                  <a:pos x="14" y="562"/>
                </a:cxn>
                <a:cxn ang="0">
                  <a:pos x="11" y="511"/>
                </a:cxn>
                <a:cxn ang="0">
                  <a:pos x="5" y="379"/>
                </a:cxn>
                <a:cxn ang="0">
                  <a:pos x="1" y="210"/>
                </a:cxn>
                <a:cxn ang="0">
                  <a:pos x="0" y="0"/>
                </a:cxn>
                <a:cxn ang="0">
                  <a:pos x="9" y="0"/>
                </a:cxn>
              </a:cxnLst>
              <a:rect l="0" t="0" r="r" b="b"/>
              <a:pathLst>
                <a:path w="27" h="603">
                  <a:moveTo>
                    <a:pt x="9" y="0"/>
                  </a:moveTo>
                  <a:lnTo>
                    <a:pt x="11" y="210"/>
                  </a:lnTo>
                  <a:lnTo>
                    <a:pt x="14" y="379"/>
                  </a:lnTo>
                  <a:lnTo>
                    <a:pt x="20" y="511"/>
                  </a:lnTo>
                  <a:lnTo>
                    <a:pt x="23" y="561"/>
                  </a:lnTo>
                  <a:lnTo>
                    <a:pt x="27" y="602"/>
                  </a:lnTo>
                  <a:lnTo>
                    <a:pt x="18" y="603"/>
                  </a:lnTo>
                  <a:lnTo>
                    <a:pt x="14" y="562"/>
                  </a:lnTo>
                  <a:lnTo>
                    <a:pt x="11" y="511"/>
                  </a:lnTo>
                  <a:lnTo>
                    <a:pt x="5" y="379"/>
                  </a:lnTo>
                  <a:lnTo>
                    <a:pt x="1" y="210"/>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7" name="Freeform 57"/>
            <p:cNvSpPr>
              <a:spLocks/>
            </p:cNvSpPr>
            <p:nvPr userDrawn="1"/>
          </p:nvSpPr>
          <p:spPr bwMode="auto">
            <a:xfrm>
              <a:off x="269" y="4012"/>
              <a:ext cx="1" cy="1"/>
            </a:xfrm>
            <a:custGeom>
              <a:avLst/>
              <a:gdLst/>
              <a:ahLst/>
              <a:cxnLst>
                <a:cxn ang="0">
                  <a:pos x="9" y="0"/>
                </a:cxn>
                <a:cxn ang="0">
                  <a:pos x="9" y="1"/>
                </a:cxn>
                <a:cxn ang="0">
                  <a:pos x="0" y="1"/>
                </a:cxn>
                <a:cxn ang="0">
                  <a:pos x="0" y="2"/>
                </a:cxn>
                <a:cxn ang="0">
                  <a:pos x="9" y="0"/>
                </a:cxn>
              </a:cxnLst>
              <a:rect l="0" t="0" r="r" b="b"/>
              <a:pathLst>
                <a:path w="9" h="2">
                  <a:moveTo>
                    <a:pt x="9" y="0"/>
                  </a:moveTo>
                  <a:lnTo>
                    <a:pt x="9" y="1"/>
                  </a:lnTo>
                  <a:lnTo>
                    <a:pt x="0" y="1"/>
                  </a:lnTo>
                  <a:lnTo>
                    <a:pt x="0" y="2"/>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8" name="Freeform 58"/>
            <p:cNvSpPr>
              <a:spLocks/>
            </p:cNvSpPr>
            <p:nvPr userDrawn="1"/>
          </p:nvSpPr>
          <p:spPr bwMode="auto">
            <a:xfrm>
              <a:off x="272" y="4098"/>
              <a:ext cx="10" cy="27"/>
            </a:xfrm>
            <a:custGeom>
              <a:avLst/>
              <a:gdLst/>
              <a:ahLst/>
              <a:cxnLst>
                <a:cxn ang="0">
                  <a:pos x="9" y="0"/>
                </a:cxn>
                <a:cxn ang="0">
                  <a:pos x="20" y="64"/>
                </a:cxn>
                <a:cxn ang="0">
                  <a:pos x="26" y="91"/>
                </a:cxn>
                <a:cxn ang="0">
                  <a:pos x="34" y="116"/>
                </a:cxn>
                <a:cxn ang="0">
                  <a:pos x="42" y="136"/>
                </a:cxn>
                <a:cxn ang="0">
                  <a:pos x="51" y="155"/>
                </a:cxn>
                <a:cxn ang="0">
                  <a:pos x="62" y="170"/>
                </a:cxn>
                <a:cxn ang="0">
                  <a:pos x="73" y="182"/>
                </a:cxn>
                <a:cxn ang="0">
                  <a:pos x="66" y="188"/>
                </a:cxn>
                <a:cxn ang="0">
                  <a:pos x="55" y="175"/>
                </a:cxn>
                <a:cxn ang="0">
                  <a:pos x="43" y="159"/>
                </a:cxn>
                <a:cxn ang="0">
                  <a:pos x="34" y="141"/>
                </a:cxn>
                <a:cxn ang="0">
                  <a:pos x="25" y="118"/>
                </a:cxn>
                <a:cxn ang="0">
                  <a:pos x="17" y="93"/>
                </a:cxn>
                <a:cxn ang="0">
                  <a:pos x="11" y="66"/>
                </a:cxn>
                <a:cxn ang="0">
                  <a:pos x="0" y="1"/>
                </a:cxn>
                <a:cxn ang="0">
                  <a:pos x="9" y="0"/>
                </a:cxn>
              </a:cxnLst>
              <a:rect l="0" t="0" r="r" b="b"/>
              <a:pathLst>
                <a:path w="73" h="188">
                  <a:moveTo>
                    <a:pt x="9" y="0"/>
                  </a:moveTo>
                  <a:lnTo>
                    <a:pt x="20" y="64"/>
                  </a:lnTo>
                  <a:lnTo>
                    <a:pt x="26" y="91"/>
                  </a:lnTo>
                  <a:lnTo>
                    <a:pt x="34" y="116"/>
                  </a:lnTo>
                  <a:lnTo>
                    <a:pt x="42" y="136"/>
                  </a:lnTo>
                  <a:lnTo>
                    <a:pt x="51" y="155"/>
                  </a:lnTo>
                  <a:lnTo>
                    <a:pt x="62" y="170"/>
                  </a:lnTo>
                  <a:lnTo>
                    <a:pt x="73" y="182"/>
                  </a:lnTo>
                  <a:lnTo>
                    <a:pt x="66" y="188"/>
                  </a:lnTo>
                  <a:lnTo>
                    <a:pt x="55" y="175"/>
                  </a:lnTo>
                  <a:lnTo>
                    <a:pt x="43" y="159"/>
                  </a:lnTo>
                  <a:lnTo>
                    <a:pt x="34" y="141"/>
                  </a:lnTo>
                  <a:lnTo>
                    <a:pt x="25" y="118"/>
                  </a:lnTo>
                  <a:lnTo>
                    <a:pt x="17" y="93"/>
                  </a:lnTo>
                  <a:lnTo>
                    <a:pt x="11" y="66"/>
                  </a:lnTo>
                  <a:lnTo>
                    <a:pt x="0" y="1"/>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79" name="Freeform 59"/>
            <p:cNvSpPr>
              <a:spLocks/>
            </p:cNvSpPr>
            <p:nvPr userDrawn="1"/>
          </p:nvSpPr>
          <p:spPr bwMode="auto">
            <a:xfrm>
              <a:off x="272" y="4098"/>
              <a:ext cx="1" cy="1"/>
            </a:xfrm>
            <a:custGeom>
              <a:avLst/>
              <a:gdLst/>
              <a:ahLst/>
              <a:cxnLst>
                <a:cxn ang="0">
                  <a:pos x="0" y="1"/>
                </a:cxn>
                <a:cxn ang="0">
                  <a:pos x="9" y="0"/>
                </a:cxn>
                <a:cxn ang="0">
                  <a:pos x="0" y="1"/>
                </a:cxn>
              </a:cxnLst>
              <a:rect l="0" t="0" r="r" b="b"/>
              <a:pathLst>
                <a:path w="9" h="1">
                  <a:moveTo>
                    <a:pt x="0" y="1"/>
                  </a:moveTo>
                  <a:lnTo>
                    <a:pt x="9" y="0"/>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0" name="Freeform 60"/>
            <p:cNvSpPr>
              <a:spLocks/>
            </p:cNvSpPr>
            <p:nvPr userDrawn="1"/>
          </p:nvSpPr>
          <p:spPr bwMode="auto">
            <a:xfrm>
              <a:off x="281" y="4124"/>
              <a:ext cx="22" cy="8"/>
            </a:xfrm>
            <a:custGeom>
              <a:avLst/>
              <a:gdLst/>
              <a:ahLst/>
              <a:cxnLst>
                <a:cxn ang="0">
                  <a:pos x="5" y="0"/>
                </a:cxn>
                <a:cxn ang="0">
                  <a:pos x="34" y="16"/>
                </a:cxn>
                <a:cxn ang="0">
                  <a:pos x="67" y="28"/>
                </a:cxn>
                <a:cxn ang="0">
                  <a:pos x="107" y="39"/>
                </a:cxn>
                <a:cxn ang="0">
                  <a:pos x="151" y="47"/>
                </a:cxn>
                <a:cxn ang="0">
                  <a:pos x="150" y="56"/>
                </a:cxn>
                <a:cxn ang="0">
                  <a:pos x="104" y="48"/>
                </a:cxn>
                <a:cxn ang="0">
                  <a:pos x="65" y="38"/>
                </a:cxn>
                <a:cxn ang="0">
                  <a:pos x="30" y="24"/>
                </a:cxn>
                <a:cxn ang="0">
                  <a:pos x="0" y="8"/>
                </a:cxn>
                <a:cxn ang="0">
                  <a:pos x="5" y="0"/>
                </a:cxn>
              </a:cxnLst>
              <a:rect l="0" t="0" r="r" b="b"/>
              <a:pathLst>
                <a:path w="151" h="56">
                  <a:moveTo>
                    <a:pt x="5" y="0"/>
                  </a:moveTo>
                  <a:lnTo>
                    <a:pt x="34" y="16"/>
                  </a:lnTo>
                  <a:lnTo>
                    <a:pt x="67" y="28"/>
                  </a:lnTo>
                  <a:lnTo>
                    <a:pt x="107" y="39"/>
                  </a:lnTo>
                  <a:lnTo>
                    <a:pt x="151" y="47"/>
                  </a:lnTo>
                  <a:lnTo>
                    <a:pt x="150" y="56"/>
                  </a:lnTo>
                  <a:lnTo>
                    <a:pt x="104" y="48"/>
                  </a:lnTo>
                  <a:lnTo>
                    <a:pt x="65" y="38"/>
                  </a:lnTo>
                  <a:lnTo>
                    <a:pt x="30" y="24"/>
                  </a:lnTo>
                  <a:lnTo>
                    <a:pt x="0" y="8"/>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1" name="Freeform 61"/>
            <p:cNvSpPr>
              <a:spLocks/>
            </p:cNvSpPr>
            <p:nvPr userDrawn="1"/>
          </p:nvSpPr>
          <p:spPr bwMode="auto">
            <a:xfrm>
              <a:off x="281" y="4124"/>
              <a:ext cx="1" cy="1"/>
            </a:xfrm>
            <a:custGeom>
              <a:avLst/>
              <a:gdLst/>
              <a:ahLst/>
              <a:cxnLst>
                <a:cxn ang="0">
                  <a:pos x="0" y="7"/>
                </a:cxn>
                <a:cxn ang="0">
                  <a:pos x="1" y="8"/>
                </a:cxn>
                <a:cxn ang="0">
                  <a:pos x="6" y="0"/>
                </a:cxn>
                <a:cxn ang="0">
                  <a:pos x="7" y="1"/>
                </a:cxn>
                <a:cxn ang="0">
                  <a:pos x="0" y="7"/>
                </a:cxn>
              </a:cxnLst>
              <a:rect l="0" t="0" r="r" b="b"/>
              <a:pathLst>
                <a:path w="7" h="8">
                  <a:moveTo>
                    <a:pt x="0" y="7"/>
                  </a:moveTo>
                  <a:lnTo>
                    <a:pt x="1" y="8"/>
                  </a:lnTo>
                  <a:lnTo>
                    <a:pt x="6" y="0"/>
                  </a:lnTo>
                  <a:lnTo>
                    <a:pt x="7" y="1"/>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2" name="Freeform 62"/>
            <p:cNvSpPr>
              <a:spLocks/>
            </p:cNvSpPr>
            <p:nvPr userDrawn="1"/>
          </p:nvSpPr>
          <p:spPr bwMode="auto">
            <a:xfrm>
              <a:off x="303" y="4131"/>
              <a:ext cx="14" cy="9"/>
            </a:xfrm>
            <a:custGeom>
              <a:avLst/>
              <a:gdLst/>
              <a:ahLst/>
              <a:cxnLst>
                <a:cxn ang="0">
                  <a:pos x="2" y="0"/>
                </a:cxn>
                <a:cxn ang="0">
                  <a:pos x="45" y="9"/>
                </a:cxn>
                <a:cxn ang="0">
                  <a:pos x="62" y="16"/>
                </a:cxn>
                <a:cxn ang="0">
                  <a:pos x="75" y="22"/>
                </a:cxn>
                <a:cxn ang="0">
                  <a:pos x="87" y="30"/>
                </a:cxn>
                <a:cxn ang="0">
                  <a:pos x="95" y="41"/>
                </a:cxn>
                <a:cxn ang="0">
                  <a:pos x="100" y="52"/>
                </a:cxn>
                <a:cxn ang="0">
                  <a:pos x="103" y="63"/>
                </a:cxn>
                <a:cxn ang="0">
                  <a:pos x="93" y="65"/>
                </a:cxn>
                <a:cxn ang="0">
                  <a:pos x="91" y="54"/>
                </a:cxn>
                <a:cxn ang="0">
                  <a:pos x="87" y="45"/>
                </a:cxn>
                <a:cxn ang="0">
                  <a:pos x="81" y="37"/>
                </a:cxn>
                <a:cxn ang="0">
                  <a:pos x="71" y="30"/>
                </a:cxn>
                <a:cxn ang="0">
                  <a:pos x="57" y="24"/>
                </a:cxn>
                <a:cxn ang="0">
                  <a:pos x="43" y="18"/>
                </a:cxn>
                <a:cxn ang="0">
                  <a:pos x="0" y="9"/>
                </a:cxn>
                <a:cxn ang="0">
                  <a:pos x="2" y="0"/>
                </a:cxn>
              </a:cxnLst>
              <a:rect l="0" t="0" r="r" b="b"/>
              <a:pathLst>
                <a:path w="103" h="65">
                  <a:moveTo>
                    <a:pt x="2" y="0"/>
                  </a:moveTo>
                  <a:lnTo>
                    <a:pt x="45" y="9"/>
                  </a:lnTo>
                  <a:lnTo>
                    <a:pt x="62" y="16"/>
                  </a:lnTo>
                  <a:lnTo>
                    <a:pt x="75" y="22"/>
                  </a:lnTo>
                  <a:lnTo>
                    <a:pt x="87" y="30"/>
                  </a:lnTo>
                  <a:lnTo>
                    <a:pt x="95" y="41"/>
                  </a:lnTo>
                  <a:lnTo>
                    <a:pt x="100" y="52"/>
                  </a:lnTo>
                  <a:lnTo>
                    <a:pt x="103" y="63"/>
                  </a:lnTo>
                  <a:lnTo>
                    <a:pt x="93" y="65"/>
                  </a:lnTo>
                  <a:lnTo>
                    <a:pt x="91" y="54"/>
                  </a:lnTo>
                  <a:lnTo>
                    <a:pt x="87" y="45"/>
                  </a:lnTo>
                  <a:lnTo>
                    <a:pt x="81" y="37"/>
                  </a:lnTo>
                  <a:lnTo>
                    <a:pt x="71" y="30"/>
                  </a:lnTo>
                  <a:lnTo>
                    <a:pt x="57" y="24"/>
                  </a:lnTo>
                  <a:lnTo>
                    <a:pt x="43" y="18"/>
                  </a:lnTo>
                  <a:lnTo>
                    <a:pt x="0" y="9"/>
                  </a:lnTo>
                  <a:lnTo>
                    <a:pt x="2"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3" name="Freeform 63"/>
            <p:cNvSpPr>
              <a:spLocks/>
            </p:cNvSpPr>
            <p:nvPr userDrawn="1"/>
          </p:nvSpPr>
          <p:spPr bwMode="auto">
            <a:xfrm>
              <a:off x="303" y="4131"/>
              <a:ext cx="1" cy="1"/>
            </a:xfrm>
            <a:custGeom>
              <a:avLst/>
              <a:gdLst/>
              <a:ahLst/>
              <a:cxnLst>
                <a:cxn ang="0">
                  <a:pos x="1" y="0"/>
                </a:cxn>
                <a:cxn ang="0">
                  <a:pos x="2" y="0"/>
                </a:cxn>
                <a:cxn ang="0">
                  <a:pos x="0" y="9"/>
                </a:cxn>
                <a:cxn ang="0">
                  <a:pos x="1" y="0"/>
                </a:cxn>
              </a:cxnLst>
              <a:rect l="0" t="0" r="r" b="b"/>
              <a:pathLst>
                <a:path w="2" h="9">
                  <a:moveTo>
                    <a:pt x="1" y="0"/>
                  </a:moveTo>
                  <a:lnTo>
                    <a:pt x="2" y="0"/>
                  </a:lnTo>
                  <a:lnTo>
                    <a:pt x="0" y="9"/>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4" name="Freeform 64"/>
            <p:cNvSpPr>
              <a:spLocks/>
            </p:cNvSpPr>
            <p:nvPr userDrawn="1"/>
          </p:nvSpPr>
          <p:spPr bwMode="auto">
            <a:xfrm>
              <a:off x="315" y="4140"/>
              <a:ext cx="2" cy="3"/>
            </a:xfrm>
            <a:custGeom>
              <a:avLst/>
              <a:gdLst/>
              <a:ahLst/>
              <a:cxnLst>
                <a:cxn ang="0">
                  <a:pos x="14" y="1"/>
                </a:cxn>
                <a:cxn ang="0">
                  <a:pos x="9" y="21"/>
                </a:cxn>
                <a:cxn ang="0">
                  <a:pos x="0" y="20"/>
                </a:cxn>
                <a:cxn ang="0">
                  <a:pos x="4" y="0"/>
                </a:cxn>
                <a:cxn ang="0">
                  <a:pos x="14" y="1"/>
                </a:cxn>
              </a:cxnLst>
              <a:rect l="0" t="0" r="r" b="b"/>
              <a:pathLst>
                <a:path w="14" h="21">
                  <a:moveTo>
                    <a:pt x="14" y="1"/>
                  </a:moveTo>
                  <a:lnTo>
                    <a:pt x="9" y="21"/>
                  </a:lnTo>
                  <a:lnTo>
                    <a:pt x="0" y="20"/>
                  </a:lnTo>
                  <a:lnTo>
                    <a:pt x="4" y="0"/>
                  </a:lnTo>
                  <a:lnTo>
                    <a:pt x="14"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5" name="Freeform 65"/>
            <p:cNvSpPr>
              <a:spLocks/>
            </p:cNvSpPr>
            <p:nvPr userDrawn="1"/>
          </p:nvSpPr>
          <p:spPr bwMode="auto">
            <a:xfrm>
              <a:off x="316" y="4140"/>
              <a:ext cx="1" cy="1"/>
            </a:xfrm>
            <a:custGeom>
              <a:avLst/>
              <a:gdLst/>
              <a:ahLst/>
              <a:cxnLst>
                <a:cxn ang="0">
                  <a:pos x="10" y="1"/>
                </a:cxn>
                <a:cxn ang="0">
                  <a:pos x="0" y="0"/>
                </a:cxn>
                <a:cxn ang="0">
                  <a:pos x="0" y="3"/>
                </a:cxn>
                <a:cxn ang="0">
                  <a:pos x="10" y="1"/>
                </a:cxn>
              </a:cxnLst>
              <a:rect l="0" t="0" r="r" b="b"/>
              <a:pathLst>
                <a:path w="10" h="3">
                  <a:moveTo>
                    <a:pt x="10" y="1"/>
                  </a:moveTo>
                  <a:lnTo>
                    <a:pt x="0" y="0"/>
                  </a:lnTo>
                  <a:lnTo>
                    <a:pt x="0" y="3"/>
                  </a:lnTo>
                  <a:lnTo>
                    <a:pt x="1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6" name="Freeform 66"/>
            <p:cNvSpPr>
              <a:spLocks/>
            </p:cNvSpPr>
            <p:nvPr userDrawn="1"/>
          </p:nvSpPr>
          <p:spPr bwMode="auto">
            <a:xfrm>
              <a:off x="314" y="4142"/>
              <a:ext cx="2" cy="2"/>
            </a:xfrm>
            <a:custGeom>
              <a:avLst/>
              <a:gdLst/>
              <a:ahLst/>
              <a:cxnLst>
                <a:cxn ang="0">
                  <a:pos x="18" y="7"/>
                </a:cxn>
                <a:cxn ang="0">
                  <a:pos x="12" y="11"/>
                </a:cxn>
                <a:cxn ang="0">
                  <a:pos x="3" y="12"/>
                </a:cxn>
                <a:cxn ang="0">
                  <a:pos x="0" y="4"/>
                </a:cxn>
                <a:cxn ang="0">
                  <a:pos x="9" y="3"/>
                </a:cxn>
                <a:cxn ang="0">
                  <a:pos x="12" y="0"/>
                </a:cxn>
                <a:cxn ang="0">
                  <a:pos x="18" y="7"/>
                </a:cxn>
              </a:cxnLst>
              <a:rect l="0" t="0" r="r" b="b"/>
              <a:pathLst>
                <a:path w="18" h="12">
                  <a:moveTo>
                    <a:pt x="18" y="7"/>
                  </a:moveTo>
                  <a:lnTo>
                    <a:pt x="12" y="11"/>
                  </a:lnTo>
                  <a:lnTo>
                    <a:pt x="3" y="12"/>
                  </a:lnTo>
                  <a:lnTo>
                    <a:pt x="0" y="4"/>
                  </a:lnTo>
                  <a:lnTo>
                    <a:pt x="9" y="3"/>
                  </a:lnTo>
                  <a:lnTo>
                    <a:pt x="12" y="0"/>
                  </a:lnTo>
                  <a:lnTo>
                    <a:pt x="18"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7" name="Freeform 67"/>
            <p:cNvSpPr>
              <a:spLocks/>
            </p:cNvSpPr>
            <p:nvPr userDrawn="1"/>
          </p:nvSpPr>
          <p:spPr bwMode="auto">
            <a:xfrm>
              <a:off x="315" y="4142"/>
              <a:ext cx="2" cy="1"/>
            </a:xfrm>
            <a:custGeom>
              <a:avLst/>
              <a:gdLst/>
              <a:ahLst/>
              <a:cxnLst>
                <a:cxn ang="0">
                  <a:pos x="9" y="4"/>
                </a:cxn>
                <a:cxn ang="0">
                  <a:pos x="8" y="6"/>
                </a:cxn>
                <a:cxn ang="0">
                  <a:pos x="7" y="7"/>
                </a:cxn>
                <a:cxn ang="0">
                  <a:pos x="1" y="0"/>
                </a:cxn>
                <a:cxn ang="0">
                  <a:pos x="0" y="3"/>
                </a:cxn>
                <a:cxn ang="0">
                  <a:pos x="9" y="4"/>
                </a:cxn>
              </a:cxnLst>
              <a:rect l="0" t="0" r="r" b="b"/>
              <a:pathLst>
                <a:path w="9" h="7">
                  <a:moveTo>
                    <a:pt x="9" y="4"/>
                  </a:moveTo>
                  <a:lnTo>
                    <a:pt x="8" y="6"/>
                  </a:lnTo>
                  <a:lnTo>
                    <a:pt x="7" y="7"/>
                  </a:lnTo>
                  <a:lnTo>
                    <a:pt x="1" y="0"/>
                  </a:lnTo>
                  <a:lnTo>
                    <a:pt x="0" y="3"/>
                  </a:lnTo>
                  <a:lnTo>
                    <a:pt x="9" y="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8" name="Freeform 68"/>
            <p:cNvSpPr>
              <a:spLocks/>
            </p:cNvSpPr>
            <p:nvPr userDrawn="1"/>
          </p:nvSpPr>
          <p:spPr bwMode="auto">
            <a:xfrm>
              <a:off x="289" y="4141"/>
              <a:ext cx="25" cy="3"/>
            </a:xfrm>
            <a:custGeom>
              <a:avLst/>
              <a:gdLst/>
              <a:ahLst/>
              <a:cxnLst>
                <a:cxn ang="0">
                  <a:pos x="179" y="22"/>
                </a:cxn>
                <a:cxn ang="0">
                  <a:pos x="0" y="8"/>
                </a:cxn>
                <a:cxn ang="0">
                  <a:pos x="0" y="0"/>
                </a:cxn>
                <a:cxn ang="0">
                  <a:pos x="179" y="14"/>
                </a:cxn>
                <a:cxn ang="0">
                  <a:pos x="179" y="22"/>
                </a:cxn>
              </a:cxnLst>
              <a:rect l="0" t="0" r="r" b="b"/>
              <a:pathLst>
                <a:path w="179" h="22">
                  <a:moveTo>
                    <a:pt x="179" y="22"/>
                  </a:moveTo>
                  <a:lnTo>
                    <a:pt x="0" y="8"/>
                  </a:lnTo>
                  <a:lnTo>
                    <a:pt x="0" y="0"/>
                  </a:lnTo>
                  <a:lnTo>
                    <a:pt x="179" y="14"/>
                  </a:lnTo>
                  <a:lnTo>
                    <a:pt x="179" y="2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89" name="Freeform 69"/>
            <p:cNvSpPr>
              <a:spLocks/>
            </p:cNvSpPr>
            <p:nvPr userDrawn="1"/>
          </p:nvSpPr>
          <p:spPr bwMode="auto">
            <a:xfrm>
              <a:off x="314" y="4143"/>
              <a:ext cx="1" cy="1"/>
            </a:xfrm>
            <a:custGeom>
              <a:avLst/>
              <a:gdLst/>
              <a:ahLst/>
              <a:cxnLst>
                <a:cxn ang="0">
                  <a:pos x="3" y="8"/>
                </a:cxn>
                <a:cxn ang="0">
                  <a:pos x="2" y="8"/>
                </a:cxn>
                <a:cxn ang="0">
                  <a:pos x="2" y="0"/>
                </a:cxn>
                <a:cxn ang="0">
                  <a:pos x="0" y="0"/>
                </a:cxn>
                <a:cxn ang="0">
                  <a:pos x="3" y="8"/>
                </a:cxn>
              </a:cxnLst>
              <a:rect l="0" t="0" r="r" b="b"/>
              <a:pathLst>
                <a:path w="3" h="8">
                  <a:moveTo>
                    <a:pt x="3" y="8"/>
                  </a:moveTo>
                  <a:lnTo>
                    <a:pt x="2" y="8"/>
                  </a:lnTo>
                  <a:lnTo>
                    <a:pt x="2" y="0"/>
                  </a:lnTo>
                  <a:lnTo>
                    <a:pt x="0" y="0"/>
                  </a:lnTo>
                  <a:lnTo>
                    <a:pt x="3"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0" name="Freeform 70"/>
            <p:cNvSpPr>
              <a:spLocks/>
            </p:cNvSpPr>
            <p:nvPr userDrawn="1"/>
          </p:nvSpPr>
          <p:spPr bwMode="auto">
            <a:xfrm>
              <a:off x="239" y="4139"/>
              <a:ext cx="50" cy="3"/>
            </a:xfrm>
            <a:custGeom>
              <a:avLst/>
              <a:gdLst/>
              <a:ahLst/>
              <a:cxnLst>
                <a:cxn ang="0">
                  <a:pos x="344" y="21"/>
                </a:cxn>
                <a:cxn ang="0">
                  <a:pos x="171" y="11"/>
                </a:cxn>
                <a:cxn ang="0">
                  <a:pos x="0" y="7"/>
                </a:cxn>
                <a:cxn ang="0">
                  <a:pos x="0" y="0"/>
                </a:cxn>
                <a:cxn ang="0">
                  <a:pos x="171" y="3"/>
                </a:cxn>
                <a:cxn ang="0">
                  <a:pos x="344" y="13"/>
                </a:cxn>
                <a:cxn ang="0">
                  <a:pos x="344" y="21"/>
                </a:cxn>
              </a:cxnLst>
              <a:rect l="0" t="0" r="r" b="b"/>
              <a:pathLst>
                <a:path w="344" h="21">
                  <a:moveTo>
                    <a:pt x="344" y="21"/>
                  </a:moveTo>
                  <a:lnTo>
                    <a:pt x="171" y="11"/>
                  </a:lnTo>
                  <a:lnTo>
                    <a:pt x="0" y="7"/>
                  </a:lnTo>
                  <a:lnTo>
                    <a:pt x="0" y="0"/>
                  </a:lnTo>
                  <a:lnTo>
                    <a:pt x="171" y="3"/>
                  </a:lnTo>
                  <a:lnTo>
                    <a:pt x="344" y="13"/>
                  </a:lnTo>
                  <a:lnTo>
                    <a:pt x="344" y="2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1" name="Freeform 71"/>
            <p:cNvSpPr>
              <a:spLocks/>
            </p:cNvSpPr>
            <p:nvPr userDrawn="1"/>
          </p:nvSpPr>
          <p:spPr bwMode="auto">
            <a:xfrm>
              <a:off x="289" y="4141"/>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2" name="Freeform 72"/>
            <p:cNvSpPr>
              <a:spLocks/>
            </p:cNvSpPr>
            <p:nvPr userDrawn="1"/>
          </p:nvSpPr>
          <p:spPr bwMode="auto">
            <a:xfrm>
              <a:off x="183" y="4139"/>
              <a:ext cx="56" cy="5"/>
            </a:xfrm>
            <a:custGeom>
              <a:avLst/>
              <a:gdLst/>
              <a:ahLst/>
              <a:cxnLst>
                <a:cxn ang="0">
                  <a:pos x="396" y="7"/>
                </a:cxn>
                <a:cxn ang="0">
                  <a:pos x="293" y="9"/>
                </a:cxn>
                <a:cxn ang="0">
                  <a:pos x="195" y="14"/>
                </a:cxn>
                <a:cxn ang="0">
                  <a:pos x="97" y="22"/>
                </a:cxn>
                <a:cxn ang="0">
                  <a:pos x="2" y="35"/>
                </a:cxn>
                <a:cxn ang="0">
                  <a:pos x="0" y="27"/>
                </a:cxn>
                <a:cxn ang="0">
                  <a:pos x="95" y="14"/>
                </a:cxn>
                <a:cxn ang="0">
                  <a:pos x="192" y="6"/>
                </a:cxn>
                <a:cxn ang="0">
                  <a:pos x="293" y="1"/>
                </a:cxn>
                <a:cxn ang="0">
                  <a:pos x="396" y="0"/>
                </a:cxn>
                <a:cxn ang="0">
                  <a:pos x="396" y="7"/>
                </a:cxn>
              </a:cxnLst>
              <a:rect l="0" t="0" r="r" b="b"/>
              <a:pathLst>
                <a:path w="396" h="35">
                  <a:moveTo>
                    <a:pt x="396" y="7"/>
                  </a:moveTo>
                  <a:lnTo>
                    <a:pt x="293" y="9"/>
                  </a:lnTo>
                  <a:lnTo>
                    <a:pt x="195" y="14"/>
                  </a:lnTo>
                  <a:lnTo>
                    <a:pt x="97" y="22"/>
                  </a:lnTo>
                  <a:lnTo>
                    <a:pt x="2" y="35"/>
                  </a:lnTo>
                  <a:lnTo>
                    <a:pt x="0" y="27"/>
                  </a:lnTo>
                  <a:lnTo>
                    <a:pt x="95" y="14"/>
                  </a:lnTo>
                  <a:lnTo>
                    <a:pt x="192" y="6"/>
                  </a:lnTo>
                  <a:lnTo>
                    <a:pt x="293" y="1"/>
                  </a:lnTo>
                  <a:lnTo>
                    <a:pt x="396" y="0"/>
                  </a:lnTo>
                  <a:lnTo>
                    <a:pt x="396"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3" name="Freeform 73"/>
            <p:cNvSpPr>
              <a:spLocks/>
            </p:cNvSpPr>
            <p:nvPr userDrawn="1"/>
          </p:nvSpPr>
          <p:spPr bwMode="auto">
            <a:xfrm>
              <a:off x="239" y="4139"/>
              <a:ext cx="1" cy="1"/>
            </a:xfrm>
            <a:custGeom>
              <a:avLst/>
              <a:gdLst/>
              <a:ahLst/>
              <a:cxnLst>
                <a:cxn ang="0">
                  <a:pos x="0" y="0"/>
                </a:cxn>
                <a:cxn ang="0">
                  <a:pos x="0" y="7"/>
                </a:cxn>
                <a:cxn ang="0">
                  <a:pos x="0" y="0"/>
                </a:cxn>
              </a:cxnLst>
              <a:rect l="0" t="0" r="r" b="b"/>
              <a:pathLst>
                <a:path h="7">
                  <a:moveTo>
                    <a:pt x="0" y="0"/>
                  </a:moveTo>
                  <a:lnTo>
                    <a:pt x="0" y="7"/>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4" name="Freeform 74"/>
            <p:cNvSpPr>
              <a:spLocks/>
            </p:cNvSpPr>
            <p:nvPr userDrawn="1"/>
          </p:nvSpPr>
          <p:spPr bwMode="auto">
            <a:xfrm>
              <a:off x="178" y="4143"/>
              <a:ext cx="5" cy="1"/>
            </a:xfrm>
            <a:custGeom>
              <a:avLst/>
              <a:gdLst/>
              <a:ahLst/>
              <a:cxnLst>
                <a:cxn ang="0">
                  <a:pos x="36" y="8"/>
                </a:cxn>
                <a:cxn ang="0">
                  <a:pos x="2" y="12"/>
                </a:cxn>
                <a:cxn ang="0">
                  <a:pos x="0" y="4"/>
                </a:cxn>
                <a:cxn ang="0">
                  <a:pos x="34" y="0"/>
                </a:cxn>
                <a:cxn ang="0">
                  <a:pos x="36" y="8"/>
                </a:cxn>
              </a:cxnLst>
              <a:rect l="0" t="0" r="r" b="b"/>
              <a:pathLst>
                <a:path w="36" h="12">
                  <a:moveTo>
                    <a:pt x="36" y="8"/>
                  </a:moveTo>
                  <a:lnTo>
                    <a:pt x="2" y="12"/>
                  </a:lnTo>
                  <a:lnTo>
                    <a:pt x="0" y="4"/>
                  </a:lnTo>
                  <a:lnTo>
                    <a:pt x="34" y="0"/>
                  </a:lnTo>
                  <a:lnTo>
                    <a:pt x="36"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5" name="Freeform 75"/>
            <p:cNvSpPr>
              <a:spLocks/>
            </p:cNvSpPr>
            <p:nvPr userDrawn="1"/>
          </p:nvSpPr>
          <p:spPr bwMode="auto">
            <a:xfrm>
              <a:off x="183" y="4143"/>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6" name="Freeform 76"/>
            <p:cNvSpPr>
              <a:spLocks/>
            </p:cNvSpPr>
            <p:nvPr userDrawn="1"/>
          </p:nvSpPr>
          <p:spPr bwMode="auto">
            <a:xfrm>
              <a:off x="175" y="4142"/>
              <a:ext cx="3" cy="2"/>
            </a:xfrm>
            <a:custGeom>
              <a:avLst/>
              <a:gdLst/>
              <a:ahLst/>
              <a:cxnLst>
                <a:cxn ang="0">
                  <a:pos x="24" y="16"/>
                </a:cxn>
                <a:cxn ang="0">
                  <a:pos x="9" y="14"/>
                </a:cxn>
                <a:cxn ang="0">
                  <a:pos x="0" y="8"/>
                </a:cxn>
                <a:cxn ang="0">
                  <a:pos x="4" y="0"/>
                </a:cxn>
                <a:cxn ang="0">
                  <a:pos x="13" y="6"/>
                </a:cxn>
                <a:cxn ang="0">
                  <a:pos x="26" y="8"/>
                </a:cxn>
                <a:cxn ang="0">
                  <a:pos x="24" y="16"/>
                </a:cxn>
              </a:cxnLst>
              <a:rect l="0" t="0" r="r" b="b"/>
              <a:pathLst>
                <a:path w="26" h="16">
                  <a:moveTo>
                    <a:pt x="24" y="16"/>
                  </a:moveTo>
                  <a:lnTo>
                    <a:pt x="9" y="14"/>
                  </a:lnTo>
                  <a:lnTo>
                    <a:pt x="0" y="8"/>
                  </a:lnTo>
                  <a:lnTo>
                    <a:pt x="4" y="0"/>
                  </a:lnTo>
                  <a:lnTo>
                    <a:pt x="13" y="6"/>
                  </a:lnTo>
                  <a:lnTo>
                    <a:pt x="26" y="8"/>
                  </a:lnTo>
                  <a:lnTo>
                    <a:pt x="24" y="1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7" name="Freeform 77"/>
            <p:cNvSpPr>
              <a:spLocks/>
            </p:cNvSpPr>
            <p:nvPr userDrawn="1"/>
          </p:nvSpPr>
          <p:spPr bwMode="auto">
            <a:xfrm>
              <a:off x="178" y="4143"/>
              <a:ext cx="1" cy="1"/>
            </a:xfrm>
            <a:custGeom>
              <a:avLst/>
              <a:gdLst/>
              <a:ahLst/>
              <a:cxnLst>
                <a:cxn ang="0">
                  <a:pos x="2" y="8"/>
                </a:cxn>
                <a:cxn ang="0">
                  <a:pos x="1" y="8"/>
                </a:cxn>
                <a:cxn ang="0">
                  <a:pos x="0" y="8"/>
                </a:cxn>
                <a:cxn ang="0">
                  <a:pos x="2" y="0"/>
                </a:cxn>
                <a:cxn ang="0">
                  <a:pos x="0" y="0"/>
                </a:cxn>
                <a:cxn ang="0">
                  <a:pos x="2" y="8"/>
                </a:cxn>
              </a:cxnLst>
              <a:rect l="0" t="0" r="r" b="b"/>
              <a:pathLst>
                <a:path w="2" h="8">
                  <a:moveTo>
                    <a:pt x="2" y="8"/>
                  </a:moveTo>
                  <a:lnTo>
                    <a:pt x="1" y="8"/>
                  </a:lnTo>
                  <a:lnTo>
                    <a:pt x="0" y="8"/>
                  </a:lnTo>
                  <a:lnTo>
                    <a:pt x="2" y="0"/>
                  </a:lnTo>
                  <a:lnTo>
                    <a:pt x="0" y="0"/>
                  </a:lnTo>
                  <a:lnTo>
                    <a:pt x="2"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8" name="Freeform 78"/>
            <p:cNvSpPr>
              <a:spLocks/>
            </p:cNvSpPr>
            <p:nvPr userDrawn="1"/>
          </p:nvSpPr>
          <p:spPr bwMode="auto">
            <a:xfrm>
              <a:off x="173" y="4139"/>
              <a:ext cx="2" cy="4"/>
            </a:xfrm>
            <a:custGeom>
              <a:avLst/>
              <a:gdLst/>
              <a:ahLst/>
              <a:cxnLst>
                <a:cxn ang="0">
                  <a:pos x="7" y="27"/>
                </a:cxn>
                <a:cxn ang="0">
                  <a:pos x="3" y="17"/>
                </a:cxn>
                <a:cxn ang="0">
                  <a:pos x="0" y="3"/>
                </a:cxn>
                <a:cxn ang="0">
                  <a:pos x="8" y="0"/>
                </a:cxn>
                <a:cxn ang="0">
                  <a:pos x="11" y="13"/>
                </a:cxn>
                <a:cxn ang="0">
                  <a:pos x="15" y="23"/>
                </a:cxn>
                <a:cxn ang="0">
                  <a:pos x="7" y="27"/>
                </a:cxn>
              </a:cxnLst>
              <a:rect l="0" t="0" r="r" b="b"/>
              <a:pathLst>
                <a:path w="15" h="27">
                  <a:moveTo>
                    <a:pt x="7" y="27"/>
                  </a:moveTo>
                  <a:lnTo>
                    <a:pt x="3" y="17"/>
                  </a:lnTo>
                  <a:lnTo>
                    <a:pt x="0" y="3"/>
                  </a:lnTo>
                  <a:lnTo>
                    <a:pt x="8" y="0"/>
                  </a:lnTo>
                  <a:lnTo>
                    <a:pt x="11" y="13"/>
                  </a:lnTo>
                  <a:lnTo>
                    <a:pt x="15" y="23"/>
                  </a:lnTo>
                  <a:lnTo>
                    <a:pt x="7" y="2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799" name="Freeform 79"/>
            <p:cNvSpPr>
              <a:spLocks/>
            </p:cNvSpPr>
            <p:nvPr userDrawn="1"/>
          </p:nvSpPr>
          <p:spPr bwMode="auto">
            <a:xfrm>
              <a:off x="174" y="4142"/>
              <a:ext cx="1" cy="1"/>
            </a:xfrm>
            <a:custGeom>
              <a:avLst/>
              <a:gdLst/>
              <a:ahLst/>
              <a:cxnLst>
                <a:cxn ang="0">
                  <a:pos x="2" y="8"/>
                </a:cxn>
                <a:cxn ang="0">
                  <a:pos x="1" y="8"/>
                </a:cxn>
                <a:cxn ang="0">
                  <a:pos x="0" y="6"/>
                </a:cxn>
                <a:cxn ang="0">
                  <a:pos x="8" y="2"/>
                </a:cxn>
                <a:cxn ang="0">
                  <a:pos x="6" y="0"/>
                </a:cxn>
                <a:cxn ang="0">
                  <a:pos x="2" y="8"/>
                </a:cxn>
              </a:cxnLst>
              <a:rect l="0" t="0" r="r" b="b"/>
              <a:pathLst>
                <a:path w="8" h="8">
                  <a:moveTo>
                    <a:pt x="2" y="8"/>
                  </a:moveTo>
                  <a:lnTo>
                    <a:pt x="1" y="8"/>
                  </a:lnTo>
                  <a:lnTo>
                    <a:pt x="0" y="6"/>
                  </a:lnTo>
                  <a:lnTo>
                    <a:pt x="8" y="2"/>
                  </a:lnTo>
                  <a:lnTo>
                    <a:pt x="6" y="0"/>
                  </a:lnTo>
                  <a:lnTo>
                    <a:pt x="2"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0" name="Freeform 80"/>
            <p:cNvSpPr>
              <a:spLocks/>
            </p:cNvSpPr>
            <p:nvPr userDrawn="1"/>
          </p:nvSpPr>
          <p:spPr bwMode="auto">
            <a:xfrm>
              <a:off x="173" y="4130"/>
              <a:ext cx="9" cy="9"/>
            </a:xfrm>
            <a:custGeom>
              <a:avLst/>
              <a:gdLst/>
              <a:ahLst/>
              <a:cxnLst>
                <a:cxn ang="0">
                  <a:pos x="0" y="64"/>
                </a:cxn>
                <a:cxn ang="0">
                  <a:pos x="4" y="47"/>
                </a:cxn>
                <a:cxn ang="0">
                  <a:pos x="9" y="36"/>
                </a:cxn>
                <a:cxn ang="0">
                  <a:pos x="15" y="27"/>
                </a:cxn>
                <a:cxn ang="0">
                  <a:pos x="32" y="13"/>
                </a:cxn>
                <a:cxn ang="0">
                  <a:pos x="55" y="0"/>
                </a:cxn>
                <a:cxn ang="0">
                  <a:pos x="59" y="8"/>
                </a:cxn>
                <a:cxn ang="0">
                  <a:pos x="37" y="20"/>
                </a:cxn>
                <a:cxn ang="0">
                  <a:pos x="21" y="34"/>
                </a:cxn>
                <a:cxn ang="0">
                  <a:pos x="16" y="42"/>
                </a:cxn>
                <a:cxn ang="0">
                  <a:pos x="12" y="50"/>
                </a:cxn>
                <a:cxn ang="0">
                  <a:pos x="8" y="66"/>
                </a:cxn>
                <a:cxn ang="0">
                  <a:pos x="0" y="64"/>
                </a:cxn>
              </a:cxnLst>
              <a:rect l="0" t="0" r="r" b="b"/>
              <a:pathLst>
                <a:path w="59" h="66">
                  <a:moveTo>
                    <a:pt x="0" y="64"/>
                  </a:moveTo>
                  <a:lnTo>
                    <a:pt x="4" y="47"/>
                  </a:lnTo>
                  <a:lnTo>
                    <a:pt x="9" y="36"/>
                  </a:lnTo>
                  <a:lnTo>
                    <a:pt x="15" y="27"/>
                  </a:lnTo>
                  <a:lnTo>
                    <a:pt x="32" y="13"/>
                  </a:lnTo>
                  <a:lnTo>
                    <a:pt x="55" y="0"/>
                  </a:lnTo>
                  <a:lnTo>
                    <a:pt x="59" y="8"/>
                  </a:lnTo>
                  <a:lnTo>
                    <a:pt x="37" y="20"/>
                  </a:lnTo>
                  <a:lnTo>
                    <a:pt x="21" y="34"/>
                  </a:lnTo>
                  <a:lnTo>
                    <a:pt x="16" y="42"/>
                  </a:lnTo>
                  <a:lnTo>
                    <a:pt x="12" y="50"/>
                  </a:lnTo>
                  <a:lnTo>
                    <a:pt x="8" y="66"/>
                  </a:lnTo>
                  <a:lnTo>
                    <a:pt x="0" y="6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1" name="Freeform 81"/>
            <p:cNvSpPr>
              <a:spLocks/>
            </p:cNvSpPr>
            <p:nvPr userDrawn="1"/>
          </p:nvSpPr>
          <p:spPr bwMode="auto">
            <a:xfrm>
              <a:off x="173" y="4139"/>
              <a:ext cx="1" cy="1"/>
            </a:xfrm>
            <a:custGeom>
              <a:avLst/>
              <a:gdLst/>
              <a:ahLst/>
              <a:cxnLst>
                <a:cxn ang="0">
                  <a:pos x="0" y="3"/>
                </a:cxn>
                <a:cxn ang="0">
                  <a:pos x="0" y="2"/>
                </a:cxn>
                <a:cxn ang="0">
                  <a:pos x="0" y="0"/>
                </a:cxn>
                <a:cxn ang="0">
                  <a:pos x="8" y="2"/>
                </a:cxn>
                <a:cxn ang="0">
                  <a:pos x="8" y="0"/>
                </a:cxn>
                <a:cxn ang="0">
                  <a:pos x="0" y="3"/>
                </a:cxn>
              </a:cxnLst>
              <a:rect l="0" t="0" r="r" b="b"/>
              <a:pathLst>
                <a:path w="8" h="3">
                  <a:moveTo>
                    <a:pt x="0" y="3"/>
                  </a:moveTo>
                  <a:lnTo>
                    <a:pt x="0" y="2"/>
                  </a:lnTo>
                  <a:lnTo>
                    <a:pt x="0" y="0"/>
                  </a:lnTo>
                  <a:lnTo>
                    <a:pt x="8" y="2"/>
                  </a:lnTo>
                  <a:lnTo>
                    <a:pt x="8" y="0"/>
                  </a:lnTo>
                  <a:lnTo>
                    <a:pt x="0" y="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2" name="Freeform 82"/>
            <p:cNvSpPr>
              <a:spLocks/>
            </p:cNvSpPr>
            <p:nvPr userDrawn="1"/>
          </p:nvSpPr>
          <p:spPr bwMode="auto">
            <a:xfrm>
              <a:off x="181" y="4124"/>
              <a:ext cx="12" cy="7"/>
            </a:xfrm>
            <a:custGeom>
              <a:avLst/>
              <a:gdLst/>
              <a:ahLst/>
              <a:cxnLst>
                <a:cxn ang="0">
                  <a:pos x="0" y="41"/>
                </a:cxn>
                <a:cxn ang="0">
                  <a:pos x="42" y="20"/>
                </a:cxn>
                <a:cxn ang="0">
                  <a:pos x="79" y="0"/>
                </a:cxn>
                <a:cxn ang="0">
                  <a:pos x="83" y="8"/>
                </a:cxn>
                <a:cxn ang="0">
                  <a:pos x="46" y="28"/>
                </a:cxn>
                <a:cxn ang="0">
                  <a:pos x="4" y="49"/>
                </a:cxn>
                <a:cxn ang="0">
                  <a:pos x="0" y="41"/>
                </a:cxn>
              </a:cxnLst>
              <a:rect l="0" t="0" r="r" b="b"/>
              <a:pathLst>
                <a:path w="83" h="49">
                  <a:moveTo>
                    <a:pt x="0" y="41"/>
                  </a:moveTo>
                  <a:lnTo>
                    <a:pt x="42" y="20"/>
                  </a:lnTo>
                  <a:lnTo>
                    <a:pt x="79" y="0"/>
                  </a:lnTo>
                  <a:lnTo>
                    <a:pt x="83" y="8"/>
                  </a:lnTo>
                  <a:lnTo>
                    <a:pt x="46" y="28"/>
                  </a:lnTo>
                  <a:lnTo>
                    <a:pt x="4" y="49"/>
                  </a:lnTo>
                  <a:lnTo>
                    <a:pt x="0" y="4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3" name="Freeform 83"/>
            <p:cNvSpPr>
              <a:spLocks/>
            </p:cNvSpPr>
            <p:nvPr userDrawn="1"/>
          </p:nvSpPr>
          <p:spPr bwMode="auto">
            <a:xfrm>
              <a:off x="181" y="4130"/>
              <a:ext cx="1" cy="1"/>
            </a:xfrm>
            <a:custGeom>
              <a:avLst/>
              <a:gdLst/>
              <a:ahLst/>
              <a:cxnLst>
                <a:cxn ang="0">
                  <a:pos x="0" y="0"/>
                </a:cxn>
                <a:cxn ang="0">
                  <a:pos x="4" y="8"/>
                </a:cxn>
                <a:cxn ang="0">
                  <a:pos x="0" y="0"/>
                </a:cxn>
              </a:cxnLst>
              <a:rect l="0" t="0" r="r" b="b"/>
              <a:pathLst>
                <a:path w="4" h="8">
                  <a:moveTo>
                    <a:pt x="0" y="0"/>
                  </a:moveTo>
                  <a:lnTo>
                    <a:pt x="4"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4" name="Freeform 84"/>
            <p:cNvSpPr>
              <a:spLocks/>
            </p:cNvSpPr>
            <p:nvPr userDrawn="1"/>
          </p:nvSpPr>
          <p:spPr bwMode="auto">
            <a:xfrm>
              <a:off x="193" y="4108"/>
              <a:ext cx="17" cy="17"/>
            </a:xfrm>
            <a:custGeom>
              <a:avLst/>
              <a:gdLst/>
              <a:ahLst/>
              <a:cxnLst>
                <a:cxn ang="0">
                  <a:pos x="0" y="108"/>
                </a:cxn>
                <a:cxn ang="0">
                  <a:pos x="20" y="101"/>
                </a:cxn>
                <a:cxn ang="0">
                  <a:pos x="38" y="94"/>
                </a:cxn>
                <a:cxn ang="0">
                  <a:pos x="54" y="84"/>
                </a:cxn>
                <a:cxn ang="0">
                  <a:pos x="70" y="70"/>
                </a:cxn>
                <a:cxn ang="0">
                  <a:pos x="84" y="57"/>
                </a:cxn>
                <a:cxn ang="0">
                  <a:pos x="96" y="41"/>
                </a:cxn>
                <a:cxn ang="0">
                  <a:pos x="106" y="21"/>
                </a:cxn>
                <a:cxn ang="0">
                  <a:pos x="115" y="0"/>
                </a:cxn>
                <a:cxn ang="0">
                  <a:pos x="123" y="4"/>
                </a:cxn>
                <a:cxn ang="0">
                  <a:pos x="114" y="26"/>
                </a:cxn>
                <a:cxn ang="0">
                  <a:pos x="103" y="46"/>
                </a:cxn>
                <a:cxn ang="0">
                  <a:pos x="91" y="62"/>
                </a:cxn>
                <a:cxn ang="0">
                  <a:pos x="76" y="77"/>
                </a:cxn>
                <a:cxn ang="0">
                  <a:pos x="60" y="91"/>
                </a:cxn>
                <a:cxn ang="0">
                  <a:pos x="43" y="102"/>
                </a:cxn>
                <a:cxn ang="0">
                  <a:pos x="23" y="110"/>
                </a:cxn>
                <a:cxn ang="0">
                  <a:pos x="2" y="117"/>
                </a:cxn>
                <a:cxn ang="0">
                  <a:pos x="0" y="108"/>
                </a:cxn>
              </a:cxnLst>
              <a:rect l="0" t="0" r="r" b="b"/>
              <a:pathLst>
                <a:path w="123" h="117">
                  <a:moveTo>
                    <a:pt x="0" y="108"/>
                  </a:moveTo>
                  <a:lnTo>
                    <a:pt x="20" y="101"/>
                  </a:lnTo>
                  <a:lnTo>
                    <a:pt x="38" y="94"/>
                  </a:lnTo>
                  <a:lnTo>
                    <a:pt x="54" y="84"/>
                  </a:lnTo>
                  <a:lnTo>
                    <a:pt x="70" y="70"/>
                  </a:lnTo>
                  <a:lnTo>
                    <a:pt x="84" y="57"/>
                  </a:lnTo>
                  <a:lnTo>
                    <a:pt x="96" y="41"/>
                  </a:lnTo>
                  <a:lnTo>
                    <a:pt x="106" y="21"/>
                  </a:lnTo>
                  <a:lnTo>
                    <a:pt x="115" y="0"/>
                  </a:lnTo>
                  <a:lnTo>
                    <a:pt x="123" y="4"/>
                  </a:lnTo>
                  <a:lnTo>
                    <a:pt x="114" y="26"/>
                  </a:lnTo>
                  <a:lnTo>
                    <a:pt x="103" y="46"/>
                  </a:lnTo>
                  <a:lnTo>
                    <a:pt x="91" y="62"/>
                  </a:lnTo>
                  <a:lnTo>
                    <a:pt x="76" y="77"/>
                  </a:lnTo>
                  <a:lnTo>
                    <a:pt x="60" y="91"/>
                  </a:lnTo>
                  <a:lnTo>
                    <a:pt x="43" y="102"/>
                  </a:lnTo>
                  <a:lnTo>
                    <a:pt x="23" y="110"/>
                  </a:lnTo>
                  <a:lnTo>
                    <a:pt x="2" y="117"/>
                  </a:lnTo>
                  <a:lnTo>
                    <a:pt x="0" y="10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5" name="Freeform 85"/>
            <p:cNvSpPr>
              <a:spLocks/>
            </p:cNvSpPr>
            <p:nvPr userDrawn="1"/>
          </p:nvSpPr>
          <p:spPr bwMode="auto">
            <a:xfrm>
              <a:off x="192" y="4124"/>
              <a:ext cx="1" cy="1"/>
            </a:xfrm>
            <a:custGeom>
              <a:avLst/>
              <a:gdLst/>
              <a:ahLst/>
              <a:cxnLst>
                <a:cxn ang="0">
                  <a:pos x="0" y="1"/>
                </a:cxn>
                <a:cxn ang="0">
                  <a:pos x="1" y="0"/>
                </a:cxn>
                <a:cxn ang="0">
                  <a:pos x="3" y="9"/>
                </a:cxn>
                <a:cxn ang="0">
                  <a:pos x="4" y="9"/>
                </a:cxn>
                <a:cxn ang="0">
                  <a:pos x="0" y="1"/>
                </a:cxn>
              </a:cxnLst>
              <a:rect l="0" t="0" r="r" b="b"/>
              <a:pathLst>
                <a:path w="4" h="9">
                  <a:moveTo>
                    <a:pt x="0" y="1"/>
                  </a:moveTo>
                  <a:lnTo>
                    <a:pt x="1" y="0"/>
                  </a:lnTo>
                  <a:lnTo>
                    <a:pt x="3" y="9"/>
                  </a:lnTo>
                  <a:lnTo>
                    <a:pt x="4" y="9"/>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6" name="Freeform 86"/>
            <p:cNvSpPr>
              <a:spLocks/>
            </p:cNvSpPr>
            <p:nvPr userDrawn="1"/>
          </p:nvSpPr>
          <p:spPr bwMode="auto">
            <a:xfrm>
              <a:off x="209" y="4050"/>
              <a:ext cx="6" cy="59"/>
            </a:xfrm>
            <a:custGeom>
              <a:avLst/>
              <a:gdLst/>
              <a:ahLst/>
              <a:cxnLst>
                <a:cxn ang="0">
                  <a:pos x="0" y="412"/>
                </a:cxn>
                <a:cxn ang="0">
                  <a:pos x="7" y="385"/>
                </a:cxn>
                <a:cxn ang="0">
                  <a:pos x="14" y="352"/>
                </a:cxn>
                <a:cxn ang="0">
                  <a:pos x="20" y="311"/>
                </a:cxn>
                <a:cxn ang="0">
                  <a:pos x="24" y="263"/>
                </a:cxn>
                <a:cxn ang="0">
                  <a:pos x="31" y="147"/>
                </a:cxn>
                <a:cxn ang="0">
                  <a:pos x="32" y="0"/>
                </a:cxn>
                <a:cxn ang="0">
                  <a:pos x="41" y="0"/>
                </a:cxn>
                <a:cxn ang="0">
                  <a:pos x="39" y="147"/>
                </a:cxn>
                <a:cxn ang="0">
                  <a:pos x="32" y="266"/>
                </a:cxn>
                <a:cxn ang="0">
                  <a:pos x="28" y="314"/>
                </a:cxn>
                <a:cxn ang="0">
                  <a:pos x="22" y="355"/>
                </a:cxn>
                <a:cxn ang="0">
                  <a:pos x="15" y="389"/>
                </a:cxn>
                <a:cxn ang="0">
                  <a:pos x="8" y="415"/>
                </a:cxn>
                <a:cxn ang="0">
                  <a:pos x="0" y="412"/>
                </a:cxn>
              </a:cxnLst>
              <a:rect l="0" t="0" r="r" b="b"/>
              <a:pathLst>
                <a:path w="41" h="415">
                  <a:moveTo>
                    <a:pt x="0" y="412"/>
                  </a:moveTo>
                  <a:lnTo>
                    <a:pt x="7" y="385"/>
                  </a:lnTo>
                  <a:lnTo>
                    <a:pt x="14" y="352"/>
                  </a:lnTo>
                  <a:lnTo>
                    <a:pt x="20" y="311"/>
                  </a:lnTo>
                  <a:lnTo>
                    <a:pt x="24" y="263"/>
                  </a:lnTo>
                  <a:lnTo>
                    <a:pt x="31" y="147"/>
                  </a:lnTo>
                  <a:lnTo>
                    <a:pt x="32" y="0"/>
                  </a:lnTo>
                  <a:lnTo>
                    <a:pt x="41" y="0"/>
                  </a:lnTo>
                  <a:lnTo>
                    <a:pt x="39" y="147"/>
                  </a:lnTo>
                  <a:lnTo>
                    <a:pt x="32" y="266"/>
                  </a:lnTo>
                  <a:lnTo>
                    <a:pt x="28" y="314"/>
                  </a:lnTo>
                  <a:lnTo>
                    <a:pt x="22" y="355"/>
                  </a:lnTo>
                  <a:lnTo>
                    <a:pt x="15" y="389"/>
                  </a:lnTo>
                  <a:lnTo>
                    <a:pt x="8" y="415"/>
                  </a:lnTo>
                  <a:lnTo>
                    <a:pt x="0" y="4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7" name="Freeform 87"/>
            <p:cNvSpPr>
              <a:spLocks/>
            </p:cNvSpPr>
            <p:nvPr userDrawn="1"/>
          </p:nvSpPr>
          <p:spPr bwMode="auto">
            <a:xfrm>
              <a:off x="209" y="4108"/>
              <a:ext cx="1" cy="1"/>
            </a:xfrm>
            <a:custGeom>
              <a:avLst/>
              <a:gdLst/>
              <a:ahLst/>
              <a:cxnLst>
                <a:cxn ang="0">
                  <a:pos x="8" y="4"/>
                </a:cxn>
                <a:cxn ang="0">
                  <a:pos x="0" y="1"/>
                </a:cxn>
                <a:cxn ang="0">
                  <a:pos x="0" y="0"/>
                </a:cxn>
                <a:cxn ang="0">
                  <a:pos x="8" y="4"/>
                </a:cxn>
              </a:cxnLst>
              <a:rect l="0" t="0" r="r" b="b"/>
              <a:pathLst>
                <a:path w="8" h="4">
                  <a:moveTo>
                    <a:pt x="8" y="4"/>
                  </a:moveTo>
                  <a:lnTo>
                    <a:pt x="0" y="1"/>
                  </a:lnTo>
                  <a:lnTo>
                    <a:pt x="0" y="0"/>
                  </a:lnTo>
                  <a:lnTo>
                    <a:pt x="8" y="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08" name="Rectangle 88"/>
            <p:cNvSpPr>
              <a:spLocks noChangeArrowheads="1"/>
            </p:cNvSpPr>
            <p:nvPr userDrawn="1"/>
          </p:nvSpPr>
          <p:spPr bwMode="auto">
            <a:xfrm>
              <a:off x="214" y="4026"/>
              <a:ext cx="1" cy="24"/>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30809" name="Freeform 89"/>
            <p:cNvSpPr>
              <a:spLocks/>
            </p:cNvSpPr>
            <p:nvPr userDrawn="1"/>
          </p:nvSpPr>
          <p:spPr bwMode="auto">
            <a:xfrm>
              <a:off x="214" y="405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0" name="Rectangle 90"/>
            <p:cNvSpPr>
              <a:spLocks noChangeArrowheads="1"/>
            </p:cNvSpPr>
            <p:nvPr userDrawn="1"/>
          </p:nvSpPr>
          <p:spPr bwMode="auto">
            <a:xfrm>
              <a:off x="214" y="3944"/>
              <a:ext cx="1" cy="82"/>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30811" name="Freeform 91"/>
            <p:cNvSpPr>
              <a:spLocks/>
            </p:cNvSpPr>
            <p:nvPr userDrawn="1"/>
          </p:nvSpPr>
          <p:spPr bwMode="auto">
            <a:xfrm>
              <a:off x="214" y="402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2" name="Rectangle 92"/>
            <p:cNvSpPr>
              <a:spLocks noChangeArrowheads="1"/>
            </p:cNvSpPr>
            <p:nvPr userDrawn="1"/>
          </p:nvSpPr>
          <p:spPr bwMode="auto">
            <a:xfrm>
              <a:off x="214" y="3893"/>
              <a:ext cx="1" cy="51"/>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30813" name="Freeform 93"/>
            <p:cNvSpPr>
              <a:spLocks/>
            </p:cNvSpPr>
            <p:nvPr userDrawn="1"/>
          </p:nvSpPr>
          <p:spPr bwMode="auto">
            <a:xfrm>
              <a:off x="214" y="3944"/>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4" name="Freeform 94"/>
            <p:cNvSpPr>
              <a:spLocks/>
            </p:cNvSpPr>
            <p:nvPr userDrawn="1"/>
          </p:nvSpPr>
          <p:spPr bwMode="auto">
            <a:xfrm>
              <a:off x="211" y="3783"/>
              <a:ext cx="4" cy="110"/>
            </a:xfrm>
            <a:custGeom>
              <a:avLst/>
              <a:gdLst/>
              <a:ahLst/>
              <a:cxnLst>
                <a:cxn ang="0">
                  <a:pos x="19" y="766"/>
                </a:cxn>
                <a:cxn ang="0">
                  <a:pos x="18" y="491"/>
                </a:cxn>
                <a:cxn ang="0">
                  <a:pos x="15" y="271"/>
                </a:cxn>
                <a:cxn ang="0">
                  <a:pos x="9" y="108"/>
                </a:cxn>
                <a:cxn ang="0">
                  <a:pos x="0" y="0"/>
                </a:cxn>
                <a:cxn ang="0">
                  <a:pos x="8" y="0"/>
                </a:cxn>
                <a:cxn ang="0">
                  <a:pos x="17" y="108"/>
                </a:cxn>
                <a:cxn ang="0">
                  <a:pos x="22" y="271"/>
                </a:cxn>
                <a:cxn ang="0">
                  <a:pos x="27" y="491"/>
                </a:cxn>
                <a:cxn ang="0">
                  <a:pos x="28" y="766"/>
                </a:cxn>
                <a:cxn ang="0">
                  <a:pos x="19" y="766"/>
                </a:cxn>
              </a:cxnLst>
              <a:rect l="0" t="0" r="r" b="b"/>
              <a:pathLst>
                <a:path w="28" h="766">
                  <a:moveTo>
                    <a:pt x="19" y="766"/>
                  </a:moveTo>
                  <a:lnTo>
                    <a:pt x="18" y="491"/>
                  </a:lnTo>
                  <a:lnTo>
                    <a:pt x="15" y="271"/>
                  </a:lnTo>
                  <a:lnTo>
                    <a:pt x="9" y="108"/>
                  </a:lnTo>
                  <a:lnTo>
                    <a:pt x="0" y="0"/>
                  </a:lnTo>
                  <a:lnTo>
                    <a:pt x="8" y="0"/>
                  </a:lnTo>
                  <a:lnTo>
                    <a:pt x="17" y="108"/>
                  </a:lnTo>
                  <a:lnTo>
                    <a:pt x="22" y="271"/>
                  </a:lnTo>
                  <a:lnTo>
                    <a:pt x="27" y="491"/>
                  </a:lnTo>
                  <a:lnTo>
                    <a:pt x="28" y="766"/>
                  </a:lnTo>
                  <a:lnTo>
                    <a:pt x="19" y="76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5" name="Freeform 95"/>
            <p:cNvSpPr>
              <a:spLocks/>
            </p:cNvSpPr>
            <p:nvPr userDrawn="1"/>
          </p:nvSpPr>
          <p:spPr bwMode="auto">
            <a:xfrm>
              <a:off x="214" y="3893"/>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6" name="Freeform 96"/>
            <p:cNvSpPr>
              <a:spLocks/>
            </p:cNvSpPr>
            <p:nvPr userDrawn="1"/>
          </p:nvSpPr>
          <p:spPr bwMode="auto">
            <a:xfrm>
              <a:off x="201" y="3755"/>
              <a:ext cx="11" cy="29"/>
            </a:xfrm>
            <a:custGeom>
              <a:avLst/>
              <a:gdLst/>
              <a:ahLst/>
              <a:cxnLst>
                <a:cxn ang="0">
                  <a:pos x="68" y="198"/>
                </a:cxn>
                <a:cxn ang="0">
                  <a:pos x="63" y="160"/>
                </a:cxn>
                <a:cxn ang="0">
                  <a:pos x="57" y="126"/>
                </a:cxn>
                <a:cxn ang="0">
                  <a:pos x="50" y="97"/>
                </a:cxn>
                <a:cxn ang="0">
                  <a:pos x="42" y="71"/>
                </a:cxn>
                <a:cxn ang="0">
                  <a:pos x="33" y="49"/>
                </a:cxn>
                <a:cxn ang="0">
                  <a:pos x="24" y="32"/>
                </a:cxn>
                <a:cxn ang="0">
                  <a:pos x="12" y="17"/>
                </a:cxn>
                <a:cxn ang="0">
                  <a:pos x="7" y="12"/>
                </a:cxn>
                <a:cxn ang="0">
                  <a:pos x="0" y="7"/>
                </a:cxn>
                <a:cxn ang="0">
                  <a:pos x="6" y="0"/>
                </a:cxn>
                <a:cxn ang="0">
                  <a:pos x="12" y="5"/>
                </a:cxn>
                <a:cxn ang="0">
                  <a:pos x="18" y="11"/>
                </a:cxn>
                <a:cxn ang="0">
                  <a:pos x="31" y="27"/>
                </a:cxn>
                <a:cxn ang="0">
                  <a:pos x="41" y="45"/>
                </a:cxn>
                <a:cxn ang="0">
                  <a:pos x="50" y="68"/>
                </a:cxn>
                <a:cxn ang="0">
                  <a:pos x="58" y="94"/>
                </a:cxn>
                <a:cxn ang="0">
                  <a:pos x="64" y="123"/>
                </a:cxn>
                <a:cxn ang="0">
                  <a:pos x="71" y="158"/>
                </a:cxn>
                <a:cxn ang="0">
                  <a:pos x="76" y="195"/>
                </a:cxn>
                <a:cxn ang="0">
                  <a:pos x="68" y="198"/>
                </a:cxn>
              </a:cxnLst>
              <a:rect l="0" t="0" r="r" b="b"/>
              <a:pathLst>
                <a:path w="76" h="198">
                  <a:moveTo>
                    <a:pt x="68" y="198"/>
                  </a:moveTo>
                  <a:lnTo>
                    <a:pt x="63" y="160"/>
                  </a:lnTo>
                  <a:lnTo>
                    <a:pt x="57" y="126"/>
                  </a:lnTo>
                  <a:lnTo>
                    <a:pt x="50" y="97"/>
                  </a:lnTo>
                  <a:lnTo>
                    <a:pt x="42" y="71"/>
                  </a:lnTo>
                  <a:lnTo>
                    <a:pt x="33" y="49"/>
                  </a:lnTo>
                  <a:lnTo>
                    <a:pt x="24" y="32"/>
                  </a:lnTo>
                  <a:lnTo>
                    <a:pt x="12" y="17"/>
                  </a:lnTo>
                  <a:lnTo>
                    <a:pt x="7" y="12"/>
                  </a:lnTo>
                  <a:lnTo>
                    <a:pt x="0" y="7"/>
                  </a:lnTo>
                  <a:lnTo>
                    <a:pt x="6" y="0"/>
                  </a:lnTo>
                  <a:lnTo>
                    <a:pt x="12" y="5"/>
                  </a:lnTo>
                  <a:lnTo>
                    <a:pt x="18" y="11"/>
                  </a:lnTo>
                  <a:lnTo>
                    <a:pt x="31" y="27"/>
                  </a:lnTo>
                  <a:lnTo>
                    <a:pt x="41" y="45"/>
                  </a:lnTo>
                  <a:lnTo>
                    <a:pt x="50" y="68"/>
                  </a:lnTo>
                  <a:lnTo>
                    <a:pt x="58" y="94"/>
                  </a:lnTo>
                  <a:lnTo>
                    <a:pt x="64" y="123"/>
                  </a:lnTo>
                  <a:lnTo>
                    <a:pt x="71" y="158"/>
                  </a:lnTo>
                  <a:lnTo>
                    <a:pt x="76" y="195"/>
                  </a:lnTo>
                  <a:lnTo>
                    <a:pt x="68" y="19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7" name="Freeform 97"/>
            <p:cNvSpPr>
              <a:spLocks/>
            </p:cNvSpPr>
            <p:nvPr userDrawn="1"/>
          </p:nvSpPr>
          <p:spPr bwMode="auto">
            <a:xfrm>
              <a:off x="211" y="3783"/>
              <a:ext cx="1" cy="1"/>
            </a:xfrm>
            <a:custGeom>
              <a:avLst/>
              <a:gdLst/>
              <a:ahLst/>
              <a:cxnLst>
                <a:cxn ang="0">
                  <a:pos x="8" y="1"/>
                </a:cxn>
                <a:cxn ang="0">
                  <a:pos x="8" y="0"/>
                </a:cxn>
                <a:cxn ang="0">
                  <a:pos x="0" y="3"/>
                </a:cxn>
                <a:cxn ang="0">
                  <a:pos x="0" y="1"/>
                </a:cxn>
                <a:cxn ang="0">
                  <a:pos x="8" y="1"/>
                </a:cxn>
              </a:cxnLst>
              <a:rect l="0" t="0" r="r" b="b"/>
              <a:pathLst>
                <a:path w="8" h="3">
                  <a:moveTo>
                    <a:pt x="8" y="1"/>
                  </a:moveTo>
                  <a:lnTo>
                    <a:pt x="8" y="0"/>
                  </a:lnTo>
                  <a:lnTo>
                    <a:pt x="0" y="3"/>
                  </a:lnTo>
                  <a:lnTo>
                    <a:pt x="0" y="1"/>
                  </a:lnTo>
                  <a:lnTo>
                    <a:pt x="8"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8" name="Freeform 98"/>
            <p:cNvSpPr>
              <a:spLocks/>
            </p:cNvSpPr>
            <p:nvPr userDrawn="1"/>
          </p:nvSpPr>
          <p:spPr bwMode="auto">
            <a:xfrm>
              <a:off x="181" y="3750"/>
              <a:ext cx="21" cy="6"/>
            </a:xfrm>
            <a:custGeom>
              <a:avLst/>
              <a:gdLst/>
              <a:ahLst/>
              <a:cxnLst>
                <a:cxn ang="0">
                  <a:pos x="142" y="48"/>
                </a:cxn>
                <a:cxn ang="0">
                  <a:pos x="117" y="35"/>
                </a:cxn>
                <a:cxn ang="0">
                  <a:pos x="102" y="29"/>
                </a:cxn>
                <a:cxn ang="0">
                  <a:pos x="87" y="23"/>
                </a:cxn>
                <a:cxn ang="0">
                  <a:pos x="47" y="15"/>
                </a:cxn>
                <a:cxn ang="0">
                  <a:pos x="0" y="8"/>
                </a:cxn>
                <a:cxn ang="0">
                  <a:pos x="2" y="0"/>
                </a:cxn>
                <a:cxn ang="0">
                  <a:pos x="49" y="7"/>
                </a:cxn>
                <a:cxn ang="0">
                  <a:pos x="89" y="15"/>
                </a:cxn>
                <a:cxn ang="0">
                  <a:pos x="106" y="21"/>
                </a:cxn>
                <a:cxn ang="0">
                  <a:pos x="122" y="27"/>
                </a:cxn>
                <a:cxn ang="0">
                  <a:pos x="147" y="40"/>
                </a:cxn>
                <a:cxn ang="0">
                  <a:pos x="142" y="48"/>
                </a:cxn>
              </a:cxnLst>
              <a:rect l="0" t="0" r="r" b="b"/>
              <a:pathLst>
                <a:path w="147" h="48">
                  <a:moveTo>
                    <a:pt x="142" y="48"/>
                  </a:moveTo>
                  <a:lnTo>
                    <a:pt x="117" y="35"/>
                  </a:lnTo>
                  <a:lnTo>
                    <a:pt x="102" y="29"/>
                  </a:lnTo>
                  <a:lnTo>
                    <a:pt x="87" y="23"/>
                  </a:lnTo>
                  <a:lnTo>
                    <a:pt x="47" y="15"/>
                  </a:lnTo>
                  <a:lnTo>
                    <a:pt x="0" y="8"/>
                  </a:lnTo>
                  <a:lnTo>
                    <a:pt x="2" y="0"/>
                  </a:lnTo>
                  <a:lnTo>
                    <a:pt x="49" y="7"/>
                  </a:lnTo>
                  <a:lnTo>
                    <a:pt x="89" y="15"/>
                  </a:lnTo>
                  <a:lnTo>
                    <a:pt x="106" y="21"/>
                  </a:lnTo>
                  <a:lnTo>
                    <a:pt x="122" y="27"/>
                  </a:lnTo>
                  <a:lnTo>
                    <a:pt x="147" y="40"/>
                  </a:lnTo>
                  <a:lnTo>
                    <a:pt x="142" y="4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19" name="Freeform 99"/>
            <p:cNvSpPr>
              <a:spLocks/>
            </p:cNvSpPr>
            <p:nvPr userDrawn="1"/>
          </p:nvSpPr>
          <p:spPr bwMode="auto">
            <a:xfrm>
              <a:off x="201" y="3755"/>
              <a:ext cx="1" cy="1"/>
            </a:xfrm>
            <a:custGeom>
              <a:avLst/>
              <a:gdLst/>
              <a:ahLst/>
              <a:cxnLst>
                <a:cxn ang="0">
                  <a:pos x="6" y="0"/>
                </a:cxn>
                <a:cxn ang="0">
                  <a:pos x="1" y="8"/>
                </a:cxn>
                <a:cxn ang="0">
                  <a:pos x="0" y="7"/>
                </a:cxn>
                <a:cxn ang="0">
                  <a:pos x="6" y="0"/>
                </a:cxn>
              </a:cxnLst>
              <a:rect l="0" t="0" r="r" b="b"/>
              <a:pathLst>
                <a:path w="6" h="8">
                  <a:moveTo>
                    <a:pt x="6" y="0"/>
                  </a:moveTo>
                  <a:lnTo>
                    <a:pt x="1" y="8"/>
                  </a:lnTo>
                  <a:lnTo>
                    <a:pt x="0" y="7"/>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0" name="Freeform 100"/>
            <p:cNvSpPr>
              <a:spLocks/>
            </p:cNvSpPr>
            <p:nvPr userDrawn="1"/>
          </p:nvSpPr>
          <p:spPr bwMode="auto">
            <a:xfrm>
              <a:off x="166" y="3743"/>
              <a:ext cx="15" cy="8"/>
            </a:xfrm>
            <a:custGeom>
              <a:avLst/>
              <a:gdLst/>
              <a:ahLst/>
              <a:cxnLst>
                <a:cxn ang="0">
                  <a:pos x="105" y="54"/>
                </a:cxn>
                <a:cxn ang="0">
                  <a:pos x="60" y="48"/>
                </a:cxn>
                <a:cxn ang="0">
                  <a:pos x="29" y="36"/>
                </a:cxn>
                <a:cxn ang="0">
                  <a:pos x="8" y="21"/>
                </a:cxn>
                <a:cxn ang="0">
                  <a:pos x="3" y="11"/>
                </a:cxn>
                <a:cxn ang="0">
                  <a:pos x="0" y="2"/>
                </a:cxn>
                <a:cxn ang="0">
                  <a:pos x="8" y="0"/>
                </a:cxn>
                <a:cxn ang="0">
                  <a:pos x="11" y="9"/>
                </a:cxn>
                <a:cxn ang="0">
                  <a:pos x="14" y="15"/>
                </a:cxn>
                <a:cxn ang="0">
                  <a:pos x="33" y="29"/>
                </a:cxn>
                <a:cxn ang="0">
                  <a:pos x="63" y="40"/>
                </a:cxn>
                <a:cxn ang="0">
                  <a:pos x="107" y="46"/>
                </a:cxn>
                <a:cxn ang="0">
                  <a:pos x="105" y="54"/>
                </a:cxn>
              </a:cxnLst>
              <a:rect l="0" t="0" r="r" b="b"/>
              <a:pathLst>
                <a:path w="107" h="54">
                  <a:moveTo>
                    <a:pt x="105" y="54"/>
                  </a:moveTo>
                  <a:lnTo>
                    <a:pt x="60" y="48"/>
                  </a:lnTo>
                  <a:lnTo>
                    <a:pt x="29" y="36"/>
                  </a:lnTo>
                  <a:lnTo>
                    <a:pt x="8" y="21"/>
                  </a:lnTo>
                  <a:lnTo>
                    <a:pt x="3" y="11"/>
                  </a:lnTo>
                  <a:lnTo>
                    <a:pt x="0" y="2"/>
                  </a:lnTo>
                  <a:lnTo>
                    <a:pt x="8" y="0"/>
                  </a:lnTo>
                  <a:lnTo>
                    <a:pt x="11" y="9"/>
                  </a:lnTo>
                  <a:lnTo>
                    <a:pt x="14" y="15"/>
                  </a:lnTo>
                  <a:lnTo>
                    <a:pt x="33" y="29"/>
                  </a:lnTo>
                  <a:lnTo>
                    <a:pt x="63" y="40"/>
                  </a:lnTo>
                  <a:lnTo>
                    <a:pt x="107" y="46"/>
                  </a:lnTo>
                  <a:lnTo>
                    <a:pt x="105" y="5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1" name="Freeform 101"/>
            <p:cNvSpPr>
              <a:spLocks/>
            </p:cNvSpPr>
            <p:nvPr userDrawn="1"/>
          </p:nvSpPr>
          <p:spPr bwMode="auto">
            <a:xfrm>
              <a:off x="181" y="3750"/>
              <a:ext cx="1" cy="1"/>
            </a:xfrm>
            <a:custGeom>
              <a:avLst/>
              <a:gdLst/>
              <a:ahLst/>
              <a:cxnLst>
                <a:cxn ang="0">
                  <a:pos x="0" y="8"/>
                </a:cxn>
                <a:cxn ang="0">
                  <a:pos x="2" y="0"/>
                </a:cxn>
                <a:cxn ang="0">
                  <a:pos x="0" y="8"/>
                </a:cxn>
              </a:cxnLst>
              <a:rect l="0" t="0" r="r" b="b"/>
              <a:pathLst>
                <a:path w="2" h="8">
                  <a:moveTo>
                    <a:pt x="0" y="8"/>
                  </a:moveTo>
                  <a:lnTo>
                    <a:pt x="2"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2" name="Freeform 102"/>
            <p:cNvSpPr>
              <a:spLocks/>
            </p:cNvSpPr>
            <p:nvPr userDrawn="1"/>
          </p:nvSpPr>
          <p:spPr bwMode="auto">
            <a:xfrm>
              <a:off x="166" y="3737"/>
              <a:ext cx="2" cy="6"/>
            </a:xfrm>
            <a:custGeom>
              <a:avLst/>
              <a:gdLst/>
              <a:ahLst/>
              <a:cxnLst>
                <a:cxn ang="0">
                  <a:pos x="0" y="41"/>
                </a:cxn>
                <a:cxn ang="0">
                  <a:pos x="3" y="16"/>
                </a:cxn>
                <a:cxn ang="0">
                  <a:pos x="5" y="5"/>
                </a:cxn>
                <a:cxn ang="0">
                  <a:pos x="8" y="0"/>
                </a:cxn>
                <a:cxn ang="0">
                  <a:pos x="16" y="4"/>
                </a:cxn>
                <a:cxn ang="0">
                  <a:pos x="13" y="10"/>
                </a:cxn>
                <a:cxn ang="0">
                  <a:pos x="11" y="18"/>
                </a:cxn>
                <a:cxn ang="0">
                  <a:pos x="8" y="43"/>
                </a:cxn>
                <a:cxn ang="0">
                  <a:pos x="0" y="41"/>
                </a:cxn>
              </a:cxnLst>
              <a:rect l="0" t="0" r="r" b="b"/>
              <a:pathLst>
                <a:path w="16" h="43">
                  <a:moveTo>
                    <a:pt x="0" y="41"/>
                  </a:moveTo>
                  <a:lnTo>
                    <a:pt x="3" y="16"/>
                  </a:lnTo>
                  <a:lnTo>
                    <a:pt x="5" y="5"/>
                  </a:lnTo>
                  <a:lnTo>
                    <a:pt x="8" y="0"/>
                  </a:lnTo>
                  <a:lnTo>
                    <a:pt x="16" y="4"/>
                  </a:lnTo>
                  <a:lnTo>
                    <a:pt x="13" y="10"/>
                  </a:lnTo>
                  <a:lnTo>
                    <a:pt x="11" y="18"/>
                  </a:lnTo>
                  <a:lnTo>
                    <a:pt x="8" y="43"/>
                  </a:lnTo>
                  <a:lnTo>
                    <a:pt x="0" y="4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3" name="Freeform 103"/>
            <p:cNvSpPr>
              <a:spLocks/>
            </p:cNvSpPr>
            <p:nvPr userDrawn="1"/>
          </p:nvSpPr>
          <p:spPr bwMode="auto">
            <a:xfrm>
              <a:off x="166" y="3743"/>
              <a:ext cx="1" cy="1"/>
            </a:xfrm>
            <a:custGeom>
              <a:avLst/>
              <a:gdLst/>
              <a:ahLst/>
              <a:cxnLst>
                <a:cxn ang="0">
                  <a:pos x="0" y="2"/>
                </a:cxn>
                <a:cxn ang="0">
                  <a:pos x="0" y="1"/>
                </a:cxn>
                <a:cxn ang="0">
                  <a:pos x="0" y="0"/>
                </a:cxn>
                <a:cxn ang="0">
                  <a:pos x="8" y="2"/>
                </a:cxn>
                <a:cxn ang="0">
                  <a:pos x="8" y="0"/>
                </a:cxn>
                <a:cxn ang="0">
                  <a:pos x="0" y="2"/>
                </a:cxn>
              </a:cxnLst>
              <a:rect l="0" t="0" r="r" b="b"/>
              <a:pathLst>
                <a:path w="8" h="2">
                  <a:moveTo>
                    <a:pt x="0" y="2"/>
                  </a:moveTo>
                  <a:lnTo>
                    <a:pt x="0" y="1"/>
                  </a:lnTo>
                  <a:lnTo>
                    <a:pt x="0" y="0"/>
                  </a:lnTo>
                  <a:lnTo>
                    <a:pt x="8" y="2"/>
                  </a:lnTo>
                  <a:lnTo>
                    <a:pt x="8" y="0"/>
                  </a:lnTo>
                  <a:lnTo>
                    <a:pt x="0" y="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4" name="Freeform 104"/>
            <p:cNvSpPr>
              <a:spLocks/>
            </p:cNvSpPr>
            <p:nvPr userDrawn="1"/>
          </p:nvSpPr>
          <p:spPr bwMode="auto">
            <a:xfrm>
              <a:off x="167" y="3735"/>
              <a:ext cx="7" cy="3"/>
            </a:xfrm>
            <a:custGeom>
              <a:avLst/>
              <a:gdLst/>
              <a:ahLst/>
              <a:cxnLst>
                <a:cxn ang="0">
                  <a:pos x="0" y="12"/>
                </a:cxn>
                <a:cxn ang="0">
                  <a:pos x="7" y="7"/>
                </a:cxn>
                <a:cxn ang="0">
                  <a:pos x="19" y="2"/>
                </a:cxn>
                <a:cxn ang="0">
                  <a:pos x="31" y="0"/>
                </a:cxn>
                <a:cxn ang="0">
                  <a:pos x="46" y="0"/>
                </a:cxn>
                <a:cxn ang="0">
                  <a:pos x="46" y="9"/>
                </a:cxn>
                <a:cxn ang="0">
                  <a:pos x="31" y="9"/>
                </a:cxn>
                <a:cxn ang="0">
                  <a:pos x="20" y="12"/>
                </a:cxn>
                <a:cxn ang="0">
                  <a:pos x="12" y="15"/>
                </a:cxn>
                <a:cxn ang="0">
                  <a:pos x="6" y="18"/>
                </a:cxn>
                <a:cxn ang="0">
                  <a:pos x="0" y="12"/>
                </a:cxn>
              </a:cxnLst>
              <a:rect l="0" t="0" r="r" b="b"/>
              <a:pathLst>
                <a:path w="46" h="18">
                  <a:moveTo>
                    <a:pt x="0" y="12"/>
                  </a:moveTo>
                  <a:lnTo>
                    <a:pt x="7" y="7"/>
                  </a:lnTo>
                  <a:lnTo>
                    <a:pt x="19" y="2"/>
                  </a:lnTo>
                  <a:lnTo>
                    <a:pt x="31" y="0"/>
                  </a:lnTo>
                  <a:lnTo>
                    <a:pt x="46" y="0"/>
                  </a:lnTo>
                  <a:lnTo>
                    <a:pt x="46" y="9"/>
                  </a:lnTo>
                  <a:lnTo>
                    <a:pt x="31" y="9"/>
                  </a:lnTo>
                  <a:lnTo>
                    <a:pt x="20" y="12"/>
                  </a:lnTo>
                  <a:lnTo>
                    <a:pt x="12" y="15"/>
                  </a:lnTo>
                  <a:lnTo>
                    <a:pt x="6" y="18"/>
                  </a:lnTo>
                  <a:lnTo>
                    <a:pt x="0" y="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5" name="Freeform 105"/>
            <p:cNvSpPr>
              <a:spLocks/>
            </p:cNvSpPr>
            <p:nvPr userDrawn="1"/>
          </p:nvSpPr>
          <p:spPr bwMode="auto">
            <a:xfrm>
              <a:off x="167" y="3737"/>
              <a:ext cx="1" cy="1"/>
            </a:xfrm>
            <a:custGeom>
              <a:avLst/>
              <a:gdLst/>
              <a:ahLst/>
              <a:cxnLst>
                <a:cxn ang="0">
                  <a:pos x="0" y="1"/>
                </a:cxn>
                <a:cxn ang="0">
                  <a:pos x="1" y="0"/>
                </a:cxn>
                <a:cxn ang="0">
                  <a:pos x="7" y="6"/>
                </a:cxn>
                <a:cxn ang="0">
                  <a:pos x="8" y="5"/>
                </a:cxn>
                <a:cxn ang="0">
                  <a:pos x="0" y="1"/>
                </a:cxn>
              </a:cxnLst>
              <a:rect l="0" t="0" r="r" b="b"/>
              <a:pathLst>
                <a:path w="8" h="6">
                  <a:moveTo>
                    <a:pt x="0" y="1"/>
                  </a:moveTo>
                  <a:lnTo>
                    <a:pt x="1" y="0"/>
                  </a:lnTo>
                  <a:lnTo>
                    <a:pt x="7" y="6"/>
                  </a:lnTo>
                  <a:lnTo>
                    <a:pt x="8" y="5"/>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6" name="Freeform 106"/>
            <p:cNvSpPr>
              <a:spLocks/>
            </p:cNvSpPr>
            <p:nvPr userDrawn="1"/>
          </p:nvSpPr>
          <p:spPr bwMode="auto">
            <a:xfrm>
              <a:off x="174" y="3735"/>
              <a:ext cx="6" cy="2"/>
            </a:xfrm>
            <a:custGeom>
              <a:avLst/>
              <a:gdLst/>
              <a:ahLst/>
              <a:cxnLst>
                <a:cxn ang="0">
                  <a:pos x="0" y="0"/>
                </a:cxn>
                <a:cxn ang="0">
                  <a:pos x="40" y="2"/>
                </a:cxn>
                <a:cxn ang="0">
                  <a:pos x="40" y="12"/>
                </a:cxn>
                <a:cxn ang="0">
                  <a:pos x="0" y="9"/>
                </a:cxn>
                <a:cxn ang="0">
                  <a:pos x="0" y="0"/>
                </a:cxn>
              </a:cxnLst>
              <a:rect l="0" t="0" r="r" b="b"/>
              <a:pathLst>
                <a:path w="40" h="12">
                  <a:moveTo>
                    <a:pt x="0" y="0"/>
                  </a:moveTo>
                  <a:lnTo>
                    <a:pt x="40" y="2"/>
                  </a:lnTo>
                  <a:lnTo>
                    <a:pt x="40" y="12"/>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7" name="Freeform 107"/>
            <p:cNvSpPr>
              <a:spLocks/>
            </p:cNvSpPr>
            <p:nvPr userDrawn="1"/>
          </p:nvSpPr>
          <p:spPr bwMode="auto">
            <a:xfrm>
              <a:off x="174" y="3735"/>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8" name="Freeform 108"/>
            <p:cNvSpPr>
              <a:spLocks/>
            </p:cNvSpPr>
            <p:nvPr userDrawn="1"/>
          </p:nvSpPr>
          <p:spPr bwMode="auto">
            <a:xfrm>
              <a:off x="179" y="3736"/>
              <a:ext cx="36" cy="3"/>
            </a:xfrm>
            <a:custGeom>
              <a:avLst/>
              <a:gdLst/>
              <a:ahLst/>
              <a:cxnLst>
                <a:cxn ang="0">
                  <a:pos x="1" y="0"/>
                </a:cxn>
                <a:cxn ang="0">
                  <a:pos x="67" y="7"/>
                </a:cxn>
                <a:cxn ang="0">
                  <a:pos x="129" y="12"/>
                </a:cxn>
                <a:cxn ang="0">
                  <a:pos x="190" y="15"/>
                </a:cxn>
                <a:cxn ang="0">
                  <a:pos x="248" y="16"/>
                </a:cxn>
                <a:cxn ang="0">
                  <a:pos x="248" y="26"/>
                </a:cxn>
                <a:cxn ang="0">
                  <a:pos x="190" y="24"/>
                </a:cxn>
                <a:cxn ang="0">
                  <a:pos x="128" y="21"/>
                </a:cxn>
                <a:cxn ang="0">
                  <a:pos x="66" y="16"/>
                </a:cxn>
                <a:cxn ang="0">
                  <a:pos x="0" y="10"/>
                </a:cxn>
                <a:cxn ang="0">
                  <a:pos x="1" y="0"/>
                </a:cxn>
              </a:cxnLst>
              <a:rect l="0" t="0" r="r" b="b"/>
              <a:pathLst>
                <a:path w="248" h="26">
                  <a:moveTo>
                    <a:pt x="1" y="0"/>
                  </a:moveTo>
                  <a:lnTo>
                    <a:pt x="67" y="7"/>
                  </a:lnTo>
                  <a:lnTo>
                    <a:pt x="129" y="12"/>
                  </a:lnTo>
                  <a:lnTo>
                    <a:pt x="190" y="15"/>
                  </a:lnTo>
                  <a:lnTo>
                    <a:pt x="248" y="16"/>
                  </a:lnTo>
                  <a:lnTo>
                    <a:pt x="248" y="26"/>
                  </a:lnTo>
                  <a:lnTo>
                    <a:pt x="190" y="24"/>
                  </a:lnTo>
                  <a:lnTo>
                    <a:pt x="128" y="21"/>
                  </a:lnTo>
                  <a:lnTo>
                    <a:pt x="66" y="16"/>
                  </a:lnTo>
                  <a:lnTo>
                    <a:pt x="0" y="10"/>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29" name="Freeform 109"/>
            <p:cNvSpPr>
              <a:spLocks/>
            </p:cNvSpPr>
            <p:nvPr userDrawn="1"/>
          </p:nvSpPr>
          <p:spPr bwMode="auto">
            <a:xfrm>
              <a:off x="179" y="3736"/>
              <a:ext cx="1" cy="1"/>
            </a:xfrm>
            <a:custGeom>
              <a:avLst/>
              <a:gdLst/>
              <a:ahLst/>
              <a:cxnLst>
                <a:cxn ang="0">
                  <a:pos x="1" y="0"/>
                </a:cxn>
                <a:cxn ang="0">
                  <a:pos x="0" y="10"/>
                </a:cxn>
                <a:cxn ang="0">
                  <a:pos x="1" y="10"/>
                </a:cxn>
                <a:cxn ang="0">
                  <a:pos x="1" y="0"/>
                </a:cxn>
              </a:cxnLst>
              <a:rect l="0" t="0" r="r" b="b"/>
              <a:pathLst>
                <a:path w="1" h="10">
                  <a:moveTo>
                    <a:pt x="1" y="0"/>
                  </a:moveTo>
                  <a:lnTo>
                    <a:pt x="0" y="10"/>
                  </a:lnTo>
                  <a:lnTo>
                    <a:pt x="1" y="10"/>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0" name="Freeform 110"/>
            <p:cNvSpPr>
              <a:spLocks/>
            </p:cNvSpPr>
            <p:nvPr userDrawn="1"/>
          </p:nvSpPr>
          <p:spPr bwMode="auto">
            <a:xfrm>
              <a:off x="215" y="3733"/>
              <a:ext cx="55" cy="6"/>
            </a:xfrm>
            <a:custGeom>
              <a:avLst/>
              <a:gdLst/>
              <a:ahLst/>
              <a:cxnLst>
                <a:cxn ang="0">
                  <a:pos x="0" y="33"/>
                </a:cxn>
                <a:cxn ang="0">
                  <a:pos x="68" y="31"/>
                </a:cxn>
                <a:cxn ang="0">
                  <a:pos x="155" y="25"/>
                </a:cxn>
                <a:cxn ang="0">
                  <a:pos x="386" y="0"/>
                </a:cxn>
                <a:cxn ang="0">
                  <a:pos x="386" y="9"/>
                </a:cxn>
                <a:cxn ang="0">
                  <a:pos x="155" y="35"/>
                </a:cxn>
                <a:cxn ang="0">
                  <a:pos x="68" y="40"/>
                </a:cxn>
                <a:cxn ang="0">
                  <a:pos x="0" y="43"/>
                </a:cxn>
                <a:cxn ang="0">
                  <a:pos x="0" y="33"/>
                </a:cxn>
              </a:cxnLst>
              <a:rect l="0" t="0" r="r" b="b"/>
              <a:pathLst>
                <a:path w="386" h="43">
                  <a:moveTo>
                    <a:pt x="0" y="33"/>
                  </a:moveTo>
                  <a:lnTo>
                    <a:pt x="68" y="31"/>
                  </a:lnTo>
                  <a:lnTo>
                    <a:pt x="155" y="25"/>
                  </a:lnTo>
                  <a:lnTo>
                    <a:pt x="386" y="0"/>
                  </a:lnTo>
                  <a:lnTo>
                    <a:pt x="386" y="9"/>
                  </a:lnTo>
                  <a:lnTo>
                    <a:pt x="155" y="35"/>
                  </a:lnTo>
                  <a:lnTo>
                    <a:pt x="68" y="40"/>
                  </a:lnTo>
                  <a:lnTo>
                    <a:pt x="0" y="43"/>
                  </a:lnTo>
                  <a:lnTo>
                    <a:pt x="0" y="3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1" name="Freeform 111"/>
            <p:cNvSpPr>
              <a:spLocks/>
            </p:cNvSpPr>
            <p:nvPr userDrawn="1"/>
          </p:nvSpPr>
          <p:spPr bwMode="auto">
            <a:xfrm>
              <a:off x="215" y="3738"/>
              <a:ext cx="1" cy="1"/>
            </a:xfrm>
            <a:custGeom>
              <a:avLst/>
              <a:gdLst/>
              <a:ahLst/>
              <a:cxnLst>
                <a:cxn ang="0">
                  <a:pos x="0" y="10"/>
                </a:cxn>
                <a:cxn ang="0">
                  <a:pos x="0" y="0"/>
                </a:cxn>
                <a:cxn ang="0">
                  <a:pos x="0" y="10"/>
                </a:cxn>
              </a:cxnLst>
              <a:rect l="0" t="0" r="r" b="b"/>
              <a:pathLst>
                <a:path h="10">
                  <a:moveTo>
                    <a:pt x="0" y="10"/>
                  </a:moveTo>
                  <a:lnTo>
                    <a:pt x="0" y="0"/>
                  </a:lnTo>
                  <a:lnTo>
                    <a:pt x="0" y="1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2" name="Freeform 112"/>
            <p:cNvSpPr>
              <a:spLocks/>
            </p:cNvSpPr>
            <p:nvPr userDrawn="1"/>
          </p:nvSpPr>
          <p:spPr bwMode="auto">
            <a:xfrm>
              <a:off x="270" y="3729"/>
              <a:ext cx="60" cy="5"/>
            </a:xfrm>
            <a:custGeom>
              <a:avLst/>
              <a:gdLst/>
              <a:ahLst/>
              <a:cxnLst>
                <a:cxn ang="0">
                  <a:pos x="0" y="32"/>
                </a:cxn>
                <a:cxn ang="0">
                  <a:pos x="127" y="19"/>
                </a:cxn>
                <a:cxn ang="0">
                  <a:pos x="239" y="8"/>
                </a:cxn>
                <a:cxn ang="0">
                  <a:pos x="337" y="3"/>
                </a:cxn>
                <a:cxn ang="0">
                  <a:pos x="420" y="0"/>
                </a:cxn>
                <a:cxn ang="0">
                  <a:pos x="420" y="10"/>
                </a:cxn>
                <a:cxn ang="0">
                  <a:pos x="337" y="12"/>
                </a:cxn>
                <a:cxn ang="0">
                  <a:pos x="239" y="18"/>
                </a:cxn>
                <a:cxn ang="0">
                  <a:pos x="127" y="28"/>
                </a:cxn>
                <a:cxn ang="0">
                  <a:pos x="0" y="41"/>
                </a:cxn>
                <a:cxn ang="0">
                  <a:pos x="0" y="32"/>
                </a:cxn>
              </a:cxnLst>
              <a:rect l="0" t="0" r="r" b="b"/>
              <a:pathLst>
                <a:path w="420" h="41">
                  <a:moveTo>
                    <a:pt x="0" y="32"/>
                  </a:moveTo>
                  <a:lnTo>
                    <a:pt x="127" y="19"/>
                  </a:lnTo>
                  <a:lnTo>
                    <a:pt x="239" y="8"/>
                  </a:lnTo>
                  <a:lnTo>
                    <a:pt x="337" y="3"/>
                  </a:lnTo>
                  <a:lnTo>
                    <a:pt x="420" y="0"/>
                  </a:lnTo>
                  <a:lnTo>
                    <a:pt x="420" y="10"/>
                  </a:lnTo>
                  <a:lnTo>
                    <a:pt x="337" y="12"/>
                  </a:lnTo>
                  <a:lnTo>
                    <a:pt x="239" y="18"/>
                  </a:lnTo>
                  <a:lnTo>
                    <a:pt x="127" y="28"/>
                  </a:lnTo>
                  <a:lnTo>
                    <a:pt x="0" y="41"/>
                  </a:lnTo>
                  <a:lnTo>
                    <a:pt x="0" y="3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3" name="Freeform 113"/>
            <p:cNvSpPr>
              <a:spLocks/>
            </p:cNvSpPr>
            <p:nvPr userDrawn="1"/>
          </p:nvSpPr>
          <p:spPr bwMode="auto">
            <a:xfrm>
              <a:off x="270" y="373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4" name="Freeform 114"/>
            <p:cNvSpPr>
              <a:spLocks/>
            </p:cNvSpPr>
            <p:nvPr userDrawn="1"/>
          </p:nvSpPr>
          <p:spPr bwMode="auto">
            <a:xfrm>
              <a:off x="330" y="3729"/>
              <a:ext cx="103" cy="31"/>
            </a:xfrm>
            <a:custGeom>
              <a:avLst/>
              <a:gdLst/>
              <a:ahLst/>
              <a:cxnLst>
                <a:cxn ang="0">
                  <a:pos x="0" y="0"/>
                </a:cxn>
                <a:cxn ang="0">
                  <a:pos x="110" y="4"/>
                </a:cxn>
                <a:cxn ang="0">
                  <a:pos x="162" y="7"/>
                </a:cxn>
                <a:cxn ang="0">
                  <a:pos x="214" y="13"/>
                </a:cxn>
                <a:cxn ang="0">
                  <a:pos x="263" y="21"/>
                </a:cxn>
                <a:cxn ang="0">
                  <a:pos x="312" y="30"/>
                </a:cxn>
                <a:cxn ang="0">
                  <a:pos x="405" y="53"/>
                </a:cxn>
                <a:cxn ang="0">
                  <a:pos x="492" y="84"/>
                </a:cxn>
                <a:cxn ang="0">
                  <a:pos x="535" y="102"/>
                </a:cxn>
                <a:cxn ang="0">
                  <a:pos x="575" y="121"/>
                </a:cxn>
                <a:cxn ang="0">
                  <a:pos x="613" y="142"/>
                </a:cxn>
                <a:cxn ang="0">
                  <a:pos x="650" y="165"/>
                </a:cxn>
                <a:cxn ang="0">
                  <a:pos x="687" y="188"/>
                </a:cxn>
                <a:cxn ang="0">
                  <a:pos x="721" y="214"/>
                </a:cxn>
                <a:cxn ang="0">
                  <a:pos x="715" y="220"/>
                </a:cxn>
                <a:cxn ang="0">
                  <a:pos x="682" y="196"/>
                </a:cxn>
                <a:cxn ang="0">
                  <a:pos x="646" y="173"/>
                </a:cxn>
                <a:cxn ang="0">
                  <a:pos x="609" y="150"/>
                </a:cxn>
                <a:cxn ang="0">
                  <a:pos x="570" y="129"/>
                </a:cxn>
                <a:cxn ang="0">
                  <a:pos x="530" y="110"/>
                </a:cxn>
                <a:cxn ang="0">
                  <a:pos x="490" y="93"/>
                </a:cxn>
                <a:cxn ang="0">
                  <a:pos x="403" y="62"/>
                </a:cxn>
                <a:cxn ang="0">
                  <a:pos x="310" y="39"/>
                </a:cxn>
                <a:cxn ang="0">
                  <a:pos x="262" y="30"/>
                </a:cxn>
                <a:cxn ang="0">
                  <a:pos x="212" y="22"/>
                </a:cxn>
                <a:cxn ang="0">
                  <a:pos x="160" y="16"/>
                </a:cxn>
                <a:cxn ang="0">
                  <a:pos x="110" y="13"/>
                </a:cxn>
                <a:cxn ang="0">
                  <a:pos x="0" y="10"/>
                </a:cxn>
                <a:cxn ang="0">
                  <a:pos x="0" y="0"/>
                </a:cxn>
              </a:cxnLst>
              <a:rect l="0" t="0" r="r" b="b"/>
              <a:pathLst>
                <a:path w="721" h="220">
                  <a:moveTo>
                    <a:pt x="0" y="0"/>
                  </a:moveTo>
                  <a:lnTo>
                    <a:pt x="110" y="4"/>
                  </a:lnTo>
                  <a:lnTo>
                    <a:pt x="162" y="7"/>
                  </a:lnTo>
                  <a:lnTo>
                    <a:pt x="214" y="13"/>
                  </a:lnTo>
                  <a:lnTo>
                    <a:pt x="263" y="21"/>
                  </a:lnTo>
                  <a:lnTo>
                    <a:pt x="312" y="30"/>
                  </a:lnTo>
                  <a:lnTo>
                    <a:pt x="405" y="53"/>
                  </a:lnTo>
                  <a:lnTo>
                    <a:pt x="492" y="84"/>
                  </a:lnTo>
                  <a:lnTo>
                    <a:pt x="535" y="102"/>
                  </a:lnTo>
                  <a:lnTo>
                    <a:pt x="575" y="121"/>
                  </a:lnTo>
                  <a:lnTo>
                    <a:pt x="613" y="142"/>
                  </a:lnTo>
                  <a:lnTo>
                    <a:pt x="650" y="165"/>
                  </a:lnTo>
                  <a:lnTo>
                    <a:pt x="687" y="188"/>
                  </a:lnTo>
                  <a:lnTo>
                    <a:pt x="721" y="214"/>
                  </a:lnTo>
                  <a:lnTo>
                    <a:pt x="715" y="220"/>
                  </a:lnTo>
                  <a:lnTo>
                    <a:pt x="682" y="196"/>
                  </a:lnTo>
                  <a:lnTo>
                    <a:pt x="646" y="173"/>
                  </a:lnTo>
                  <a:lnTo>
                    <a:pt x="609" y="150"/>
                  </a:lnTo>
                  <a:lnTo>
                    <a:pt x="570" y="129"/>
                  </a:lnTo>
                  <a:lnTo>
                    <a:pt x="530" y="110"/>
                  </a:lnTo>
                  <a:lnTo>
                    <a:pt x="490" y="93"/>
                  </a:lnTo>
                  <a:lnTo>
                    <a:pt x="403" y="62"/>
                  </a:lnTo>
                  <a:lnTo>
                    <a:pt x="310" y="39"/>
                  </a:lnTo>
                  <a:lnTo>
                    <a:pt x="262" y="30"/>
                  </a:lnTo>
                  <a:lnTo>
                    <a:pt x="212" y="22"/>
                  </a:lnTo>
                  <a:lnTo>
                    <a:pt x="160" y="16"/>
                  </a:lnTo>
                  <a:lnTo>
                    <a:pt x="110" y="13"/>
                  </a:lnTo>
                  <a:lnTo>
                    <a:pt x="0" y="1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5" name="Freeform 115"/>
            <p:cNvSpPr>
              <a:spLocks/>
            </p:cNvSpPr>
            <p:nvPr userDrawn="1"/>
          </p:nvSpPr>
          <p:spPr bwMode="auto">
            <a:xfrm>
              <a:off x="330" y="3729"/>
              <a:ext cx="1" cy="1"/>
            </a:xfrm>
            <a:custGeom>
              <a:avLst/>
              <a:gdLst/>
              <a:ahLst/>
              <a:cxnLst>
                <a:cxn ang="0">
                  <a:pos x="0" y="0"/>
                </a:cxn>
                <a:cxn ang="0">
                  <a:pos x="0" y="10"/>
                </a:cxn>
                <a:cxn ang="0">
                  <a:pos x="0" y="0"/>
                </a:cxn>
              </a:cxnLst>
              <a:rect l="0" t="0" r="r" b="b"/>
              <a:pathLst>
                <a:path h="10">
                  <a:moveTo>
                    <a:pt x="0" y="0"/>
                  </a:moveTo>
                  <a:lnTo>
                    <a:pt x="0" y="1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6" name="Freeform 116"/>
            <p:cNvSpPr>
              <a:spLocks/>
            </p:cNvSpPr>
            <p:nvPr userDrawn="1"/>
          </p:nvSpPr>
          <p:spPr bwMode="auto">
            <a:xfrm>
              <a:off x="432" y="3759"/>
              <a:ext cx="40" cy="81"/>
            </a:xfrm>
            <a:custGeom>
              <a:avLst/>
              <a:gdLst/>
              <a:ahLst/>
              <a:cxnLst>
                <a:cxn ang="0">
                  <a:pos x="6" y="0"/>
                </a:cxn>
                <a:cxn ang="0">
                  <a:pos x="69" y="55"/>
                </a:cxn>
                <a:cxn ang="0">
                  <a:pos x="98" y="85"/>
                </a:cxn>
                <a:cxn ang="0">
                  <a:pos x="125" y="116"/>
                </a:cxn>
                <a:cxn ang="0">
                  <a:pos x="149" y="147"/>
                </a:cxn>
                <a:cxn ang="0">
                  <a:pos x="172" y="180"/>
                </a:cxn>
                <a:cxn ang="0">
                  <a:pos x="191" y="213"/>
                </a:cxn>
                <a:cxn ang="0">
                  <a:pos x="209" y="247"/>
                </a:cxn>
                <a:cxn ang="0">
                  <a:pos x="225" y="283"/>
                </a:cxn>
                <a:cxn ang="0">
                  <a:pos x="240" y="321"/>
                </a:cxn>
                <a:cxn ang="0">
                  <a:pos x="252" y="359"/>
                </a:cxn>
                <a:cxn ang="0">
                  <a:pos x="261" y="397"/>
                </a:cxn>
                <a:cxn ang="0">
                  <a:pos x="268" y="437"/>
                </a:cxn>
                <a:cxn ang="0">
                  <a:pos x="274" y="478"/>
                </a:cxn>
                <a:cxn ang="0">
                  <a:pos x="277" y="520"/>
                </a:cxn>
                <a:cxn ang="0">
                  <a:pos x="278" y="564"/>
                </a:cxn>
                <a:cxn ang="0">
                  <a:pos x="269" y="564"/>
                </a:cxn>
                <a:cxn ang="0">
                  <a:pos x="268" y="520"/>
                </a:cxn>
                <a:cxn ang="0">
                  <a:pos x="265" y="479"/>
                </a:cxn>
                <a:cxn ang="0">
                  <a:pos x="259" y="438"/>
                </a:cxn>
                <a:cxn ang="0">
                  <a:pos x="252" y="400"/>
                </a:cxn>
                <a:cxn ang="0">
                  <a:pos x="243" y="361"/>
                </a:cxn>
                <a:cxn ang="0">
                  <a:pos x="231" y="323"/>
                </a:cxn>
                <a:cxn ang="0">
                  <a:pos x="217" y="288"/>
                </a:cxn>
                <a:cxn ang="0">
                  <a:pos x="201" y="251"/>
                </a:cxn>
                <a:cxn ang="0">
                  <a:pos x="183" y="217"/>
                </a:cxn>
                <a:cxn ang="0">
                  <a:pos x="164" y="184"/>
                </a:cxn>
                <a:cxn ang="0">
                  <a:pos x="142" y="152"/>
                </a:cxn>
                <a:cxn ang="0">
                  <a:pos x="119" y="122"/>
                </a:cxn>
                <a:cxn ang="0">
                  <a:pos x="92" y="91"/>
                </a:cxn>
                <a:cxn ang="0">
                  <a:pos x="63" y="62"/>
                </a:cxn>
                <a:cxn ang="0">
                  <a:pos x="0" y="6"/>
                </a:cxn>
                <a:cxn ang="0">
                  <a:pos x="6" y="0"/>
                </a:cxn>
              </a:cxnLst>
              <a:rect l="0" t="0" r="r" b="b"/>
              <a:pathLst>
                <a:path w="278" h="564">
                  <a:moveTo>
                    <a:pt x="6" y="0"/>
                  </a:moveTo>
                  <a:lnTo>
                    <a:pt x="69" y="55"/>
                  </a:lnTo>
                  <a:lnTo>
                    <a:pt x="98" y="85"/>
                  </a:lnTo>
                  <a:lnTo>
                    <a:pt x="125" y="116"/>
                  </a:lnTo>
                  <a:lnTo>
                    <a:pt x="149" y="147"/>
                  </a:lnTo>
                  <a:lnTo>
                    <a:pt x="172" y="180"/>
                  </a:lnTo>
                  <a:lnTo>
                    <a:pt x="191" y="213"/>
                  </a:lnTo>
                  <a:lnTo>
                    <a:pt x="209" y="247"/>
                  </a:lnTo>
                  <a:lnTo>
                    <a:pt x="225" y="283"/>
                  </a:lnTo>
                  <a:lnTo>
                    <a:pt x="240" y="321"/>
                  </a:lnTo>
                  <a:lnTo>
                    <a:pt x="252" y="359"/>
                  </a:lnTo>
                  <a:lnTo>
                    <a:pt x="261" y="397"/>
                  </a:lnTo>
                  <a:lnTo>
                    <a:pt x="268" y="437"/>
                  </a:lnTo>
                  <a:lnTo>
                    <a:pt x="274" y="478"/>
                  </a:lnTo>
                  <a:lnTo>
                    <a:pt x="277" y="520"/>
                  </a:lnTo>
                  <a:lnTo>
                    <a:pt x="278" y="564"/>
                  </a:lnTo>
                  <a:lnTo>
                    <a:pt x="269" y="564"/>
                  </a:lnTo>
                  <a:lnTo>
                    <a:pt x="268" y="520"/>
                  </a:lnTo>
                  <a:lnTo>
                    <a:pt x="265" y="479"/>
                  </a:lnTo>
                  <a:lnTo>
                    <a:pt x="259" y="438"/>
                  </a:lnTo>
                  <a:lnTo>
                    <a:pt x="252" y="400"/>
                  </a:lnTo>
                  <a:lnTo>
                    <a:pt x="243" y="361"/>
                  </a:lnTo>
                  <a:lnTo>
                    <a:pt x="231" y="323"/>
                  </a:lnTo>
                  <a:lnTo>
                    <a:pt x="217" y="288"/>
                  </a:lnTo>
                  <a:lnTo>
                    <a:pt x="201" y="251"/>
                  </a:lnTo>
                  <a:lnTo>
                    <a:pt x="183" y="217"/>
                  </a:lnTo>
                  <a:lnTo>
                    <a:pt x="164" y="184"/>
                  </a:lnTo>
                  <a:lnTo>
                    <a:pt x="142" y="152"/>
                  </a:lnTo>
                  <a:lnTo>
                    <a:pt x="119" y="122"/>
                  </a:lnTo>
                  <a:lnTo>
                    <a:pt x="92" y="91"/>
                  </a:lnTo>
                  <a:lnTo>
                    <a:pt x="63" y="62"/>
                  </a:lnTo>
                  <a:lnTo>
                    <a:pt x="0" y="6"/>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7" name="Freeform 117"/>
            <p:cNvSpPr>
              <a:spLocks/>
            </p:cNvSpPr>
            <p:nvPr userDrawn="1"/>
          </p:nvSpPr>
          <p:spPr bwMode="auto">
            <a:xfrm>
              <a:off x="432" y="3759"/>
              <a:ext cx="1" cy="1"/>
            </a:xfrm>
            <a:custGeom>
              <a:avLst/>
              <a:gdLst/>
              <a:ahLst/>
              <a:cxnLst>
                <a:cxn ang="0">
                  <a:pos x="6" y="0"/>
                </a:cxn>
                <a:cxn ang="0">
                  <a:pos x="0" y="6"/>
                </a:cxn>
                <a:cxn ang="0">
                  <a:pos x="6" y="0"/>
                </a:cxn>
              </a:cxnLst>
              <a:rect l="0" t="0" r="r" b="b"/>
              <a:pathLst>
                <a:path w="6" h="6">
                  <a:moveTo>
                    <a:pt x="6" y="0"/>
                  </a:moveTo>
                  <a:lnTo>
                    <a:pt x="0" y="6"/>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8" name="Freeform 118"/>
            <p:cNvSpPr>
              <a:spLocks/>
            </p:cNvSpPr>
            <p:nvPr userDrawn="1"/>
          </p:nvSpPr>
          <p:spPr bwMode="auto">
            <a:xfrm>
              <a:off x="448" y="3840"/>
              <a:ext cx="24" cy="62"/>
            </a:xfrm>
            <a:custGeom>
              <a:avLst/>
              <a:gdLst/>
              <a:ahLst/>
              <a:cxnLst>
                <a:cxn ang="0">
                  <a:pos x="164" y="0"/>
                </a:cxn>
                <a:cxn ang="0">
                  <a:pos x="162" y="60"/>
                </a:cxn>
                <a:cxn ang="0">
                  <a:pos x="159" y="90"/>
                </a:cxn>
                <a:cxn ang="0">
                  <a:pos x="154" y="119"/>
                </a:cxn>
                <a:cxn ang="0">
                  <a:pos x="148" y="148"/>
                </a:cxn>
                <a:cxn ang="0">
                  <a:pos x="142" y="178"/>
                </a:cxn>
                <a:cxn ang="0">
                  <a:pos x="125" y="232"/>
                </a:cxn>
                <a:cxn ang="0">
                  <a:pos x="102" y="287"/>
                </a:cxn>
                <a:cxn ang="0">
                  <a:pos x="75" y="337"/>
                </a:cxn>
                <a:cxn ang="0">
                  <a:pos x="43" y="386"/>
                </a:cxn>
                <a:cxn ang="0">
                  <a:pos x="7" y="435"/>
                </a:cxn>
                <a:cxn ang="0">
                  <a:pos x="0" y="429"/>
                </a:cxn>
                <a:cxn ang="0">
                  <a:pos x="35" y="382"/>
                </a:cxn>
                <a:cxn ang="0">
                  <a:pos x="67" y="333"/>
                </a:cxn>
                <a:cxn ang="0">
                  <a:pos x="94" y="282"/>
                </a:cxn>
                <a:cxn ang="0">
                  <a:pos x="116" y="230"/>
                </a:cxn>
                <a:cxn ang="0">
                  <a:pos x="133" y="175"/>
                </a:cxn>
                <a:cxn ang="0">
                  <a:pos x="139" y="147"/>
                </a:cxn>
                <a:cxn ang="0">
                  <a:pos x="145" y="118"/>
                </a:cxn>
                <a:cxn ang="0">
                  <a:pos x="150" y="89"/>
                </a:cxn>
                <a:cxn ang="0">
                  <a:pos x="153" y="60"/>
                </a:cxn>
                <a:cxn ang="0">
                  <a:pos x="155" y="0"/>
                </a:cxn>
                <a:cxn ang="0">
                  <a:pos x="164" y="0"/>
                </a:cxn>
              </a:cxnLst>
              <a:rect l="0" t="0" r="r" b="b"/>
              <a:pathLst>
                <a:path w="164" h="435">
                  <a:moveTo>
                    <a:pt x="164" y="0"/>
                  </a:moveTo>
                  <a:lnTo>
                    <a:pt x="162" y="60"/>
                  </a:lnTo>
                  <a:lnTo>
                    <a:pt x="159" y="90"/>
                  </a:lnTo>
                  <a:lnTo>
                    <a:pt x="154" y="119"/>
                  </a:lnTo>
                  <a:lnTo>
                    <a:pt x="148" y="148"/>
                  </a:lnTo>
                  <a:lnTo>
                    <a:pt x="142" y="178"/>
                  </a:lnTo>
                  <a:lnTo>
                    <a:pt x="125" y="232"/>
                  </a:lnTo>
                  <a:lnTo>
                    <a:pt x="102" y="287"/>
                  </a:lnTo>
                  <a:lnTo>
                    <a:pt x="75" y="337"/>
                  </a:lnTo>
                  <a:lnTo>
                    <a:pt x="43" y="386"/>
                  </a:lnTo>
                  <a:lnTo>
                    <a:pt x="7" y="435"/>
                  </a:lnTo>
                  <a:lnTo>
                    <a:pt x="0" y="429"/>
                  </a:lnTo>
                  <a:lnTo>
                    <a:pt x="35" y="382"/>
                  </a:lnTo>
                  <a:lnTo>
                    <a:pt x="67" y="333"/>
                  </a:lnTo>
                  <a:lnTo>
                    <a:pt x="94" y="282"/>
                  </a:lnTo>
                  <a:lnTo>
                    <a:pt x="116" y="230"/>
                  </a:lnTo>
                  <a:lnTo>
                    <a:pt x="133" y="175"/>
                  </a:lnTo>
                  <a:lnTo>
                    <a:pt x="139" y="147"/>
                  </a:lnTo>
                  <a:lnTo>
                    <a:pt x="145" y="118"/>
                  </a:lnTo>
                  <a:lnTo>
                    <a:pt x="150" y="89"/>
                  </a:lnTo>
                  <a:lnTo>
                    <a:pt x="153" y="60"/>
                  </a:lnTo>
                  <a:lnTo>
                    <a:pt x="155" y="0"/>
                  </a:lnTo>
                  <a:lnTo>
                    <a:pt x="164"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39" name="Freeform 119"/>
            <p:cNvSpPr>
              <a:spLocks/>
            </p:cNvSpPr>
            <p:nvPr userDrawn="1"/>
          </p:nvSpPr>
          <p:spPr bwMode="auto">
            <a:xfrm>
              <a:off x="471" y="384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0" name="Freeform 120"/>
            <p:cNvSpPr>
              <a:spLocks/>
            </p:cNvSpPr>
            <p:nvPr userDrawn="1"/>
          </p:nvSpPr>
          <p:spPr bwMode="auto">
            <a:xfrm>
              <a:off x="386" y="3901"/>
              <a:ext cx="63" cy="39"/>
            </a:xfrm>
            <a:custGeom>
              <a:avLst/>
              <a:gdLst/>
              <a:ahLst/>
              <a:cxnLst>
                <a:cxn ang="0">
                  <a:pos x="441" y="6"/>
                </a:cxn>
                <a:cxn ang="0">
                  <a:pos x="400" y="51"/>
                </a:cxn>
                <a:cxn ang="0">
                  <a:pos x="376" y="71"/>
                </a:cxn>
                <a:cxn ang="0">
                  <a:pos x="354" y="92"/>
                </a:cxn>
                <a:cxn ang="0">
                  <a:pos x="330" y="111"/>
                </a:cxn>
                <a:cxn ang="0">
                  <a:pos x="305" y="129"/>
                </a:cxn>
                <a:cxn ang="0">
                  <a:pos x="253" y="165"/>
                </a:cxn>
                <a:cxn ang="0">
                  <a:pos x="197" y="197"/>
                </a:cxn>
                <a:cxn ang="0">
                  <a:pos x="137" y="225"/>
                </a:cxn>
                <a:cxn ang="0">
                  <a:pos x="72" y="250"/>
                </a:cxn>
                <a:cxn ang="0">
                  <a:pos x="3" y="273"/>
                </a:cxn>
                <a:cxn ang="0">
                  <a:pos x="0" y="265"/>
                </a:cxn>
                <a:cxn ang="0">
                  <a:pos x="68" y="242"/>
                </a:cxn>
                <a:cxn ang="0">
                  <a:pos x="132" y="217"/>
                </a:cxn>
                <a:cxn ang="0">
                  <a:pos x="192" y="189"/>
                </a:cxn>
                <a:cxn ang="0">
                  <a:pos x="247" y="158"/>
                </a:cxn>
                <a:cxn ang="0">
                  <a:pos x="299" y="122"/>
                </a:cxn>
                <a:cxn ang="0">
                  <a:pos x="324" y="104"/>
                </a:cxn>
                <a:cxn ang="0">
                  <a:pos x="348" y="85"/>
                </a:cxn>
                <a:cxn ang="0">
                  <a:pos x="371" y="64"/>
                </a:cxn>
                <a:cxn ang="0">
                  <a:pos x="393" y="45"/>
                </a:cxn>
                <a:cxn ang="0">
                  <a:pos x="434" y="0"/>
                </a:cxn>
                <a:cxn ang="0">
                  <a:pos x="441" y="6"/>
                </a:cxn>
              </a:cxnLst>
              <a:rect l="0" t="0" r="r" b="b"/>
              <a:pathLst>
                <a:path w="441" h="273">
                  <a:moveTo>
                    <a:pt x="441" y="6"/>
                  </a:moveTo>
                  <a:lnTo>
                    <a:pt x="400" y="51"/>
                  </a:lnTo>
                  <a:lnTo>
                    <a:pt x="376" y="71"/>
                  </a:lnTo>
                  <a:lnTo>
                    <a:pt x="354" y="92"/>
                  </a:lnTo>
                  <a:lnTo>
                    <a:pt x="330" y="111"/>
                  </a:lnTo>
                  <a:lnTo>
                    <a:pt x="305" y="129"/>
                  </a:lnTo>
                  <a:lnTo>
                    <a:pt x="253" y="165"/>
                  </a:lnTo>
                  <a:lnTo>
                    <a:pt x="197" y="197"/>
                  </a:lnTo>
                  <a:lnTo>
                    <a:pt x="137" y="225"/>
                  </a:lnTo>
                  <a:lnTo>
                    <a:pt x="72" y="250"/>
                  </a:lnTo>
                  <a:lnTo>
                    <a:pt x="3" y="273"/>
                  </a:lnTo>
                  <a:lnTo>
                    <a:pt x="0" y="265"/>
                  </a:lnTo>
                  <a:lnTo>
                    <a:pt x="68" y="242"/>
                  </a:lnTo>
                  <a:lnTo>
                    <a:pt x="132" y="217"/>
                  </a:lnTo>
                  <a:lnTo>
                    <a:pt x="192" y="189"/>
                  </a:lnTo>
                  <a:lnTo>
                    <a:pt x="247" y="158"/>
                  </a:lnTo>
                  <a:lnTo>
                    <a:pt x="299" y="122"/>
                  </a:lnTo>
                  <a:lnTo>
                    <a:pt x="324" y="104"/>
                  </a:lnTo>
                  <a:lnTo>
                    <a:pt x="348" y="85"/>
                  </a:lnTo>
                  <a:lnTo>
                    <a:pt x="371" y="64"/>
                  </a:lnTo>
                  <a:lnTo>
                    <a:pt x="393" y="45"/>
                  </a:lnTo>
                  <a:lnTo>
                    <a:pt x="434" y="0"/>
                  </a:lnTo>
                  <a:lnTo>
                    <a:pt x="441"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1" name="Freeform 121"/>
            <p:cNvSpPr>
              <a:spLocks/>
            </p:cNvSpPr>
            <p:nvPr userDrawn="1"/>
          </p:nvSpPr>
          <p:spPr bwMode="auto">
            <a:xfrm>
              <a:off x="448" y="3901"/>
              <a:ext cx="1" cy="1"/>
            </a:xfrm>
            <a:custGeom>
              <a:avLst/>
              <a:gdLst/>
              <a:ahLst/>
              <a:cxnLst>
                <a:cxn ang="0">
                  <a:pos x="7" y="6"/>
                </a:cxn>
                <a:cxn ang="0">
                  <a:pos x="0" y="0"/>
                </a:cxn>
                <a:cxn ang="0">
                  <a:pos x="7" y="6"/>
                </a:cxn>
              </a:cxnLst>
              <a:rect l="0" t="0" r="r" b="b"/>
              <a:pathLst>
                <a:path w="7" h="6">
                  <a:moveTo>
                    <a:pt x="7" y="6"/>
                  </a:moveTo>
                  <a:lnTo>
                    <a:pt x="0" y="0"/>
                  </a:lnTo>
                  <a:lnTo>
                    <a:pt x="7"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2" name="Freeform 122"/>
            <p:cNvSpPr>
              <a:spLocks/>
            </p:cNvSpPr>
            <p:nvPr userDrawn="1"/>
          </p:nvSpPr>
          <p:spPr bwMode="auto">
            <a:xfrm>
              <a:off x="386" y="3939"/>
              <a:ext cx="81" cy="123"/>
            </a:xfrm>
            <a:custGeom>
              <a:avLst/>
              <a:gdLst/>
              <a:ahLst/>
              <a:cxnLst>
                <a:cxn ang="0">
                  <a:pos x="8" y="0"/>
                </a:cxn>
                <a:cxn ang="0">
                  <a:pos x="81" y="125"/>
                </a:cxn>
                <a:cxn ang="0">
                  <a:pos x="152" y="246"/>
                </a:cxn>
                <a:cxn ang="0">
                  <a:pos x="223" y="361"/>
                </a:cxn>
                <a:cxn ang="0">
                  <a:pos x="293" y="470"/>
                </a:cxn>
                <a:cxn ang="0">
                  <a:pos x="364" y="575"/>
                </a:cxn>
                <a:cxn ang="0">
                  <a:pos x="433" y="673"/>
                </a:cxn>
                <a:cxn ang="0">
                  <a:pos x="501" y="766"/>
                </a:cxn>
                <a:cxn ang="0">
                  <a:pos x="568" y="853"/>
                </a:cxn>
                <a:cxn ang="0">
                  <a:pos x="562" y="858"/>
                </a:cxn>
                <a:cxn ang="0">
                  <a:pos x="494" y="772"/>
                </a:cxn>
                <a:cxn ang="0">
                  <a:pos x="426" y="678"/>
                </a:cxn>
                <a:cxn ang="0">
                  <a:pos x="356" y="579"/>
                </a:cxn>
                <a:cxn ang="0">
                  <a:pos x="286" y="474"/>
                </a:cxn>
                <a:cxn ang="0">
                  <a:pos x="215" y="366"/>
                </a:cxn>
                <a:cxn ang="0">
                  <a:pos x="144" y="251"/>
                </a:cxn>
                <a:cxn ang="0">
                  <a:pos x="73" y="130"/>
                </a:cxn>
                <a:cxn ang="0">
                  <a:pos x="0" y="5"/>
                </a:cxn>
                <a:cxn ang="0">
                  <a:pos x="8" y="0"/>
                </a:cxn>
              </a:cxnLst>
              <a:rect l="0" t="0" r="r" b="b"/>
              <a:pathLst>
                <a:path w="568" h="858">
                  <a:moveTo>
                    <a:pt x="8" y="0"/>
                  </a:moveTo>
                  <a:lnTo>
                    <a:pt x="81" y="125"/>
                  </a:lnTo>
                  <a:lnTo>
                    <a:pt x="152" y="246"/>
                  </a:lnTo>
                  <a:lnTo>
                    <a:pt x="223" y="361"/>
                  </a:lnTo>
                  <a:lnTo>
                    <a:pt x="293" y="470"/>
                  </a:lnTo>
                  <a:lnTo>
                    <a:pt x="364" y="575"/>
                  </a:lnTo>
                  <a:lnTo>
                    <a:pt x="433" y="673"/>
                  </a:lnTo>
                  <a:lnTo>
                    <a:pt x="501" y="766"/>
                  </a:lnTo>
                  <a:lnTo>
                    <a:pt x="568" y="853"/>
                  </a:lnTo>
                  <a:lnTo>
                    <a:pt x="562" y="858"/>
                  </a:lnTo>
                  <a:lnTo>
                    <a:pt x="494" y="772"/>
                  </a:lnTo>
                  <a:lnTo>
                    <a:pt x="426" y="678"/>
                  </a:lnTo>
                  <a:lnTo>
                    <a:pt x="356" y="579"/>
                  </a:lnTo>
                  <a:lnTo>
                    <a:pt x="286" y="474"/>
                  </a:lnTo>
                  <a:lnTo>
                    <a:pt x="215" y="366"/>
                  </a:lnTo>
                  <a:lnTo>
                    <a:pt x="144" y="251"/>
                  </a:lnTo>
                  <a:lnTo>
                    <a:pt x="73" y="130"/>
                  </a:lnTo>
                  <a:lnTo>
                    <a:pt x="0" y="5"/>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3" name="Freeform 123"/>
            <p:cNvSpPr>
              <a:spLocks/>
            </p:cNvSpPr>
            <p:nvPr userDrawn="1"/>
          </p:nvSpPr>
          <p:spPr bwMode="auto">
            <a:xfrm>
              <a:off x="386" y="3939"/>
              <a:ext cx="1" cy="1"/>
            </a:xfrm>
            <a:custGeom>
              <a:avLst/>
              <a:gdLst/>
              <a:ahLst/>
              <a:cxnLst>
                <a:cxn ang="0">
                  <a:pos x="5" y="0"/>
                </a:cxn>
                <a:cxn ang="0">
                  <a:pos x="0" y="1"/>
                </a:cxn>
                <a:cxn ang="0">
                  <a:pos x="2" y="6"/>
                </a:cxn>
                <a:cxn ang="0">
                  <a:pos x="10" y="1"/>
                </a:cxn>
                <a:cxn ang="0">
                  <a:pos x="8" y="8"/>
                </a:cxn>
                <a:cxn ang="0">
                  <a:pos x="5" y="0"/>
                </a:cxn>
              </a:cxnLst>
              <a:rect l="0" t="0" r="r" b="b"/>
              <a:pathLst>
                <a:path w="10" h="8">
                  <a:moveTo>
                    <a:pt x="5" y="0"/>
                  </a:moveTo>
                  <a:lnTo>
                    <a:pt x="0" y="1"/>
                  </a:lnTo>
                  <a:lnTo>
                    <a:pt x="2" y="6"/>
                  </a:lnTo>
                  <a:lnTo>
                    <a:pt x="10" y="1"/>
                  </a:lnTo>
                  <a:lnTo>
                    <a:pt x="8" y="8"/>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4" name="Freeform 124"/>
            <p:cNvSpPr>
              <a:spLocks/>
            </p:cNvSpPr>
            <p:nvPr userDrawn="1"/>
          </p:nvSpPr>
          <p:spPr bwMode="auto">
            <a:xfrm>
              <a:off x="466" y="4061"/>
              <a:ext cx="52" cy="55"/>
            </a:xfrm>
            <a:custGeom>
              <a:avLst/>
              <a:gdLst/>
              <a:ahLst/>
              <a:cxnLst>
                <a:cxn ang="0">
                  <a:pos x="6" y="0"/>
                </a:cxn>
                <a:cxn ang="0">
                  <a:pos x="98" y="111"/>
                </a:cxn>
                <a:cxn ang="0">
                  <a:pos x="143" y="164"/>
                </a:cxn>
                <a:cxn ang="0">
                  <a:pos x="187" y="213"/>
                </a:cxn>
                <a:cxn ang="0">
                  <a:pos x="233" y="260"/>
                </a:cxn>
                <a:cxn ang="0">
                  <a:pos x="276" y="302"/>
                </a:cxn>
                <a:cxn ang="0">
                  <a:pos x="320" y="342"/>
                </a:cxn>
                <a:cxn ang="0">
                  <a:pos x="364" y="379"/>
                </a:cxn>
                <a:cxn ang="0">
                  <a:pos x="358" y="386"/>
                </a:cxn>
                <a:cxn ang="0">
                  <a:pos x="314" y="348"/>
                </a:cxn>
                <a:cxn ang="0">
                  <a:pos x="270" y="309"/>
                </a:cxn>
                <a:cxn ang="0">
                  <a:pos x="226" y="265"/>
                </a:cxn>
                <a:cxn ang="0">
                  <a:pos x="181" y="219"/>
                </a:cxn>
                <a:cxn ang="0">
                  <a:pos x="137" y="170"/>
                </a:cxn>
                <a:cxn ang="0">
                  <a:pos x="91" y="117"/>
                </a:cxn>
                <a:cxn ang="0">
                  <a:pos x="0" y="5"/>
                </a:cxn>
                <a:cxn ang="0">
                  <a:pos x="6" y="0"/>
                </a:cxn>
              </a:cxnLst>
              <a:rect l="0" t="0" r="r" b="b"/>
              <a:pathLst>
                <a:path w="364" h="386">
                  <a:moveTo>
                    <a:pt x="6" y="0"/>
                  </a:moveTo>
                  <a:lnTo>
                    <a:pt x="98" y="111"/>
                  </a:lnTo>
                  <a:lnTo>
                    <a:pt x="143" y="164"/>
                  </a:lnTo>
                  <a:lnTo>
                    <a:pt x="187" y="213"/>
                  </a:lnTo>
                  <a:lnTo>
                    <a:pt x="233" y="260"/>
                  </a:lnTo>
                  <a:lnTo>
                    <a:pt x="276" y="302"/>
                  </a:lnTo>
                  <a:lnTo>
                    <a:pt x="320" y="342"/>
                  </a:lnTo>
                  <a:lnTo>
                    <a:pt x="364" y="379"/>
                  </a:lnTo>
                  <a:lnTo>
                    <a:pt x="358" y="386"/>
                  </a:lnTo>
                  <a:lnTo>
                    <a:pt x="314" y="348"/>
                  </a:lnTo>
                  <a:lnTo>
                    <a:pt x="270" y="309"/>
                  </a:lnTo>
                  <a:lnTo>
                    <a:pt x="226" y="265"/>
                  </a:lnTo>
                  <a:lnTo>
                    <a:pt x="181" y="219"/>
                  </a:lnTo>
                  <a:lnTo>
                    <a:pt x="137" y="170"/>
                  </a:lnTo>
                  <a:lnTo>
                    <a:pt x="91" y="117"/>
                  </a:lnTo>
                  <a:lnTo>
                    <a:pt x="0" y="5"/>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5" name="Freeform 125"/>
            <p:cNvSpPr>
              <a:spLocks/>
            </p:cNvSpPr>
            <p:nvPr userDrawn="1"/>
          </p:nvSpPr>
          <p:spPr bwMode="auto">
            <a:xfrm>
              <a:off x="466" y="4061"/>
              <a:ext cx="1" cy="1"/>
            </a:xfrm>
            <a:custGeom>
              <a:avLst/>
              <a:gdLst/>
              <a:ahLst/>
              <a:cxnLst>
                <a:cxn ang="0">
                  <a:pos x="0" y="5"/>
                </a:cxn>
                <a:cxn ang="0">
                  <a:pos x="6" y="0"/>
                </a:cxn>
                <a:cxn ang="0">
                  <a:pos x="0" y="5"/>
                </a:cxn>
              </a:cxnLst>
              <a:rect l="0" t="0" r="r" b="b"/>
              <a:pathLst>
                <a:path w="6" h="5">
                  <a:moveTo>
                    <a:pt x="0" y="5"/>
                  </a:moveTo>
                  <a:lnTo>
                    <a:pt x="6" y="0"/>
                  </a:lnTo>
                  <a:lnTo>
                    <a:pt x="0"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6" name="Freeform 126"/>
            <p:cNvSpPr>
              <a:spLocks/>
            </p:cNvSpPr>
            <p:nvPr userDrawn="1"/>
          </p:nvSpPr>
          <p:spPr bwMode="auto">
            <a:xfrm>
              <a:off x="517" y="4115"/>
              <a:ext cx="52" cy="30"/>
            </a:xfrm>
            <a:custGeom>
              <a:avLst/>
              <a:gdLst/>
              <a:ahLst/>
              <a:cxnLst>
                <a:cxn ang="0">
                  <a:pos x="6" y="0"/>
                </a:cxn>
                <a:cxn ang="0">
                  <a:pos x="30" y="18"/>
                </a:cxn>
                <a:cxn ang="0">
                  <a:pos x="56" y="37"/>
                </a:cxn>
                <a:cxn ang="0">
                  <a:pos x="112" y="73"/>
                </a:cxn>
                <a:cxn ang="0">
                  <a:pos x="171" y="107"/>
                </a:cxn>
                <a:cxn ang="0">
                  <a:pos x="228" y="138"/>
                </a:cxn>
                <a:cxn ang="0">
                  <a:pos x="322" y="186"/>
                </a:cxn>
                <a:cxn ang="0">
                  <a:pos x="360" y="204"/>
                </a:cxn>
                <a:cxn ang="0">
                  <a:pos x="356" y="212"/>
                </a:cxn>
                <a:cxn ang="0">
                  <a:pos x="317" y="194"/>
                </a:cxn>
                <a:cxn ang="0">
                  <a:pos x="223" y="146"/>
                </a:cxn>
                <a:cxn ang="0">
                  <a:pos x="167" y="115"/>
                </a:cxn>
                <a:cxn ang="0">
                  <a:pos x="108" y="81"/>
                </a:cxn>
                <a:cxn ang="0">
                  <a:pos x="51" y="45"/>
                </a:cxn>
                <a:cxn ang="0">
                  <a:pos x="24" y="25"/>
                </a:cxn>
                <a:cxn ang="0">
                  <a:pos x="0" y="7"/>
                </a:cxn>
                <a:cxn ang="0">
                  <a:pos x="6" y="0"/>
                </a:cxn>
              </a:cxnLst>
              <a:rect l="0" t="0" r="r" b="b"/>
              <a:pathLst>
                <a:path w="360" h="212">
                  <a:moveTo>
                    <a:pt x="6" y="0"/>
                  </a:moveTo>
                  <a:lnTo>
                    <a:pt x="30" y="18"/>
                  </a:lnTo>
                  <a:lnTo>
                    <a:pt x="56" y="37"/>
                  </a:lnTo>
                  <a:lnTo>
                    <a:pt x="112" y="73"/>
                  </a:lnTo>
                  <a:lnTo>
                    <a:pt x="171" y="107"/>
                  </a:lnTo>
                  <a:lnTo>
                    <a:pt x="228" y="138"/>
                  </a:lnTo>
                  <a:lnTo>
                    <a:pt x="322" y="186"/>
                  </a:lnTo>
                  <a:lnTo>
                    <a:pt x="360" y="204"/>
                  </a:lnTo>
                  <a:lnTo>
                    <a:pt x="356" y="212"/>
                  </a:lnTo>
                  <a:lnTo>
                    <a:pt x="317" y="194"/>
                  </a:lnTo>
                  <a:lnTo>
                    <a:pt x="223" y="146"/>
                  </a:lnTo>
                  <a:lnTo>
                    <a:pt x="167" y="115"/>
                  </a:lnTo>
                  <a:lnTo>
                    <a:pt x="108" y="81"/>
                  </a:lnTo>
                  <a:lnTo>
                    <a:pt x="51" y="45"/>
                  </a:lnTo>
                  <a:lnTo>
                    <a:pt x="24" y="25"/>
                  </a:lnTo>
                  <a:lnTo>
                    <a:pt x="0" y="7"/>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7" name="Freeform 127"/>
            <p:cNvSpPr>
              <a:spLocks/>
            </p:cNvSpPr>
            <p:nvPr userDrawn="1"/>
          </p:nvSpPr>
          <p:spPr bwMode="auto">
            <a:xfrm>
              <a:off x="517" y="4115"/>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8" name="Freeform 128"/>
            <p:cNvSpPr>
              <a:spLocks/>
            </p:cNvSpPr>
            <p:nvPr userDrawn="1"/>
          </p:nvSpPr>
          <p:spPr bwMode="auto">
            <a:xfrm>
              <a:off x="568" y="4144"/>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49" name="Freeform 129"/>
            <p:cNvSpPr>
              <a:spLocks/>
            </p:cNvSpPr>
            <p:nvPr userDrawn="1"/>
          </p:nvSpPr>
          <p:spPr bwMode="auto">
            <a:xfrm>
              <a:off x="516" y="3942"/>
              <a:ext cx="156" cy="197"/>
            </a:xfrm>
            <a:custGeom>
              <a:avLst/>
              <a:gdLst/>
              <a:ahLst/>
              <a:cxnLst>
                <a:cxn ang="0">
                  <a:pos x="198" y="1234"/>
                </a:cxn>
                <a:cxn ang="0">
                  <a:pos x="267" y="1218"/>
                </a:cxn>
                <a:cxn ang="0">
                  <a:pos x="378" y="1175"/>
                </a:cxn>
                <a:cxn ang="0">
                  <a:pos x="434" y="1144"/>
                </a:cxn>
                <a:cxn ang="0">
                  <a:pos x="472" y="1111"/>
                </a:cxn>
                <a:cxn ang="0">
                  <a:pos x="495" y="1076"/>
                </a:cxn>
                <a:cxn ang="0">
                  <a:pos x="507" y="1022"/>
                </a:cxn>
                <a:cxn ang="0">
                  <a:pos x="514" y="939"/>
                </a:cxn>
                <a:cxn ang="0">
                  <a:pos x="517" y="660"/>
                </a:cxn>
                <a:cxn ang="0">
                  <a:pos x="517" y="451"/>
                </a:cxn>
                <a:cxn ang="0">
                  <a:pos x="514" y="388"/>
                </a:cxn>
                <a:cxn ang="0">
                  <a:pos x="503" y="285"/>
                </a:cxn>
                <a:cxn ang="0">
                  <a:pos x="484" y="211"/>
                </a:cxn>
                <a:cxn ang="0">
                  <a:pos x="471" y="184"/>
                </a:cxn>
                <a:cxn ang="0">
                  <a:pos x="457" y="166"/>
                </a:cxn>
                <a:cxn ang="0">
                  <a:pos x="413" y="140"/>
                </a:cxn>
                <a:cxn ang="0">
                  <a:pos x="343" y="122"/>
                </a:cxn>
                <a:cxn ang="0">
                  <a:pos x="247" y="110"/>
                </a:cxn>
                <a:cxn ang="0">
                  <a:pos x="125" y="107"/>
                </a:cxn>
                <a:cxn ang="0">
                  <a:pos x="64" y="103"/>
                </a:cxn>
                <a:cxn ang="0">
                  <a:pos x="26" y="94"/>
                </a:cxn>
                <a:cxn ang="0">
                  <a:pos x="7" y="76"/>
                </a:cxn>
                <a:cxn ang="0">
                  <a:pos x="0" y="45"/>
                </a:cxn>
                <a:cxn ang="0">
                  <a:pos x="6" y="17"/>
                </a:cxn>
                <a:cxn ang="0">
                  <a:pos x="24" y="2"/>
                </a:cxn>
                <a:cxn ang="0">
                  <a:pos x="46" y="0"/>
                </a:cxn>
                <a:cxn ang="0">
                  <a:pos x="429" y="20"/>
                </a:cxn>
                <a:cxn ang="0">
                  <a:pos x="703" y="23"/>
                </a:cxn>
                <a:cxn ang="0">
                  <a:pos x="989" y="4"/>
                </a:cxn>
                <a:cxn ang="0">
                  <a:pos x="1071" y="2"/>
                </a:cxn>
                <a:cxn ang="0">
                  <a:pos x="1083" y="13"/>
                </a:cxn>
                <a:cxn ang="0">
                  <a:pos x="1087" y="41"/>
                </a:cxn>
                <a:cxn ang="0">
                  <a:pos x="1083" y="59"/>
                </a:cxn>
                <a:cxn ang="0">
                  <a:pos x="1058" y="83"/>
                </a:cxn>
                <a:cxn ang="0">
                  <a:pos x="993" y="97"/>
                </a:cxn>
                <a:cxn ang="0">
                  <a:pos x="949" y="116"/>
                </a:cxn>
                <a:cxn ang="0">
                  <a:pos x="935" y="143"/>
                </a:cxn>
                <a:cxn ang="0">
                  <a:pos x="921" y="209"/>
                </a:cxn>
                <a:cxn ang="0">
                  <a:pos x="911" y="358"/>
                </a:cxn>
                <a:cxn ang="0">
                  <a:pos x="907" y="904"/>
                </a:cxn>
                <a:cxn ang="0">
                  <a:pos x="911" y="1072"/>
                </a:cxn>
                <a:cxn ang="0">
                  <a:pos x="920" y="1124"/>
                </a:cxn>
                <a:cxn ang="0">
                  <a:pos x="932" y="1150"/>
                </a:cxn>
                <a:cxn ang="0">
                  <a:pos x="942" y="1162"/>
                </a:cxn>
                <a:cxn ang="0">
                  <a:pos x="969" y="1177"/>
                </a:cxn>
                <a:cxn ang="0">
                  <a:pos x="985" y="1183"/>
                </a:cxn>
                <a:cxn ang="0">
                  <a:pos x="995" y="1193"/>
                </a:cxn>
                <a:cxn ang="0">
                  <a:pos x="1003" y="1225"/>
                </a:cxn>
                <a:cxn ang="0">
                  <a:pos x="997" y="1243"/>
                </a:cxn>
                <a:cxn ang="0">
                  <a:pos x="980" y="1259"/>
                </a:cxn>
                <a:cxn ang="0">
                  <a:pos x="913" y="1280"/>
                </a:cxn>
                <a:cxn ang="0">
                  <a:pos x="790" y="1299"/>
                </a:cxn>
                <a:cxn ang="0">
                  <a:pos x="491" y="1353"/>
                </a:cxn>
                <a:cxn ang="0">
                  <a:pos x="310" y="1353"/>
                </a:cxn>
                <a:cxn ang="0">
                  <a:pos x="197" y="1291"/>
                </a:cxn>
                <a:cxn ang="0">
                  <a:pos x="126" y="1247"/>
                </a:cxn>
              </a:cxnLst>
              <a:rect l="0" t="0" r="r" b="b"/>
              <a:pathLst>
                <a:path w="1087" h="1376">
                  <a:moveTo>
                    <a:pt x="126" y="1247"/>
                  </a:moveTo>
                  <a:lnTo>
                    <a:pt x="198" y="1234"/>
                  </a:lnTo>
                  <a:lnTo>
                    <a:pt x="235" y="1226"/>
                  </a:lnTo>
                  <a:lnTo>
                    <a:pt x="267" y="1218"/>
                  </a:lnTo>
                  <a:lnTo>
                    <a:pt x="345" y="1190"/>
                  </a:lnTo>
                  <a:lnTo>
                    <a:pt x="378" y="1175"/>
                  </a:lnTo>
                  <a:lnTo>
                    <a:pt x="408" y="1160"/>
                  </a:lnTo>
                  <a:lnTo>
                    <a:pt x="434" y="1144"/>
                  </a:lnTo>
                  <a:lnTo>
                    <a:pt x="455" y="1128"/>
                  </a:lnTo>
                  <a:lnTo>
                    <a:pt x="472" y="1111"/>
                  </a:lnTo>
                  <a:lnTo>
                    <a:pt x="486" y="1094"/>
                  </a:lnTo>
                  <a:lnTo>
                    <a:pt x="495" y="1076"/>
                  </a:lnTo>
                  <a:lnTo>
                    <a:pt x="502" y="1052"/>
                  </a:lnTo>
                  <a:lnTo>
                    <a:pt x="507" y="1022"/>
                  </a:lnTo>
                  <a:lnTo>
                    <a:pt x="511" y="987"/>
                  </a:lnTo>
                  <a:lnTo>
                    <a:pt x="514" y="939"/>
                  </a:lnTo>
                  <a:lnTo>
                    <a:pt x="516" y="867"/>
                  </a:lnTo>
                  <a:lnTo>
                    <a:pt x="517" y="660"/>
                  </a:lnTo>
                  <a:lnTo>
                    <a:pt x="517" y="521"/>
                  </a:lnTo>
                  <a:lnTo>
                    <a:pt x="517" y="451"/>
                  </a:lnTo>
                  <a:lnTo>
                    <a:pt x="516" y="418"/>
                  </a:lnTo>
                  <a:lnTo>
                    <a:pt x="514" y="388"/>
                  </a:lnTo>
                  <a:lnTo>
                    <a:pt x="510" y="333"/>
                  </a:lnTo>
                  <a:lnTo>
                    <a:pt x="503" y="285"/>
                  </a:lnTo>
                  <a:lnTo>
                    <a:pt x="494" y="244"/>
                  </a:lnTo>
                  <a:lnTo>
                    <a:pt x="484" y="211"/>
                  </a:lnTo>
                  <a:lnTo>
                    <a:pt x="478" y="197"/>
                  </a:lnTo>
                  <a:lnTo>
                    <a:pt x="471" y="184"/>
                  </a:lnTo>
                  <a:lnTo>
                    <a:pt x="464" y="174"/>
                  </a:lnTo>
                  <a:lnTo>
                    <a:pt x="457" y="166"/>
                  </a:lnTo>
                  <a:lnTo>
                    <a:pt x="438" y="152"/>
                  </a:lnTo>
                  <a:lnTo>
                    <a:pt x="413" y="140"/>
                  </a:lnTo>
                  <a:lnTo>
                    <a:pt x="382" y="130"/>
                  </a:lnTo>
                  <a:lnTo>
                    <a:pt x="343" y="122"/>
                  </a:lnTo>
                  <a:lnTo>
                    <a:pt x="298" y="115"/>
                  </a:lnTo>
                  <a:lnTo>
                    <a:pt x="247" y="110"/>
                  </a:lnTo>
                  <a:lnTo>
                    <a:pt x="189" y="108"/>
                  </a:lnTo>
                  <a:lnTo>
                    <a:pt x="125" y="107"/>
                  </a:lnTo>
                  <a:lnTo>
                    <a:pt x="91" y="106"/>
                  </a:lnTo>
                  <a:lnTo>
                    <a:pt x="64" y="103"/>
                  </a:lnTo>
                  <a:lnTo>
                    <a:pt x="42" y="100"/>
                  </a:lnTo>
                  <a:lnTo>
                    <a:pt x="26" y="94"/>
                  </a:lnTo>
                  <a:lnTo>
                    <a:pt x="15" y="86"/>
                  </a:lnTo>
                  <a:lnTo>
                    <a:pt x="7" y="76"/>
                  </a:lnTo>
                  <a:lnTo>
                    <a:pt x="2" y="62"/>
                  </a:lnTo>
                  <a:lnTo>
                    <a:pt x="0" y="45"/>
                  </a:lnTo>
                  <a:lnTo>
                    <a:pt x="3" y="24"/>
                  </a:lnTo>
                  <a:lnTo>
                    <a:pt x="6" y="17"/>
                  </a:lnTo>
                  <a:lnTo>
                    <a:pt x="11" y="10"/>
                  </a:lnTo>
                  <a:lnTo>
                    <a:pt x="24" y="2"/>
                  </a:lnTo>
                  <a:lnTo>
                    <a:pt x="34" y="1"/>
                  </a:lnTo>
                  <a:lnTo>
                    <a:pt x="46" y="0"/>
                  </a:lnTo>
                  <a:lnTo>
                    <a:pt x="240" y="11"/>
                  </a:lnTo>
                  <a:lnTo>
                    <a:pt x="429" y="20"/>
                  </a:lnTo>
                  <a:lnTo>
                    <a:pt x="615" y="24"/>
                  </a:lnTo>
                  <a:lnTo>
                    <a:pt x="703" y="23"/>
                  </a:lnTo>
                  <a:lnTo>
                    <a:pt x="795" y="19"/>
                  </a:lnTo>
                  <a:lnTo>
                    <a:pt x="989" y="4"/>
                  </a:lnTo>
                  <a:lnTo>
                    <a:pt x="1053" y="0"/>
                  </a:lnTo>
                  <a:lnTo>
                    <a:pt x="1071" y="2"/>
                  </a:lnTo>
                  <a:lnTo>
                    <a:pt x="1081" y="8"/>
                  </a:lnTo>
                  <a:lnTo>
                    <a:pt x="1083" y="13"/>
                  </a:lnTo>
                  <a:lnTo>
                    <a:pt x="1085" y="20"/>
                  </a:lnTo>
                  <a:lnTo>
                    <a:pt x="1087" y="41"/>
                  </a:lnTo>
                  <a:lnTo>
                    <a:pt x="1085" y="51"/>
                  </a:lnTo>
                  <a:lnTo>
                    <a:pt x="1083" y="59"/>
                  </a:lnTo>
                  <a:lnTo>
                    <a:pt x="1074" y="74"/>
                  </a:lnTo>
                  <a:lnTo>
                    <a:pt x="1058" y="83"/>
                  </a:lnTo>
                  <a:lnTo>
                    <a:pt x="1037" y="89"/>
                  </a:lnTo>
                  <a:lnTo>
                    <a:pt x="993" y="97"/>
                  </a:lnTo>
                  <a:lnTo>
                    <a:pt x="956" y="107"/>
                  </a:lnTo>
                  <a:lnTo>
                    <a:pt x="949" y="116"/>
                  </a:lnTo>
                  <a:lnTo>
                    <a:pt x="942" y="129"/>
                  </a:lnTo>
                  <a:lnTo>
                    <a:pt x="935" y="143"/>
                  </a:lnTo>
                  <a:lnTo>
                    <a:pt x="930" y="163"/>
                  </a:lnTo>
                  <a:lnTo>
                    <a:pt x="921" y="209"/>
                  </a:lnTo>
                  <a:lnTo>
                    <a:pt x="916" y="269"/>
                  </a:lnTo>
                  <a:lnTo>
                    <a:pt x="911" y="358"/>
                  </a:lnTo>
                  <a:lnTo>
                    <a:pt x="909" y="493"/>
                  </a:lnTo>
                  <a:lnTo>
                    <a:pt x="907" y="904"/>
                  </a:lnTo>
                  <a:lnTo>
                    <a:pt x="908" y="1008"/>
                  </a:lnTo>
                  <a:lnTo>
                    <a:pt x="911" y="1072"/>
                  </a:lnTo>
                  <a:lnTo>
                    <a:pt x="917" y="1110"/>
                  </a:lnTo>
                  <a:lnTo>
                    <a:pt x="920" y="1124"/>
                  </a:lnTo>
                  <a:lnTo>
                    <a:pt x="925" y="1136"/>
                  </a:lnTo>
                  <a:lnTo>
                    <a:pt x="932" y="1150"/>
                  </a:lnTo>
                  <a:lnTo>
                    <a:pt x="936" y="1157"/>
                  </a:lnTo>
                  <a:lnTo>
                    <a:pt x="942" y="1162"/>
                  </a:lnTo>
                  <a:lnTo>
                    <a:pt x="954" y="1170"/>
                  </a:lnTo>
                  <a:lnTo>
                    <a:pt x="969" y="1177"/>
                  </a:lnTo>
                  <a:lnTo>
                    <a:pt x="978" y="1179"/>
                  </a:lnTo>
                  <a:lnTo>
                    <a:pt x="985" y="1183"/>
                  </a:lnTo>
                  <a:lnTo>
                    <a:pt x="990" y="1187"/>
                  </a:lnTo>
                  <a:lnTo>
                    <a:pt x="995" y="1193"/>
                  </a:lnTo>
                  <a:lnTo>
                    <a:pt x="1002" y="1207"/>
                  </a:lnTo>
                  <a:lnTo>
                    <a:pt x="1003" y="1225"/>
                  </a:lnTo>
                  <a:lnTo>
                    <a:pt x="1002" y="1234"/>
                  </a:lnTo>
                  <a:lnTo>
                    <a:pt x="997" y="1243"/>
                  </a:lnTo>
                  <a:lnTo>
                    <a:pt x="990" y="1251"/>
                  </a:lnTo>
                  <a:lnTo>
                    <a:pt x="980" y="1259"/>
                  </a:lnTo>
                  <a:lnTo>
                    <a:pt x="953" y="1271"/>
                  </a:lnTo>
                  <a:lnTo>
                    <a:pt x="913" y="1280"/>
                  </a:lnTo>
                  <a:lnTo>
                    <a:pt x="898" y="1281"/>
                  </a:lnTo>
                  <a:lnTo>
                    <a:pt x="790" y="1299"/>
                  </a:lnTo>
                  <a:lnTo>
                    <a:pt x="640" y="1327"/>
                  </a:lnTo>
                  <a:lnTo>
                    <a:pt x="491" y="1353"/>
                  </a:lnTo>
                  <a:lnTo>
                    <a:pt x="355" y="1376"/>
                  </a:lnTo>
                  <a:lnTo>
                    <a:pt x="310" y="1353"/>
                  </a:lnTo>
                  <a:lnTo>
                    <a:pt x="231" y="1311"/>
                  </a:lnTo>
                  <a:lnTo>
                    <a:pt x="197" y="1291"/>
                  </a:lnTo>
                  <a:lnTo>
                    <a:pt x="163" y="1270"/>
                  </a:lnTo>
                  <a:lnTo>
                    <a:pt x="126" y="124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0" name="Freeform 130"/>
            <p:cNvSpPr>
              <a:spLocks/>
            </p:cNvSpPr>
            <p:nvPr userDrawn="1"/>
          </p:nvSpPr>
          <p:spPr bwMode="auto">
            <a:xfrm>
              <a:off x="534" y="4116"/>
              <a:ext cx="21" cy="5"/>
            </a:xfrm>
            <a:custGeom>
              <a:avLst/>
              <a:gdLst/>
              <a:ahLst/>
              <a:cxnLst>
                <a:cxn ang="0">
                  <a:pos x="0" y="28"/>
                </a:cxn>
                <a:cxn ang="0">
                  <a:pos x="72" y="16"/>
                </a:cxn>
                <a:cxn ang="0">
                  <a:pos x="109" y="8"/>
                </a:cxn>
                <a:cxn ang="0">
                  <a:pos x="141" y="0"/>
                </a:cxn>
                <a:cxn ang="0">
                  <a:pos x="143" y="9"/>
                </a:cxn>
                <a:cxn ang="0">
                  <a:pos x="110" y="17"/>
                </a:cxn>
                <a:cxn ang="0">
                  <a:pos x="74" y="25"/>
                </a:cxn>
                <a:cxn ang="0">
                  <a:pos x="1" y="37"/>
                </a:cxn>
                <a:cxn ang="0">
                  <a:pos x="0" y="28"/>
                </a:cxn>
              </a:cxnLst>
              <a:rect l="0" t="0" r="r" b="b"/>
              <a:pathLst>
                <a:path w="143" h="37">
                  <a:moveTo>
                    <a:pt x="0" y="28"/>
                  </a:moveTo>
                  <a:lnTo>
                    <a:pt x="72" y="16"/>
                  </a:lnTo>
                  <a:lnTo>
                    <a:pt x="109" y="8"/>
                  </a:lnTo>
                  <a:lnTo>
                    <a:pt x="141" y="0"/>
                  </a:lnTo>
                  <a:lnTo>
                    <a:pt x="143" y="9"/>
                  </a:lnTo>
                  <a:lnTo>
                    <a:pt x="110" y="17"/>
                  </a:lnTo>
                  <a:lnTo>
                    <a:pt x="74" y="25"/>
                  </a:lnTo>
                  <a:lnTo>
                    <a:pt x="1" y="37"/>
                  </a:lnTo>
                  <a:lnTo>
                    <a:pt x="0" y="2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1" name="Freeform 131"/>
            <p:cNvSpPr>
              <a:spLocks/>
            </p:cNvSpPr>
            <p:nvPr userDrawn="1"/>
          </p:nvSpPr>
          <p:spPr bwMode="auto">
            <a:xfrm>
              <a:off x="554" y="4098"/>
              <a:ext cx="32" cy="19"/>
            </a:xfrm>
            <a:custGeom>
              <a:avLst/>
              <a:gdLst/>
              <a:ahLst/>
              <a:cxnLst>
                <a:cxn ang="0">
                  <a:pos x="0" y="122"/>
                </a:cxn>
                <a:cxn ang="0">
                  <a:pos x="77" y="94"/>
                </a:cxn>
                <a:cxn ang="0">
                  <a:pos x="110" y="79"/>
                </a:cxn>
                <a:cxn ang="0">
                  <a:pos x="139" y="65"/>
                </a:cxn>
                <a:cxn ang="0">
                  <a:pos x="165" y="49"/>
                </a:cxn>
                <a:cxn ang="0">
                  <a:pos x="186" y="33"/>
                </a:cxn>
                <a:cxn ang="0">
                  <a:pos x="203" y="16"/>
                </a:cxn>
                <a:cxn ang="0">
                  <a:pos x="216" y="0"/>
                </a:cxn>
                <a:cxn ang="0">
                  <a:pos x="223" y="5"/>
                </a:cxn>
                <a:cxn ang="0">
                  <a:pos x="208" y="22"/>
                </a:cxn>
                <a:cxn ang="0">
                  <a:pos x="191" y="40"/>
                </a:cxn>
                <a:cxn ang="0">
                  <a:pos x="170" y="57"/>
                </a:cxn>
                <a:cxn ang="0">
                  <a:pos x="144" y="73"/>
                </a:cxn>
                <a:cxn ang="0">
                  <a:pos x="115" y="87"/>
                </a:cxn>
                <a:cxn ang="0">
                  <a:pos x="81" y="102"/>
                </a:cxn>
                <a:cxn ang="0">
                  <a:pos x="3" y="131"/>
                </a:cxn>
                <a:cxn ang="0">
                  <a:pos x="0" y="122"/>
                </a:cxn>
              </a:cxnLst>
              <a:rect l="0" t="0" r="r" b="b"/>
              <a:pathLst>
                <a:path w="223" h="131">
                  <a:moveTo>
                    <a:pt x="0" y="122"/>
                  </a:moveTo>
                  <a:lnTo>
                    <a:pt x="77" y="94"/>
                  </a:lnTo>
                  <a:lnTo>
                    <a:pt x="110" y="79"/>
                  </a:lnTo>
                  <a:lnTo>
                    <a:pt x="139" y="65"/>
                  </a:lnTo>
                  <a:lnTo>
                    <a:pt x="165" y="49"/>
                  </a:lnTo>
                  <a:lnTo>
                    <a:pt x="186" y="33"/>
                  </a:lnTo>
                  <a:lnTo>
                    <a:pt x="203" y="16"/>
                  </a:lnTo>
                  <a:lnTo>
                    <a:pt x="216" y="0"/>
                  </a:lnTo>
                  <a:lnTo>
                    <a:pt x="223" y="5"/>
                  </a:lnTo>
                  <a:lnTo>
                    <a:pt x="208" y="22"/>
                  </a:lnTo>
                  <a:lnTo>
                    <a:pt x="191" y="40"/>
                  </a:lnTo>
                  <a:lnTo>
                    <a:pt x="170" y="57"/>
                  </a:lnTo>
                  <a:lnTo>
                    <a:pt x="144" y="73"/>
                  </a:lnTo>
                  <a:lnTo>
                    <a:pt x="115" y="87"/>
                  </a:lnTo>
                  <a:lnTo>
                    <a:pt x="81" y="102"/>
                  </a:lnTo>
                  <a:lnTo>
                    <a:pt x="3" y="131"/>
                  </a:lnTo>
                  <a:lnTo>
                    <a:pt x="0" y="12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2" name="Freeform 132"/>
            <p:cNvSpPr>
              <a:spLocks/>
            </p:cNvSpPr>
            <p:nvPr userDrawn="1"/>
          </p:nvSpPr>
          <p:spPr bwMode="auto">
            <a:xfrm>
              <a:off x="554" y="4116"/>
              <a:ext cx="1" cy="1"/>
            </a:xfrm>
            <a:custGeom>
              <a:avLst/>
              <a:gdLst/>
              <a:ahLst/>
              <a:cxnLst>
                <a:cxn ang="0">
                  <a:pos x="3" y="9"/>
                </a:cxn>
                <a:cxn ang="0">
                  <a:pos x="0" y="0"/>
                </a:cxn>
                <a:cxn ang="0">
                  <a:pos x="1" y="0"/>
                </a:cxn>
                <a:cxn ang="0">
                  <a:pos x="3" y="9"/>
                </a:cxn>
              </a:cxnLst>
              <a:rect l="0" t="0" r="r" b="b"/>
              <a:pathLst>
                <a:path w="3" h="9">
                  <a:moveTo>
                    <a:pt x="3" y="9"/>
                  </a:moveTo>
                  <a:lnTo>
                    <a:pt x="0" y="0"/>
                  </a:lnTo>
                  <a:lnTo>
                    <a:pt x="1" y="0"/>
                  </a:lnTo>
                  <a:lnTo>
                    <a:pt x="3"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3" name="Freeform 133"/>
            <p:cNvSpPr>
              <a:spLocks/>
            </p:cNvSpPr>
            <p:nvPr userDrawn="1"/>
          </p:nvSpPr>
          <p:spPr bwMode="auto">
            <a:xfrm>
              <a:off x="585" y="4083"/>
              <a:ext cx="5" cy="16"/>
            </a:xfrm>
            <a:custGeom>
              <a:avLst/>
              <a:gdLst/>
              <a:ahLst/>
              <a:cxnLst>
                <a:cxn ang="0">
                  <a:pos x="0" y="106"/>
                </a:cxn>
                <a:cxn ang="0">
                  <a:pos x="9" y="87"/>
                </a:cxn>
                <a:cxn ang="0">
                  <a:pos x="16" y="65"/>
                </a:cxn>
                <a:cxn ang="0">
                  <a:pos x="22" y="35"/>
                </a:cxn>
                <a:cxn ang="0">
                  <a:pos x="25" y="0"/>
                </a:cxn>
                <a:cxn ang="0">
                  <a:pos x="33" y="2"/>
                </a:cxn>
                <a:cxn ang="0">
                  <a:pos x="30" y="37"/>
                </a:cxn>
                <a:cxn ang="0">
                  <a:pos x="24" y="68"/>
                </a:cxn>
                <a:cxn ang="0">
                  <a:pos x="17" y="92"/>
                </a:cxn>
                <a:cxn ang="0">
                  <a:pos x="8" y="110"/>
                </a:cxn>
                <a:cxn ang="0">
                  <a:pos x="0" y="106"/>
                </a:cxn>
              </a:cxnLst>
              <a:rect l="0" t="0" r="r" b="b"/>
              <a:pathLst>
                <a:path w="33" h="110">
                  <a:moveTo>
                    <a:pt x="0" y="106"/>
                  </a:moveTo>
                  <a:lnTo>
                    <a:pt x="9" y="87"/>
                  </a:lnTo>
                  <a:lnTo>
                    <a:pt x="16" y="65"/>
                  </a:lnTo>
                  <a:lnTo>
                    <a:pt x="22" y="35"/>
                  </a:lnTo>
                  <a:lnTo>
                    <a:pt x="25" y="0"/>
                  </a:lnTo>
                  <a:lnTo>
                    <a:pt x="33" y="2"/>
                  </a:lnTo>
                  <a:lnTo>
                    <a:pt x="30" y="37"/>
                  </a:lnTo>
                  <a:lnTo>
                    <a:pt x="24" y="68"/>
                  </a:lnTo>
                  <a:lnTo>
                    <a:pt x="17" y="92"/>
                  </a:lnTo>
                  <a:lnTo>
                    <a:pt x="8" y="110"/>
                  </a:lnTo>
                  <a:lnTo>
                    <a:pt x="0" y="10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4" name="Freeform 134"/>
            <p:cNvSpPr>
              <a:spLocks/>
            </p:cNvSpPr>
            <p:nvPr userDrawn="1"/>
          </p:nvSpPr>
          <p:spPr bwMode="auto">
            <a:xfrm>
              <a:off x="585" y="4098"/>
              <a:ext cx="1" cy="1"/>
            </a:xfrm>
            <a:custGeom>
              <a:avLst/>
              <a:gdLst/>
              <a:ahLst/>
              <a:cxnLst>
                <a:cxn ang="0">
                  <a:pos x="8" y="5"/>
                </a:cxn>
                <a:cxn ang="0">
                  <a:pos x="8" y="4"/>
                </a:cxn>
                <a:cxn ang="0">
                  <a:pos x="0" y="0"/>
                </a:cxn>
                <a:cxn ang="0">
                  <a:pos x="1" y="0"/>
                </a:cxn>
                <a:cxn ang="0">
                  <a:pos x="8" y="5"/>
                </a:cxn>
              </a:cxnLst>
              <a:rect l="0" t="0" r="r" b="b"/>
              <a:pathLst>
                <a:path w="8" h="5">
                  <a:moveTo>
                    <a:pt x="8" y="5"/>
                  </a:moveTo>
                  <a:lnTo>
                    <a:pt x="8" y="4"/>
                  </a:lnTo>
                  <a:lnTo>
                    <a:pt x="0" y="0"/>
                  </a:lnTo>
                  <a:lnTo>
                    <a:pt x="1" y="0"/>
                  </a:lnTo>
                  <a:lnTo>
                    <a:pt x="8"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5" name="Freeform 135"/>
            <p:cNvSpPr>
              <a:spLocks/>
            </p:cNvSpPr>
            <p:nvPr userDrawn="1"/>
          </p:nvSpPr>
          <p:spPr bwMode="auto">
            <a:xfrm>
              <a:off x="589" y="4036"/>
              <a:ext cx="2" cy="47"/>
            </a:xfrm>
            <a:custGeom>
              <a:avLst/>
              <a:gdLst/>
              <a:ahLst/>
              <a:cxnLst>
                <a:cxn ang="0">
                  <a:pos x="0" y="327"/>
                </a:cxn>
                <a:cxn ang="0">
                  <a:pos x="4" y="279"/>
                </a:cxn>
                <a:cxn ang="0">
                  <a:pos x="6" y="207"/>
                </a:cxn>
                <a:cxn ang="0">
                  <a:pos x="7" y="0"/>
                </a:cxn>
                <a:cxn ang="0">
                  <a:pos x="16" y="0"/>
                </a:cxn>
                <a:cxn ang="0">
                  <a:pos x="15" y="207"/>
                </a:cxn>
                <a:cxn ang="0">
                  <a:pos x="11" y="279"/>
                </a:cxn>
                <a:cxn ang="0">
                  <a:pos x="8" y="327"/>
                </a:cxn>
                <a:cxn ang="0">
                  <a:pos x="0" y="327"/>
                </a:cxn>
              </a:cxnLst>
              <a:rect l="0" t="0" r="r" b="b"/>
              <a:pathLst>
                <a:path w="16" h="327">
                  <a:moveTo>
                    <a:pt x="0" y="327"/>
                  </a:moveTo>
                  <a:lnTo>
                    <a:pt x="4" y="279"/>
                  </a:lnTo>
                  <a:lnTo>
                    <a:pt x="6" y="207"/>
                  </a:lnTo>
                  <a:lnTo>
                    <a:pt x="7" y="0"/>
                  </a:lnTo>
                  <a:lnTo>
                    <a:pt x="16" y="0"/>
                  </a:lnTo>
                  <a:lnTo>
                    <a:pt x="15" y="207"/>
                  </a:lnTo>
                  <a:lnTo>
                    <a:pt x="11" y="279"/>
                  </a:lnTo>
                  <a:lnTo>
                    <a:pt x="8" y="327"/>
                  </a:lnTo>
                  <a:lnTo>
                    <a:pt x="0" y="32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6" name="Freeform 136"/>
            <p:cNvSpPr>
              <a:spLocks/>
            </p:cNvSpPr>
            <p:nvPr userDrawn="1"/>
          </p:nvSpPr>
          <p:spPr bwMode="auto">
            <a:xfrm>
              <a:off x="589" y="4083"/>
              <a:ext cx="1" cy="1"/>
            </a:xfrm>
            <a:custGeom>
              <a:avLst/>
              <a:gdLst/>
              <a:ahLst/>
              <a:cxnLst>
                <a:cxn ang="0">
                  <a:pos x="8" y="2"/>
                </a:cxn>
                <a:cxn ang="0">
                  <a:pos x="8" y="1"/>
                </a:cxn>
                <a:cxn ang="0">
                  <a:pos x="0" y="1"/>
                </a:cxn>
                <a:cxn ang="0">
                  <a:pos x="0" y="0"/>
                </a:cxn>
                <a:cxn ang="0">
                  <a:pos x="8" y="2"/>
                </a:cxn>
              </a:cxnLst>
              <a:rect l="0" t="0" r="r" b="b"/>
              <a:pathLst>
                <a:path w="8" h="2">
                  <a:moveTo>
                    <a:pt x="8" y="2"/>
                  </a:moveTo>
                  <a:lnTo>
                    <a:pt x="8" y="1"/>
                  </a:lnTo>
                  <a:lnTo>
                    <a:pt x="0" y="1"/>
                  </a:lnTo>
                  <a:lnTo>
                    <a:pt x="0" y="0"/>
                  </a:lnTo>
                  <a:lnTo>
                    <a:pt x="8" y="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7" name="Rectangle 137"/>
            <p:cNvSpPr>
              <a:spLocks noChangeArrowheads="1"/>
            </p:cNvSpPr>
            <p:nvPr userDrawn="1"/>
          </p:nvSpPr>
          <p:spPr bwMode="auto">
            <a:xfrm>
              <a:off x="590" y="4017"/>
              <a:ext cx="1" cy="19"/>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30858" name="Freeform 138"/>
            <p:cNvSpPr>
              <a:spLocks/>
            </p:cNvSpPr>
            <p:nvPr userDrawn="1"/>
          </p:nvSpPr>
          <p:spPr bwMode="auto">
            <a:xfrm>
              <a:off x="590" y="403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59" name="Freeform 139"/>
            <p:cNvSpPr>
              <a:spLocks/>
            </p:cNvSpPr>
            <p:nvPr userDrawn="1"/>
          </p:nvSpPr>
          <p:spPr bwMode="auto">
            <a:xfrm>
              <a:off x="581" y="3965"/>
              <a:ext cx="10" cy="52"/>
            </a:xfrm>
            <a:custGeom>
              <a:avLst/>
              <a:gdLst/>
              <a:ahLst/>
              <a:cxnLst>
                <a:cxn ang="0">
                  <a:pos x="59" y="358"/>
                </a:cxn>
                <a:cxn ang="0">
                  <a:pos x="59" y="288"/>
                </a:cxn>
                <a:cxn ang="0">
                  <a:pos x="58" y="255"/>
                </a:cxn>
                <a:cxn ang="0">
                  <a:pos x="56" y="225"/>
                </a:cxn>
                <a:cxn ang="0">
                  <a:pos x="51" y="170"/>
                </a:cxn>
                <a:cxn ang="0">
                  <a:pos x="44" y="123"/>
                </a:cxn>
                <a:cxn ang="0">
                  <a:pos x="35" y="83"/>
                </a:cxn>
                <a:cxn ang="0">
                  <a:pos x="25" y="50"/>
                </a:cxn>
                <a:cxn ang="0">
                  <a:pos x="19" y="36"/>
                </a:cxn>
                <a:cxn ang="0">
                  <a:pos x="14" y="25"/>
                </a:cxn>
                <a:cxn ang="0">
                  <a:pos x="7" y="15"/>
                </a:cxn>
                <a:cxn ang="0">
                  <a:pos x="0" y="7"/>
                </a:cxn>
                <a:cxn ang="0">
                  <a:pos x="6" y="0"/>
                </a:cxn>
                <a:cxn ang="0">
                  <a:pos x="14" y="9"/>
                </a:cxn>
                <a:cxn ang="0">
                  <a:pos x="20" y="19"/>
                </a:cxn>
                <a:cxn ang="0">
                  <a:pos x="27" y="32"/>
                </a:cxn>
                <a:cxn ang="0">
                  <a:pos x="33" y="46"/>
                </a:cxn>
                <a:cxn ang="0">
                  <a:pos x="43" y="80"/>
                </a:cxn>
                <a:cxn ang="0">
                  <a:pos x="52" y="121"/>
                </a:cxn>
                <a:cxn ang="0">
                  <a:pos x="59" y="170"/>
                </a:cxn>
                <a:cxn ang="0">
                  <a:pos x="63" y="225"/>
                </a:cxn>
                <a:cxn ang="0">
                  <a:pos x="66" y="255"/>
                </a:cxn>
                <a:cxn ang="0">
                  <a:pos x="67" y="288"/>
                </a:cxn>
                <a:cxn ang="0">
                  <a:pos x="67" y="358"/>
                </a:cxn>
                <a:cxn ang="0">
                  <a:pos x="59" y="358"/>
                </a:cxn>
              </a:cxnLst>
              <a:rect l="0" t="0" r="r" b="b"/>
              <a:pathLst>
                <a:path w="67" h="358">
                  <a:moveTo>
                    <a:pt x="59" y="358"/>
                  </a:moveTo>
                  <a:lnTo>
                    <a:pt x="59" y="288"/>
                  </a:lnTo>
                  <a:lnTo>
                    <a:pt x="58" y="255"/>
                  </a:lnTo>
                  <a:lnTo>
                    <a:pt x="56" y="225"/>
                  </a:lnTo>
                  <a:lnTo>
                    <a:pt x="51" y="170"/>
                  </a:lnTo>
                  <a:lnTo>
                    <a:pt x="44" y="123"/>
                  </a:lnTo>
                  <a:lnTo>
                    <a:pt x="35" y="83"/>
                  </a:lnTo>
                  <a:lnTo>
                    <a:pt x="25" y="50"/>
                  </a:lnTo>
                  <a:lnTo>
                    <a:pt x="19" y="36"/>
                  </a:lnTo>
                  <a:lnTo>
                    <a:pt x="14" y="25"/>
                  </a:lnTo>
                  <a:lnTo>
                    <a:pt x="7" y="15"/>
                  </a:lnTo>
                  <a:lnTo>
                    <a:pt x="0" y="7"/>
                  </a:lnTo>
                  <a:lnTo>
                    <a:pt x="6" y="0"/>
                  </a:lnTo>
                  <a:lnTo>
                    <a:pt x="14" y="9"/>
                  </a:lnTo>
                  <a:lnTo>
                    <a:pt x="20" y="19"/>
                  </a:lnTo>
                  <a:lnTo>
                    <a:pt x="27" y="32"/>
                  </a:lnTo>
                  <a:lnTo>
                    <a:pt x="33" y="46"/>
                  </a:lnTo>
                  <a:lnTo>
                    <a:pt x="43" y="80"/>
                  </a:lnTo>
                  <a:lnTo>
                    <a:pt x="52" y="121"/>
                  </a:lnTo>
                  <a:lnTo>
                    <a:pt x="59" y="170"/>
                  </a:lnTo>
                  <a:lnTo>
                    <a:pt x="63" y="225"/>
                  </a:lnTo>
                  <a:lnTo>
                    <a:pt x="66" y="255"/>
                  </a:lnTo>
                  <a:lnTo>
                    <a:pt x="67" y="288"/>
                  </a:lnTo>
                  <a:lnTo>
                    <a:pt x="67" y="358"/>
                  </a:lnTo>
                  <a:lnTo>
                    <a:pt x="59" y="35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0" name="Freeform 140"/>
            <p:cNvSpPr>
              <a:spLocks/>
            </p:cNvSpPr>
            <p:nvPr userDrawn="1"/>
          </p:nvSpPr>
          <p:spPr bwMode="auto">
            <a:xfrm>
              <a:off x="590" y="4017"/>
              <a:ext cx="1" cy="1"/>
            </a:xfrm>
            <a:custGeom>
              <a:avLst/>
              <a:gdLst/>
              <a:ahLst/>
              <a:cxnLst>
                <a:cxn ang="0">
                  <a:pos x="9" y="0"/>
                </a:cxn>
                <a:cxn ang="0">
                  <a:pos x="8" y="0"/>
                </a:cxn>
                <a:cxn ang="0">
                  <a:pos x="0" y="0"/>
                </a:cxn>
                <a:cxn ang="0">
                  <a:pos x="9" y="0"/>
                </a:cxn>
              </a:cxnLst>
              <a:rect l="0" t="0" r="r" b="b"/>
              <a:pathLst>
                <a:path w="9">
                  <a:moveTo>
                    <a:pt x="9" y="0"/>
                  </a:moveTo>
                  <a:lnTo>
                    <a:pt x="8" y="0"/>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1" name="Freeform 141"/>
            <p:cNvSpPr>
              <a:spLocks/>
            </p:cNvSpPr>
            <p:nvPr userDrawn="1"/>
          </p:nvSpPr>
          <p:spPr bwMode="auto">
            <a:xfrm>
              <a:off x="534" y="3957"/>
              <a:ext cx="48" cy="9"/>
            </a:xfrm>
            <a:custGeom>
              <a:avLst/>
              <a:gdLst/>
              <a:ahLst/>
              <a:cxnLst>
                <a:cxn ang="0">
                  <a:pos x="329" y="67"/>
                </a:cxn>
                <a:cxn ang="0">
                  <a:pos x="310" y="53"/>
                </a:cxn>
                <a:cxn ang="0">
                  <a:pos x="286" y="41"/>
                </a:cxn>
                <a:cxn ang="0">
                  <a:pos x="254" y="31"/>
                </a:cxn>
                <a:cxn ang="0">
                  <a:pos x="217" y="23"/>
                </a:cxn>
                <a:cxn ang="0">
                  <a:pos x="173" y="16"/>
                </a:cxn>
                <a:cxn ang="0">
                  <a:pos x="122" y="12"/>
                </a:cxn>
                <a:cxn ang="0">
                  <a:pos x="64" y="10"/>
                </a:cxn>
                <a:cxn ang="0">
                  <a:pos x="0" y="8"/>
                </a:cxn>
                <a:cxn ang="0">
                  <a:pos x="0" y="0"/>
                </a:cxn>
                <a:cxn ang="0">
                  <a:pos x="64" y="2"/>
                </a:cxn>
                <a:cxn ang="0">
                  <a:pos x="122" y="4"/>
                </a:cxn>
                <a:cxn ang="0">
                  <a:pos x="173" y="8"/>
                </a:cxn>
                <a:cxn ang="0">
                  <a:pos x="219" y="15"/>
                </a:cxn>
                <a:cxn ang="0">
                  <a:pos x="258" y="23"/>
                </a:cxn>
                <a:cxn ang="0">
                  <a:pos x="289" y="34"/>
                </a:cxn>
                <a:cxn ang="0">
                  <a:pos x="316" y="46"/>
                </a:cxn>
                <a:cxn ang="0">
                  <a:pos x="335" y="60"/>
                </a:cxn>
                <a:cxn ang="0">
                  <a:pos x="329" y="67"/>
                </a:cxn>
              </a:cxnLst>
              <a:rect l="0" t="0" r="r" b="b"/>
              <a:pathLst>
                <a:path w="335" h="67">
                  <a:moveTo>
                    <a:pt x="329" y="67"/>
                  </a:moveTo>
                  <a:lnTo>
                    <a:pt x="310" y="53"/>
                  </a:lnTo>
                  <a:lnTo>
                    <a:pt x="286" y="41"/>
                  </a:lnTo>
                  <a:lnTo>
                    <a:pt x="254" y="31"/>
                  </a:lnTo>
                  <a:lnTo>
                    <a:pt x="217" y="23"/>
                  </a:lnTo>
                  <a:lnTo>
                    <a:pt x="173" y="16"/>
                  </a:lnTo>
                  <a:lnTo>
                    <a:pt x="122" y="12"/>
                  </a:lnTo>
                  <a:lnTo>
                    <a:pt x="64" y="10"/>
                  </a:lnTo>
                  <a:lnTo>
                    <a:pt x="0" y="8"/>
                  </a:lnTo>
                  <a:lnTo>
                    <a:pt x="0" y="0"/>
                  </a:lnTo>
                  <a:lnTo>
                    <a:pt x="64" y="2"/>
                  </a:lnTo>
                  <a:lnTo>
                    <a:pt x="122" y="4"/>
                  </a:lnTo>
                  <a:lnTo>
                    <a:pt x="173" y="8"/>
                  </a:lnTo>
                  <a:lnTo>
                    <a:pt x="219" y="15"/>
                  </a:lnTo>
                  <a:lnTo>
                    <a:pt x="258" y="23"/>
                  </a:lnTo>
                  <a:lnTo>
                    <a:pt x="289" y="34"/>
                  </a:lnTo>
                  <a:lnTo>
                    <a:pt x="316" y="46"/>
                  </a:lnTo>
                  <a:lnTo>
                    <a:pt x="335" y="60"/>
                  </a:lnTo>
                  <a:lnTo>
                    <a:pt x="329" y="6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2" name="Freeform 142"/>
            <p:cNvSpPr>
              <a:spLocks/>
            </p:cNvSpPr>
            <p:nvPr userDrawn="1"/>
          </p:nvSpPr>
          <p:spPr bwMode="auto">
            <a:xfrm>
              <a:off x="581" y="3965"/>
              <a:ext cx="1" cy="1"/>
            </a:xfrm>
            <a:custGeom>
              <a:avLst/>
              <a:gdLst/>
              <a:ahLst/>
              <a:cxnLst>
                <a:cxn ang="0">
                  <a:pos x="6" y="0"/>
                </a:cxn>
                <a:cxn ang="0">
                  <a:pos x="0" y="7"/>
                </a:cxn>
                <a:cxn ang="0">
                  <a:pos x="6" y="0"/>
                </a:cxn>
              </a:cxnLst>
              <a:rect l="0" t="0" r="r" b="b"/>
              <a:pathLst>
                <a:path w="6" h="7">
                  <a:moveTo>
                    <a:pt x="6" y="0"/>
                  </a:moveTo>
                  <a:lnTo>
                    <a:pt x="0" y="7"/>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3" name="Freeform 143"/>
            <p:cNvSpPr>
              <a:spLocks/>
            </p:cNvSpPr>
            <p:nvPr userDrawn="1"/>
          </p:nvSpPr>
          <p:spPr bwMode="auto">
            <a:xfrm>
              <a:off x="520" y="3955"/>
              <a:ext cx="14" cy="3"/>
            </a:xfrm>
            <a:custGeom>
              <a:avLst/>
              <a:gdLst/>
              <a:ahLst/>
              <a:cxnLst>
                <a:cxn ang="0">
                  <a:pos x="101" y="20"/>
                </a:cxn>
                <a:cxn ang="0">
                  <a:pos x="67" y="19"/>
                </a:cxn>
                <a:cxn ang="0">
                  <a:pos x="39" y="17"/>
                </a:cxn>
                <a:cxn ang="0">
                  <a:pos x="17" y="14"/>
                </a:cxn>
                <a:cxn ang="0">
                  <a:pos x="0" y="8"/>
                </a:cxn>
                <a:cxn ang="0">
                  <a:pos x="4" y="0"/>
                </a:cxn>
                <a:cxn ang="0">
                  <a:pos x="19" y="6"/>
                </a:cxn>
                <a:cxn ang="0">
                  <a:pos x="41" y="9"/>
                </a:cxn>
                <a:cxn ang="0">
                  <a:pos x="67" y="11"/>
                </a:cxn>
                <a:cxn ang="0">
                  <a:pos x="101" y="12"/>
                </a:cxn>
                <a:cxn ang="0">
                  <a:pos x="101" y="20"/>
                </a:cxn>
              </a:cxnLst>
              <a:rect l="0" t="0" r="r" b="b"/>
              <a:pathLst>
                <a:path w="101" h="20">
                  <a:moveTo>
                    <a:pt x="101" y="20"/>
                  </a:moveTo>
                  <a:lnTo>
                    <a:pt x="67" y="19"/>
                  </a:lnTo>
                  <a:lnTo>
                    <a:pt x="39" y="17"/>
                  </a:lnTo>
                  <a:lnTo>
                    <a:pt x="17" y="14"/>
                  </a:lnTo>
                  <a:lnTo>
                    <a:pt x="0" y="8"/>
                  </a:lnTo>
                  <a:lnTo>
                    <a:pt x="4" y="0"/>
                  </a:lnTo>
                  <a:lnTo>
                    <a:pt x="19" y="6"/>
                  </a:lnTo>
                  <a:lnTo>
                    <a:pt x="41" y="9"/>
                  </a:lnTo>
                  <a:lnTo>
                    <a:pt x="67" y="11"/>
                  </a:lnTo>
                  <a:lnTo>
                    <a:pt x="101" y="12"/>
                  </a:lnTo>
                  <a:lnTo>
                    <a:pt x="101" y="2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4" name="Freeform 144"/>
            <p:cNvSpPr>
              <a:spLocks/>
            </p:cNvSpPr>
            <p:nvPr userDrawn="1"/>
          </p:nvSpPr>
          <p:spPr bwMode="auto">
            <a:xfrm>
              <a:off x="534" y="3957"/>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5" name="Freeform 145"/>
            <p:cNvSpPr>
              <a:spLocks/>
            </p:cNvSpPr>
            <p:nvPr userDrawn="1"/>
          </p:nvSpPr>
          <p:spPr bwMode="auto">
            <a:xfrm>
              <a:off x="516" y="3949"/>
              <a:ext cx="4" cy="7"/>
            </a:xfrm>
            <a:custGeom>
              <a:avLst/>
              <a:gdLst/>
              <a:ahLst/>
              <a:cxnLst>
                <a:cxn ang="0">
                  <a:pos x="27" y="53"/>
                </a:cxn>
                <a:cxn ang="0">
                  <a:pos x="16" y="45"/>
                </a:cxn>
                <a:cxn ang="0">
                  <a:pos x="7" y="33"/>
                </a:cxn>
                <a:cxn ang="0">
                  <a:pos x="1" y="19"/>
                </a:cxn>
                <a:cxn ang="0">
                  <a:pos x="0" y="0"/>
                </a:cxn>
                <a:cxn ang="0">
                  <a:pos x="8" y="0"/>
                </a:cxn>
                <a:cxn ang="0">
                  <a:pos x="9" y="16"/>
                </a:cxn>
                <a:cxn ang="0">
                  <a:pos x="15" y="29"/>
                </a:cxn>
                <a:cxn ang="0">
                  <a:pos x="21" y="38"/>
                </a:cxn>
                <a:cxn ang="0">
                  <a:pos x="33" y="46"/>
                </a:cxn>
                <a:cxn ang="0">
                  <a:pos x="27" y="53"/>
                </a:cxn>
              </a:cxnLst>
              <a:rect l="0" t="0" r="r" b="b"/>
              <a:pathLst>
                <a:path w="33" h="53">
                  <a:moveTo>
                    <a:pt x="27" y="53"/>
                  </a:moveTo>
                  <a:lnTo>
                    <a:pt x="16" y="45"/>
                  </a:lnTo>
                  <a:lnTo>
                    <a:pt x="7" y="33"/>
                  </a:lnTo>
                  <a:lnTo>
                    <a:pt x="1" y="19"/>
                  </a:lnTo>
                  <a:lnTo>
                    <a:pt x="0" y="0"/>
                  </a:lnTo>
                  <a:lnTo>
                    <a:pt x="8" y="0"/>
                  </a:lnTo>
                  <a:lnTo>
                    <a:pt x="9" y="16"/>
                  </a:lnTo>
                  <a:lnTo>
                    <a:pt x="15" y="29"/>
                  </a:lnTo>
                  <a:lnTo>
                    <a:pt x="21" y="38"/>
                  </a:lnTo>
                  <a:lnTo>
                    <a:pt x="33" y="46"/>
                  </a:lnTo>
                  <a:lnTo>
                    <a:pt x="27" y="5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6" name="Freeform 146"/>
            <p:cNvSpPr>
              <a:spLocks/>
            </p:cNvSpPr>
            <p:nvPr userDrawn="1"/>
          </p:nvSpPr>
          <p:spPr bwMode="auto">
            <a:xfrm>
              <a:off x="520" y="3955"/>
              <a:ext cx="1" cy="1"/>
            </a:xfrm>
            <a:custGeom>
              <a:avLst/>
              <a:gdLst/>
              <a:ahLst/>
              <a:cxnLst>
                <a:cxn ang="0">
                  <a:pos x="1" y="8"/>
                </a:cxn>
                <a:cxn ang="0">
                  <a:pos x="0" y="7"/>
                </a:cxn>
                <a:cxn ang="0">
                  <a:pos x="6" y="0"/>
                </a:cxn>
                <a:cxn ang="0">
                  <a:pos x="5" y="0"/>
                </a:cxn>
                <a:cxn ang="0">
                  <a:pos x="1" y="8"/>
                </a:cxn>
              </a:cxnLst>
              <a:rect l="0" t="0" r="r" b="b"/>
              <a:pathLst>
                <a:path w="6" h="8">
                  <a:moveTo>
                    <a:pt x="1" y="8"/>
                  </a:moveTo>
                  <a:lnTo>
                    <a:pt x="0" y="7"/>
                  </a:lnTo>
                  <a:lnTo>
                    <a:pt x="6" y="0"/>
                  </a:lnTo>
                  <a:lnTo>
                    <a:pt x="5" y="0"/>
                  </a:lnTo>
                  <a:lnTo>
                    <a:pt x="1"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7" name="Freeform 147"/>
            <p:cNvSpPr>
              <a:spLocks/>
            </p:cNvSpPr>
            <p:nvPr userDrawn="1"/>
          </p:nvSpPr>
          <p:spPr bwMode="auto">
            <a:xfrm>
              <a:off x="516" y="3943"/>
              <a:ext cx="2" cy="6"/>
            </a:xfrm>
            <a:custGeom>
              <a:avLst/>
              <a:gdLst/>
              <a:ahLst/>
              <a:cxnLst>
                <a:cxn ang="0">
                  <a:pos x="0" y="36"/>
                </a:cxn>
                <a:cxn ang="0">
                  <a:pos x="2" y="15"/>
                </a:cxn>
                <a:cxn ang="0">
                  <a:pos x="7" y="7"/>
                </a:cxn>
                <a:cxn ang="0">
                  <a:pos x="11" y="0"/>
                </a:cxn>
                <a:cxn ang="0">
                  <a:pos x="18" y="5"/>
                </a:cxn>
                <a:cxn ang="0">
                  <a:pos x="13" y="12"/>
                </a:cxn>
                <a:cxn ang="0">
                  <a:pos x="10" y="18"/>
                </a:cxn>
                <a:cxn ang="0">
                  <a:pos x="8" y="38"/>
                </a:cxn>
                <a:cxn ang="0">
                  <a:pos x="0" y="36"/>
                </a:cxn>
              </a:cxnLst>
              <a:rect l="0" t="0" r="r" b="b"/>
              <a:pathLst>
                <a:path w="18" h="38">
                  <a:moveTo>
                    <a:pt x="0" y="36"/>
                  </a:moveTo>
                  <a:lnTo>
                    <a:pt x="2" y="15"/>
                  </a:lnTo>
                  <a:lnTo>
                    <a:pt x="7" y="7"/>
                  </a:lnTo>
                  <a:lnTo>
                    <a:pt x="11" y="0"/>
                  </a:lnTo>
                  <a:lnTo>
                    <a:pt x="18" y="5"/>
                  </a:lnTo>
                  <a:lnTo>
                    <a:pt x="13" y="12"/>
                  </a:lnTo>
                  <a:lnTo>
                    <a:pt x="10" y="18"/>
                  </a:lnTo>
                  <a:lnTo>
                    <a:pt x="8" y="38"/>
                  </a:lnTo>
                  <a:lnTo>
                    <a:pt x="0" y="3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8" name="Freeform 148"/>
            <p:cNvSpPr>
              <a:spLocks/>
            </p:cNvSpPr>
            <p:nvPr userDrawn="1"/>
          </p:nvSpPr>
          <p:spPr bwMode="auto">
            <a:xfrm>
              <a:off x="516" y="3948"/>
              <a:ext cx="1" cy="1"/>
            </a:xfrm>
            <a:custGeom>
              <a:avLst/>
              <a:gdLst/>
              <a:ahLst/>
              <a:cxnLst>
                <a:cxn ang="0">
                  <a:pos x="0" y="1"/>
                </a:cxn>
                <a:cxn ang="0">
                  <a:pos x="0" y="0"/>
                </a:cxn>
                <a:cxn ang="0">
                  <a:pos x="8" y="2"/>
                </a:cxn>
                <a:cxn ang="0">
                  <a:pos x="8" y="1"/>
                </a:cxn>
                <a:cxn ang="0">
                  <a:pos x="0" y="1"/>
                </a:cxn>
              </a:cxnLst>
              <a:rect l="0" t="0" r="r" b="b"/>
              <a:pathLst>
                <a:path w="8" h="2">
                  <a:moveTo>
                    <a:pt x="0" y="1"/>
                  </a:moveTo>
                  <a:lnTo>
                    <a:pt x="0" y="0"/>
                  </a:lnTo>
                  <a:lnTo>
                    <a:pt x="8" y="2"/>
                  </a:lnTo>
                  <a:lnTo>
                    <a:pt x="8" y="1"/>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69" name="Freeform 149"/>
            <p:cNvSpPr>
              <a:spLocks/>
            </p:cNvSpPr>
            <p:nvPr userDrawn="1"/>
          </p:nvSpPr>
          <p:spPr bwMode="auto">
            <a:xfrm>
              <a:off x="517" y="3941"/>
              <a:ext cx="6" cy="3"/>
            </a:xfrm>
            <a:custGeom>
              <a:avLst/>
              <a:gdLst/>
              <a:ahLst/>
              <a:cxnLst>
                <a:cxn ang="0">
                  <a:pos x="0" y="12"/>
                </a:cxn>
                <a:cxn ang="0">
                  <a:pos x="14" y="4"/>
                </a:cxn>
                <a:cxn ang="0">
                  <a:pos x="26" y="1"/>
                </a:cxn>
                <a:cxn ang="0">
                  <a:pos x="38" y="0"/>
                </a:cxn>
                <a:cxn ang="0">
                  <a:pos x="38" y="9"/>
                </a:cxn>
                <a:cxn ang="0">
                  <a:pos x="26" y="10"/>
                </a:cxn>
                <a:cxn ang="0">
                  <a:pos x="18" y="12"/>
                </a:cxn>
                <a:cxn ang="0">
                  <a:pos x="5" y="20"/>
                </a:cxn>
                <a:cxn ang="0">
                  <a:pos x="0" y="12"/>
                </a:cxn>
              </a:cxnLst>
              <a:rect l="0" t="0" r="r" b="b"/>
              <a:pathLst>
                <a:path w="38" h="20">
                  <a:moveTo>
                    <a:pt x="0" y="12"/>
                  </a:moveTo>
                  <a:lnTo>
                    <a:pt x="14" y="4"/>
                  </a:lnTo>
                  <a:lnTo>
                    <a:pt x="26" y="1"/>
                  </a:lnTo>
                  <a:lnTo>
                    <a:pt x="38" y="0"/>
                  </a:lnTo>
                  <a:lnTo>
                    <a:pt x="38" y="9"/>
                  </a:lnTo>
                  <a:lnTo>
                    <a:pt x="26" y="10"/>
                  </a:lnTo>
                  <a:lnTo>
                    <a:pt x="18" y="12"/>
                  </a:lnTo>
                  <a:lnTo>
                    <a:pt x="5" y="20"/>
                  </a:lnTo>
                  <a:lnTo>
                    <a:pt x="0" y="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0" name="Freeform 150"/>
            <p:cNvSpPr>
              <a:spLocks/>
            </p:cNvSpPr>
            <p:nvPr userDrawn="1"/>
          </p:nvSpPr>
          <p:spPr bwMode="auto">
            <a:xfrm>
              <a:off x="517" y="3943"/>
              <a:ext cx="1" cy="1"/>
            </a:xfrm>
            <a:custGeom>
              <a:avLst/>
              <a:gdLst/>
              <a:ahLst/>
              <a:cxnLst>
                <a:cxn ang="0">
                  <a:pos x="0" y="1"/>
                </a:cxn>
                <a:cxn ang="0">
                  <a:pos x="1" y="0"/>
                </a:cxn>
                <a:cxn ang="0">
                  <a:pos x="6" y="8"/>
                </a:cxn>
                <a:cxn ang="0">
                  <a:pos x="7" y="6"/>
                </a:cxn>
                <a:cxn ang="0">
                  <a:pos x="0" y="1"/>
                </a:cxn>
              </a:cxnLst>
              <a:rect l="0" t="0" r="r" b="b"/>
              <a:pathLst>
                <a:path w="7" h="8">
                  <a:moveTo>
                    <a:pt x="0" y="1"/>
                  </a:moveTo>
                  <a:lnTo>
                    <a:pt x="1" y="0"/>
                  </a:lnTo>
                  <a:lnTo>
                    <a:pt x="6" y="8"/>
                  </a:lnTo>
                  <a:lnTo>
                    <a:pt x="7" y="6"/>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1" name="Freeform 151"/>
            <p:cNvSpPr>
              <a:spLocks/>
            </p:cNvSpPr>
            <p:nvPr userDrawn="1"/>
          </p:nvSpPr>
          <p:spPr bwMode="auto">
            <a:xfrm>
              <a:off x="523" y="3941"/>
              <a:ext cx="28" cy="3"/>
            </a:xfrm>
            <a:custGeom>
              <a:avLst/>
              <a:gdLst/>
              <a:ahLst/>
              <a:cxnLst>
                <a:cxn ang="0">
                  <a:pos x="0" y="0"/>
                </a:cxn>
                <a:cxn ang="0">
                  <a:pos x="194" y="12"/>
                </a:cxn>
                <a:cxn ang="0">
                  <a:pos x="194" y="21"/>
                </a:cxn>
                <a:cxn ang="0">
                  <a:pos x="0" y="9"/>
                </a:cxn>
                <a:cxn ang="0">
                  <a:pos x="0" y="0"/>
                </a:cxn>
              </a:cxnLst>
              <a:rect l="0" t="0" r="r" b="b"/>
              <a:pathLst>
                <a:path w="194" h="21">
                  <a:moveTo>
                    <a:pt x="0" y="0"/>
                  </a:moveTo>
                  <a:lnTo>
                    <a:pt x="194" y="12"/>
                  </a:lnTo>
                  <a:lnTo>
                    <a:pt x="194" y="21"/>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2" name="Freeform 152"/>
            <p:cNvSpPr>
              <a:spLocks/>
            </p:cNvSpPr>
            <p:nvPr userDrawn="1"/>
          </p:nvSpPr>
          <p:spPr bwMode="auto">
            <a:xfrm>
              <a:off x="523" y="3941"/>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3" name="Freeform 153"/>
            <p:cNvSpPr>
              <a:spLocks/>
            </p:cNvSpPr>
            <p:nvPr userDrawn="1"/>
          </p:nvSpPr>
          <p:spPr bwMode="auto">
            <a:xfrm>
              <a:off x="551" y="3943"/>
              <a:ext cx="53" cy="3"/>
            </a:xfrm>
            <a:custGeom>
              <a:avLst/>
              <a:gdLst/>
              <a:ahLst/>
              <a:cxnLst>
                <a:cxn ang="0">
                  <a:pos x="0" y="0"/>
                </a:cxn>
                <a:cxn ang="0">
                  <a:pos x="189" y="9"/>
                </a:cxn>
                <a:cxn ang="0">
                  <a:pos x="375" y="12"/>
                </a:cxn>
                <a:cxn ang="0">
                  <a:pos x="375" y="21"/>
                </a:cxn>
                <a:cxn ang="0">
                  <a:pos x="189" y="18"/>
                </a:cxn>
                <a:cxn ang="0">
                  <a:pos x="0" y="9"/>
                </a:cxn>
                <a:cxn ang="0">
                  <a:pos x="0" y="0"/>
                </a:cxn>
              </a:cxnLst>
              <a:rect l="0" t="0" r="r" b="b"/>
              <a:pathLst>
                <a:path w="375" h="21">
                  <a:moveTo>
                    <a:pt x="0" y="0"/>
                  </a:moveTo>
                  <a:lnTo>
                    <a:pt x="189" y="9"/>
                  </a:lnTo>
                  <a:lnTo>
                    <a:pt x="375" y="12"/>
                  </a:lnTo>
                  <a:lnTo>
                    <a:pt x="375" y="21"/>
                  </a:lnTo>
                  <a:lnTo>
                    <a:pt x="189" y="18"/>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4" name="Freeform 154"/>
            <p:cNvSpPr>
              <a:spLocks/>
            </p:cNvSpPr>
            <p:nvPr userDrawn="1"/>
          </p:nvSpPr>
          <p:spPr bwMode="auto">
            <a:xfrm>
              <a:off x="551" y="394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5" name="Freeform 155"/>
            <p:cNvSpPr>
              <a:spLocks/>
            </p:cNvSpPr>
            <p:nvPr userDrawn="1"/>
          </p:nvSpPr>
          <p:spPr bwMode="auto">
            <a:xfrm>
              <a:off x="604" y="3942"/>
              <a:ext cx="54" cy="4"/>
            </a:xfrm>
            <a:custGeom>
              <a:avLst/>
              <a:gdLst/>
              <a:ahLst/>
              <a:cxnLst>
                <a:cxn ang="0">
                  <a:pos x="0" y="19"/>
                </a:cxn>
                <a:cxn ang="0">
                  <a:pos x="88" y="18"/>
                </a:cxn>
                <a:cxn ang="0">
                  <a:pos x="180" y="15"/>
                </a:cxn>
                <a:cxn ang="0">
                  <a:pos x="374" y="0"/>
                </a:cxn>
                <a:cxn ang="0">
                  <a:pos x="374" y="9"/>
                </a:cxn>
                <a:cxn ang="0">
                  <a:pos x="180" y="24"/>
                </a:cxn>
                <a:cxn ang="0">
                  <a:pos x="88" y="27"/>
                </a:cxn>
                <a:cxn ang="0">
                  <a:pos x="0" y="28"/>
                </a:cxn>
                <a:cxn ang="0">
                  <a:pos x="0" y="19"/>
                </a:cxn>
              </a:cxnLst>
              <a:rect l="0" t="0" r="r" b="b"/>
              <a:pathLst>
                <a:path w="374" h="28">
                  <a:moveTo>
                    <a:pt x="0" y="19"/>
                  </a:moveTo>
                  <a:lnTo>
                    <a:pt x="88" y="18"/>
                  </a:lnTo>
                  <a:lnTo>
                    <a:pt x="180" y="15"/>
                  </a:lnTo>
                  <a:lnTo>
                    <a:pt x="374" y="0"/>
                  </a:lnTo>
                  <a:lnTo>
                    <a:pt x="374" y="9"/>
                  </a:lnTo>
                  <a:lnTo>
                    <a:pt x="180" y="24"/>
                  </a:lnTo>
                  <a:lnTo>
                    <a:pt x="88" y="27"/>
                  </a:lnTo>
                  <a:lnTo>
                    <a:pt x="0" y="28"/>
                  </a:lnTo>
                  <a:lnTo>
                    <a:pt x="0" y="1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6" name="Freeform 156"/>
            <p:cNvSpPr>
              <a:spLocks/>
            </p:cNvSpPr>
            <p:nvPr userDrawn="1"/>
          </p:nvSpPr>
          <p:spPr bwMode="auto">
            <a:xfrm>
              <a:off x="604" y="3945"/>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7" name="Freeform 157"/>
            <p:cNvSpPr>
              <a:spLocks/>
            </p:cNvSpPr>
            <p:nvPr userDrawn="1"/>
          </p:nvSpPr>
          <p:spPr bwMode="auto">
            <a:xfrm>
              <a:off x="658" y="3941"/>
              <a:ext cx="9" cy="2"/>
            </a:xfrm>
            <a:custGeom>
              <a:avLst/>
              <a:gdLst/>
              <a:ahLst/>
              <a:cxnLst>
                <a:cxn ang="0">
                  <a:pos x="0" y="5"/>
                </a:cxn>
                <a:cxn ang="0">
                  <a:pos x="64" y="0"/>
                </a:cxn>
                <a:cxn ang="0">
                  <a:pos x="64" y="9"/>
                </a:cxn>
                <a:cxn ang="0">
                  <a:pos x="0" y="14"/>
                </a:cxn>
                <a:cxn ang="0">
                  <a:pos x="0" y="5"/>
                </a:cxn>
              </a:cxnLst>
              <a:rect l="0" t="0" r="r" b="b"/>
              <a:pathLst>
                <a:path w="64" h="14">
                  <a:moveTo>
                    <a:pt x="0" y="5"/>
                  </a:moveTo>
                  <a:lnTo>
                    <a:pt x="64" y="0"/>
                  </a:lnTo>
                  <a:lnTo>
                    <a:pt x="64" y="9"/>
                  </a:lnTo>
                  <a:lnTo>
                    <a:pt x="0" y="14"/>
                  </a:lnTo>
                  <a:lnTo>
                    <a:pt x="0"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8" name="Freeform 158"/>
            <p:cNvSpPr>
              <a:spLocks/>
            </p:cNvSpPr>
            <p:nvPr userDrawn="1"/>
          </p:nvSpPr>
          <p:spPr bwMode="auto">
            <a:xfrm>
              <a:off x="658" y="3942"/>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79" name="Freeform 159"/>
            <p:cNvSpPr>
              <a:spLocks/>
            </p:cNvSpPr>
            <p:nvPr userDrawn="1"/>
          </p:nvSpPr>
          <p:spPr bwMode="auto">
            <a:xfrm>
              <a:off x="667" y="3941"/>
              <a:ext cx="4" cy="3"/>
            </a:xfrm>
            <a:custGeom>
              <a:avLst/>
              <a:gdLst/>
              <a:ahLst/>
              <a:cxnLst>
                <a:cxn ang="0">
                  <a:pos x="1" y="0"/>
                </a:cxn>
                <a:cxn ang="0">
                  <a:pos x="20" y="2"/>
                </a:cxn>
                <a:cxn ang="0">
                  <a:pos x="30" y="8"/>
                </a:cxn>
                <a:cxn ang="0">
                  <a:pos x="28" y="17"/>
                </a:cxn>
                <a:cxn ang="0">
                  <a:pos x="18" y="12"/>
                </a:cxn>
                <a:cxn ang="0">
                  <a:pos x="0" y="9"/>
                </a:cxn>
                <a:cxn ang="0">
                  <a:pos x="1" y="0"/>
                </a:cxn>
              </a:cxnLst>
              <a:rect l="0" t="0" r="r" b="b"/>
              <a:pathLst>
                <a:path w="30" h="17">
                  <a:moveTo>
                    <a:pt x="1" y="0"/>
                  </a:moveTo>
                  <a:lnTo>
                    <a:pt x="20" y="2"/>
                  </a:lnTo>
                  <a:lnTo>
                    <a:pt x="30" y="8"/>
                  </a:lnTo>
                  <a:lnTo>
                    <a:pt x="28" y="17"/>
                  </a:lnTo>
                  <a:lnTo>
                    <a:pt x="18" y="12"/>
                  </a:lnTo>
                  <a:lnTo>
                    <a:pt x="0" y="9"/>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0" name="Freeform 160"/>
            <p:cNvSpPr>
              <a:spLocks/>
            </p:cNvSpPr>
            <p:nvPr userDrawn="1"/>
          </p:nvSpPr>
          <p:spPr bwMode="auto">
            <a:xfrm>
              <a:off x="667" y="3941"/>
              <a:ext cx="1" cy="2"/>
            </a:xfrm>
            <a:custGeom>
              <a:avLst/>
              <a:gdLst/>
              <a:ahLst/>
              <a:cxnLst>
                <a:cxn ang="0">
                  <a:pos x="1" y="0"/>
                </a:cxn>
                <a:cxn ang="0">
                  <a:pos x="0" y="9"/>
                </a:cxn>
                <a:cxn ang="0">
                  <a:pos x="1" y="9"/>
                </a:cxn>
                <a:cxn ang="0">
                  <a:pos x="1" y="0"/>
                </a:cxn>
              </a:cxnLst>
              <a:rect l="0" t="0" r="r" b="b"/>
              <a:pathLst>
                <a:path w="1" h="9">
                  <a:moveTo>
                    <a:pt x="1" y="0"/>
                  </a:moveTo>
                  <a:lnTo>
                    <a:pt x="0" y="9"/>
                  </a:lnTo>
                  <a:lnTo>
                    <a:pt x="1" y="9"/>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1" name="Freeform 161"/>
            <p:cNvSpPr>
              <a:spLocks/>
            </p:cNvSpPr>
            <p:nvPr userDrawn="1"/>
          </p:nvSpPr>
          <p:spPr bwMode="auto">
            <a:xfrm>
              <a:off x="670" y="3943"/>
              <a:ext cx="2" cy="5"/>
            </a:xfrm>
            <a:custGeom>
              <a:avLst/>
              <a:gdLst/>
              <a:ahLst/>
              <a:cxnLst>
                <a:cxn ang="0">
                  <a:pos x="8" y="0"/>
                </a:cxn>
                <a:cxn ang="0">
                  <a:pos x="12" y="7"/>
                </a:cxn>
                <a:cxn ang="0">
                  <a:pos x="14" y="15"/>
                </a:cxn>
                <a:cxn ang="0">
                  <a:pos x="15" y="36"/>
                </a:cxn>
                <a:cxn ang="0">
                  <a:pos x="6" y="37"/>
                </a:cxn>
                <a:cxn ang="0">
                  <a:pos x="5" y="16"/>
                </a:cxn>
                <a:cxn ang="0">
                  <a:pos x="3" y="10"/>
                </a:cxn>
                <a:cxn ang="0">
                  <a:pos x="0" y="5"/>
                </a:cxn>
                <a:cxn ang="0">
                  <a:pos x="8" y="0"/>
                </a:cxn>
              </a:cxnLst>
              <a:rect l="0" t="0" r="r" b="b"/>
              <a:pathLst>
                <a:path w="15" h="37">
                  <a:moveTo>
                    <a:pt x="8" y="0"/>
                  </a:moveTo>
                  <a:lnTo>
                    <a:pt x="12" y="7"/>
                  </a:lnTo>
                  <a:lnTo>
                    <a:pt x="14" y="15"/>
                  </a:lnTo>
                  <a:lnTo>
                    <a:pt x="15" y="36"/>
                  </a:lnTo>
                  <a:lnTo>
                    <a:pt x="6" y="37"/>
                  </a:lnTo>
                  <a:lnTo>
                    <a:pt x="5" y="16"/>
                  </a:lnTo>
                  <a:lnTo>
                    <a:pt x="3" y="10"/>
                  </a:lnTo>
                  <a:lnTo>
                    <a:pt x="0" y="5"/>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2" name="Freeform 162"/>
            <p:cNvSpPr>
              <a:spLocks/>
            </p:cNvSpPr>
            <p:nvPr userDrawn="1"/>
          </p:nvSpPr>
          <p:spPr bwMode="auto">
            <a:xfrm>
              <a:off x="670" y="3943"/>
              <a:ext cx="1" cy="1"/>
            </a:xfrm>
            <a:custGeom>
              <a:avLst/>
              <a:gdLst/>
              <a:ahLst/>
              <a:cxnLst>
                <a:cxn ang="0">
                  <a:pos x="6" y="0"/>
                </a:cxn>
                <a:cxn ang="0">
                  <a:pos x="7" y="0"/>
                </a:cxn>
                <a:cxn ang="0">
                  <a:pos x="8" y="2"/>
                </a:cxn>
                <a:cxn ang="0">
                  <a:pos x="0" y="7"/>
                </a:cxn>
                <a:cxn ang="0">
                  <a:pos x="4" y="9"/>
                </a:cxn>
                <a:cxn ang="0">
                  <a:pos x="6" y="0"/>
                </a:cxn>
              </a:cxnLst>
              <a:rect l="0" t="0" r="r" b="b"/>
              <a:pathLst>
                <a:path w="8" h="9">
                  <a:moveTo>
                    <a:pt x="6" y="0"/>
                  </a:moveTo>
                  <a:lnTo>
                    <a:pt x="7" y="0"/>
                  </a:lnTo>
                  <a:lnTo>
                    <a:pt x="8" y="2"/>
                  </a:lnTo>
                  <a:lnTo>
                    <a:pt x="0" y="7"/>
                  </a:lnTo>
                  <a:lnTo>
                    <a:pt x="4" y="9"/>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3" name="Freeform 163"/>
            <p:cNvSpPr>
              <a:spLocks/>
            </p:cNvSpPr>
            <p:nvPr userDrawn="1"/>
          </p:nvSpPr>
          <p:spPr bwMode="auto">
            <a:xfrm>
              <a:off x="664" y="3948"/>
              <a:ext cx="8" cy="7"/>
            </a:xfrm>
            <a:custGeom>
              <a:avLst/>
              <a:gdLst/>
              <a:ahLst/>
              <a:cxnLst>
                <a:cxn ang="0">
                  <a:pos x="56" y="0"/>
                </a:cxn>
                <a:cxn ang="0">
                  <a:pos x="55" y="10"/>
                </a:cxn>
                <a:cxn ang="0">
                  <a:pos x="52" y="20"/>
                </a:cxn>
                <a:cxn ang="0">
                  <a:pos x="43" y="36"/>
                </a:cxn>
                <a:cxn ang="0">
                  <a:pos x="26" y="47"/>
                </a:cxn>
                <a:cxn ang="0">
                  <a:pos x="3" y="52"/>
                </a:cxn>
                <a:cxn ang="0">
                  <a:pos x="0" y="44"/>
                </a:cxn>
                <a:cxn ang="0">
                  <a:pos x="21" y="39"/>
                </a:cxn>
                <a:cxn ang="0">
                  <a:pos x="36" y="31"/>
                </a:cxn>
                <a:cxn ang="0">
                  <a:pos x="44" y="16"/>
                </a:cxn>
                <a:cxn ang="0">
                  <a:pos x="46" y="9"/>
                </a:cxn>
                <a:cxn ang="0">
                  <a:pos x="47" y="0"/>
                </a:cxn>
                <a:cxn ang="0">
                  <a:pos x="56" y="0"/>
                </a:cxn>
              </a:cxnLst>
              <a:rect l="0" t="0" r="r" b="b"/>
              <a:pathLst>
                <a:path w="56" h="52">
                  <a:moveTo>
                    <a:pt x="56" y="0"/>
                  </a:moveTo>
                  <a:lnTo>
                    <a:pt x="55" y="10"/>
                  </a:lnTo>
                  <a:lnTo>
                    <a:pt x="52" y="20"/>
                  </a:lnTo>
                  <a:lnTo>
                    <a:pt x="43" y="36"/>
                  </a:lnTo>
                  <a:lnTo>
                    <a:pt x="26" y="47"/>
                  </a:lnTo>
                  <a:lnTo>
                    <a:pt x="3" y="52"/>
                  </a:lnTo>
                  <a:lnTo>
                    <a:pt x="0" y="44"/>
                  </a:lnTo>
                  <a:lnTo>
                    <a:pt x="21" y="39"/>
                  </a:lnTo>
                  <a:lnTo>
                    <a:pt x="36" y="31"/>
                  </a:lnTo>
                  <a:lnTo>
                    <a:pt x="44" y="16"/>
                  </a:lnTo>
                  <a:lnTo>
                    <a:pt x="46" y="9"/>
                  </a:lnTo>
                  <a:lnTo>
                    <a:pt x="47" y="0"/>
                  </a:lnTo>
                  <a:lnTo>
                    <a:pt x="5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4" name="Freeform 164"/>
            <p:cNvSpPr>
              <a:spLocks/>
            </p:cNvSpPr>
            <p:nvPr userDrawn="1"/>
          </p:nvSpPr>
          <p:spPr bwMode="auto">
            <a:xfrm>
              <a:off x="671" y="3948"/>
              <a:ext cx="1" cy="1"/>
            </a:xfrm>
            <a:custGeom>
              <a:avLst/>
              <a:gdLst/>
              <a:ahLst/>
              <a:cxnLst>
                <a:cxn ang="0">
                  <a:pos x="9" y="0"/>
                </a:cxn>
                <a:cxn ang="0">
                  <a:pos x="0" y="0"/>
                </a:cxn>
                <a:cxn ang="0">
                  <a:pos x="0" y="1"/>
                </a:cxn>
                <a:cxn ang="0">
                  <a:pos x="9" y="0"/>
                </a:cxn>
              </a:cxnLst>
              <a:rect l="0" t="0" r="r" b="b"/>
              <a:pathLst>
                <a:path w="9" h="1">
                  <a:moveTo>
                    <a:pt x="9" y="0"/>
                  </a:moveTo>
                  <a:lnTo>
                    <a:pt x="0" y="0"/>
                  </a:lnTo>
                  <a:lnTo>
                    <a:pt x="0" y="1"/>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5" name="Freeform 165"/>
            <p:cNvSpPr>
              <a:spLocks/>
            </p:cNvSpPr>
            <p:nvPr userDrawn="1"/>
          </p:nvSpPr>
          <p:spPr bwMode="auto">
            <a:xfrm>
              <a:off x="653" y="3954"/>
              <a:ext cx="12" cy="4"/>
            </a:xfrm>
            <a:custGeom>
              <a:avLst/>
              <a:gdLst/>
              <a:ahLst/>
              <a:cxnLst>
                <a:cxn ang="0">
                  <a:pos x="84" y="8"/>
                </a:cxn>
                <a:cxn ang="0">
                  <a:pos x="40" y="16"/>
                </a:cxn>
                <a:cxn ang="0">
                  <a:pos x="4" y="26"/>
                </a:cxn>
                <a:cxn ang="0">
                  <a:pos x="0" y="18"/>
                </a:cxn>
                <a:cxn ang="0">
                  <a:pos x="36" y="8"/>
                </a:cxn>
                <a:cxn ang="0">
                  <a:pos x="82" y="0"/>
                </a:cxn>
                <a:cxn ang="0">
                  <a:pos x="84" y="8"/>
                </a:cxn>
              </a:cxnLst>
              <a:rect l="0" t="0" r="r" b="b"/>
              <a:pathLst>
                <a:path w="84" h="26">
                  <a:moveTo>
                    <a:pt x="84" y="8"/>
                  </a:moveTo>
                  <a:lnTo>
                    <a:pt x="40" y="16"/>
                  </a:lnTo>
                  <a:lnTo>
                    <a:pt x="4" y="26"/>
                  </a:lnTo>
                  <a:lnTo>
                    <a:pt x="0" y="18"/>
                  </a:lnTo>
                  <a:lnTo>
                    <a:pt x="36" y="8"/>
                  </a:lnTo>
                  <a:lnTo>
                    <a:pt x="82" y="0"/>
                  </a:lnTo>
                  <a:lnTo>
                    <a:pt x="84"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6" name="Freeform 166"/>
            <p:cNvSpPr>
              <a:spLocks/>
            </p:cNvSpPr>
            <p:nvPr userDrawn="1"/>
          </p:nvSpPr>
          <p:spPr bwMode="auto">
            <a:xfrm>
              <a:off x="664" y="3954"/>
              <a:ext cx="1" cy="1"/>
            </a:xfrm>
            <a:custGeom>
              <a:avLst/>
              <a:gdLst/>
              <a:ahLst/>
              <a:cxnLst>
                <a:cxn ang="0">
                  <a:pos x="3" y="8"/>
                </a:cxn>
                <a:cxn ang="0">
                  <a:pos x="1" y="0"/>
                </a:cxn>
                <a:cxn ang="0">
                  <a:pos x="0" y="0"/>
                </a:cxn>
                <a:cxn ang="0">
                  <a:pos x="3" y="8"/>
                </a:cxn>
              </a:cxnLst>
              <a:rect l="0" t="0" r="r" b="b"/>
              <a:pathLst>
                <a:path w="3" h="8">
                  <a:moveTo>
                    <a:pt x="3" y="8"/>
                  </a:moveTo>
                  <a:lnTo>
                    <a:pt x="1" y="0"/>
                  </a:lnTo>
                  <a:lnTo>
                    <a:pt x="0" y="0"/>
                  </a:lnTo>
                  <a:lnTo>
                    <a:pt x="3"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7" name="Freeform 167"/>
            <p:cNvSpPr>
              <a:spLocks/>
            </p:cNvSpPr>
            <p:nvPr userDrawn="1"/>
          </p:nvSpPr>
          <p:spPr bwMode="auto">
            <a:xfrm>
              <a:off x="646" y="3957"/>
              <a:ext cx="7" cy="24"/>
            </a:xfrm>
            <a:custGeom>
              <a:avLst/>
              <a:gdLst/>
              <a:ahLst/>
              <a:cxnLst>
                <a:cxn ang="0">
                  <a:pos x="49" y="5"/>
                </a:cxn>
                <a:cxn ang="0">
                  <a:pos x="41" y="13"/>
                </a:cxn>
                <a:cxn ang="0">
                  <a:pos x="34" y="26"/>
                </a:cxn>
                <a:cxn ang="0">
                  <a:pos x="29" y="39"/>
                </a:cxn>
                <a:cxn ang="0">
                  <a:pos x="24" y="58"/>
                </a:cxn>
                <a:cxn ang="0">
                  <a:pos x="15" y="104"/>
                </a:cxn>
                <a:cxn ang="0">
                  <a:pos x="9" y="164"/>
                </a:cxn>
                <a:cxn ang="0">
                  <a:pos x="0" y="164"/>
                </a:cxn>
                <a:cxn ang="0">
                  <a:pos x="6" y="103"/>
                </a:cxn>
                <a:cxn ang="0">
                  <a:pos x="15" y="57"/>
                </a:cxn>
                <a:cxn ang="0">
                  <a:pos x="19" y="37"/>
                </a:cxn>
                <a:cxn ang="0">
                  <a:pos x="26" y="21"/>
                </a:cxn>
                <a:cxn ang="0">
                  <a:pos x="33" y="9"/>
                </a:cxn>
                <a:cxn ang="0">
                  <a:pos x="42" y="0"/>
                </a:cxn>
                <a:cxn ang="0">
                  <a:pos x="49" y="5"/>
                </a:cxn>
              </a:cxnLst>
              <a:rect l="0" t="0" r="r" b="b"/>
              <a:pathLst>
                <a:path w="49" h="164">
                  <a:moveTo>
                    <a:pt x="49" y="5"/>
                  </a:moveTo>
                  <a:lnTo>
                    <a:pt x="41" y="13"/>
                  </a:lnTo>
                  <a:lnTo>
                    <a:pt x="34" y="26"/>
                  </a:lnTo>
                  <a:lnTo>
                    <a:pt x="29" y="39"/>
                  </a:lnTo>
                  <a:lnTo>
                    <a:pt x="24" y="58"/>
                  </a:lnTo>
                  <a:lnTo>
                    <a:pt x="15" y="104"/>
                  </a:lnTo>
                  <a:lnTo>
                    <a:pt x="9" y="164"/>
                  </a:lnTo>
                  <a:lnTo>
                    <a:pt x="0" y="164"/>
                  </a:lnTo>
                  <a:lnTo>
                    <a:pt x="6" y="103"/>
                  </a:lnTo>
                  <a:lnTo>
                    <a:pt x="15" y="57"/>
                  </a:lnTo>
                  <a:lnTo>
                    <a:pt x="19" y="37"/>
                  </a:lnTo>
                  <a:lnTo>
                    <a:pt x="26" y="21"/>
                  </a:lnTo>
                  <a:lnTo>
                    <a:pt x="33" y="9"/>
                  </a:lnTo>
                  <a:lnTo>
                    <a:pt x="42" y="0"/>
                  </a:lnTo>
                  <a:lnTo>
                    <a:pt x="49"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8" name="Freeform 168"/>
            <p:cNvSpPr>
              <a:spLocks/>
            </p:cNvSpPr>
            <p:nvPr userDrawn="1"/>
          </p:nvSpPr>
          <p:spPr bwMode="auto">
            <a:xfrm>
              <a:off x="652" y="3957"/>
              <a:ext cx="1" cy="1"/>
            </a:xfrm>
            <a:custGeom>
              <a:avLst/>
              <a:gdLst/>
              <a:ahLst/>
              <a:cxnLst>
                <a:cxn ang="0">
                  <a:pos x="1" y="0"/>
                </a:cxn>
                <a:cxn ang="0">
                  <a:pos x="0" y="2"/>
                </a:cxn>
                <a:cxn ang="0">
                  <a:pos x="7" y="7"/>
                </a:cxn>
                <a:cxn ang="0">
                  <a:pos x="5" y="8"/>
                </a:cxn>
                <a:cxn ang="0">
                  <a:pos x="1" y="0"/>
                </a:cxn>
              </a:cxnLst>
              <a:rect l="0" t="0" r="r" b="b"/>
              <a:pathLst>
                <a:path w="7" h="8">
                  <a:moveTo>
                    <a:pt x="1" y="0"/>
                  </a:moveTo>
                  <a:lnTo>
                    <a:pt x="0" y="2"/>
                  </a:lnTo>
                  <a:lnTo>
                    <a:pt x="7" y="7"/>
                  </a:lnTo>
                  <a:lnTo>
                    <a:pt x="5" y="8"/>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89" name="Freeform 169"/>
            <p:cNvSpPr>
              <a:spLocks/>
            </p:cNvSpPr>
            <p:nvPr userDrawn="1"/>
          </p:nvSpPr>
          <p:spPr bwMode="auto">
            <a:xfrm>
              <a:off x="645" y="3981"/>
              <a:ext cx="3" cy="90"/>
            </a:xfrm>
            <a:custGeom>
              <a:avLst/>
              <a:gdLst/>
              <a:ahLst/>
              <a:cxnLst>
                <a:cxn ang="0">
                  <a:pos x="18" y="0"/>
                </a:cxn>
                <a:cxn ang="0">
                  <a:pos x="14" y="89"/>
                </a:cxn>
                <a:cxn ang="0">
                  <a:pos x="11" y="224"/>
                </a:cxn>
                <a:cxn ang="0">
                  <a:pos x="9" y="635"/>
                </a:cxn>
                <a:cxn ang="0">
                  <a:pos x="0" y="635"/>
                </a:cxn>
                <a:cxn ang="0">
                  <a:pos x="2" y="224"/>
                </a:cxn>
                <a:cxn ang="0">
                  <a:pos x="5" y="89"/>
                </a:cxn>
                <a:cxn ang="0">
                  <a:pos x="9" y="0"/>
                </a:cxn>
                <a:cxn ang="0">
                  <a:pos x="18" y="0"/>
                </a:cxn>
              </a:cxnLst>
              <a:rect l="0" t="0" r="r" b="b"/>
              <a:pathLst>
                <a:path w="18" h="635">
                  <a:moveTo>
                    <a:pt x="18" y="0"/>
                  </a:moveTo>
                  <a:lnTo>
                    <a:pt x="14" y="89"/>
                  </a:lnTo>
                  <a:lnTo>
                    <a:pt x="11" y="224"/>
                  </a:lnTo>
                  <a:lnTo>
                    <a:pt x="9" y="635"/>
                  </a:lnTo>
                  <a:lnTo>
                    <a:pt x="0" y="635"/>
                  </a:lnTo>
                  <a:lnTo>
                    <a:pt x="2" y="224"/>
                  </a:lnTo>
                  <a:lnTo>
                    <a:pt x="5" y="89"/>
                  </a:lnTo>
                  <a:lnTo>
                    <a:pt x="9" y="0"/>
                  </a:lnTo>
                  <a:lnTo>
                    <a:pt x="1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0" name="Freeform 170"/>
            <p:cNvSpPr>
              <a:spLocks/>
            </p:cNvSpPr>
            <p:nvPr userDrawn="1"/>
          </p:nvSpPr>
          <p:spPr bwMode="auto">
            <a:xfrm>
              <a:off x="646" y="3981"/>
              <a:ext cx="2"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1" name="Freeform 171"/>
            <p:cNvSpPr>
              <a:spLocks/>
            </p:cNvSpPr>
            <p:nvPr userDrawn="1"/>
          </p:nvSpPr>
          <p:spPr bwMode="auto">
            <a:xfrm>
              <a:off x="645" y="4071"/>
              <a:ext cx="2" cy="24"/>
            </a:xfrm>
            <a:custGeom>
              <a:avLst/>
              <a:gdLst/>
              <a:ahLst/>
              <a:cxnLst>
                <a:cxn ang="0">
                  <a:pos x="9" y="0"/>
                </a:cxn>
                <a:cxn ang="0">
                  <a:pos x="10" y="104"/>
                </a:cxn>
                <a:cxn ang="0">
                  <a:pos x="14" y="168"/>
                </a:cxn>
                <a:cxn ang="0">
                  <a:pos x="5" y="168"/>
                </a:cxn>
                <a:cxn ang="0">
                  <a:pos x="1" y="104"/>
                </a:cxn>
                <a:cxn ang="0">
                  <a:pos x="0" y="0"/>
                </a:cxn>
                <a:cxn ang="0">
                  <a:pos x="9" y="0"/>
                </a:cxn>
              </a:cxnLst>
              <a:rect l="0" t="0" r="r" b="b"/>
              <a:pathLst>
                <a:path w="14" h="168">
                  <a:moveTo>
                    <a:pt x="9" y="0"/>
                  </a:moveTo>
                  <a:lnTo>
                    <a:pt x="10" y="104"/>
                  </a:lnTo>
                  <a:lnTo>
                    <a:pt x="14" y="168"/>
                  </a:lnTo>
                  <a:lnTo>
                    <a:pt x="5" y="168"/>
                  </a:lnTo>
                  <a:lnTo>
                    <a:pt x="1" y="104"/>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2" name="Freeform 172"/>
            <p:cNvSpPr>
              <a:spLocks/>
            </p:cNvSpPr>
            <p:nvPr userDrawn="1"/>
          </p:nvSpPr>
          <p:spPr bwMode="auto">
            <a:xfrm>
              <a:off x="645" y="4071"/>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3" name="Freeform 173"/>
            <p:cNvSpPr>
              <a:spLocks/>
            </p:cNvSpPr>
            <p:nvPr userDrawn="1"/>
          </p:nvSpPr>
          <p:spPr bwMode="auto">
            <a:xfrm>
              <a:off x="646" y="4095"/>
              <a:ext cx="3" cy="10"/>
            </a:xfrm>
            <a:custGeom>
              <a:avLst/>
              <a:gdLst/>
              <a:ahLst/>
              <a:cxnLst>
                <a:cxn ang="0">
                  <a:pos x="9" y="0"/>
                </a:cxn>
                <a:cxn ang="0">
                  <a:pos x="14" y="38"/>
                </a:cxn>
                <a:cxn ang="0">
                  <a:pos x="18" y="50"/>
                </a:cxn>
                <a:cxn ang="0">
                  <a:pos x="22" y="63"/>
                </a:cxn>
                <a:cxn ang="0">
                  <a:pos x="13" y="65"/>
                </a:cxn>
                <a:cxn ang="0">
                  <a:pos x="9" y="53"/>
                </a:cxn>
                <a:cxn ang="0">
                  <a:pos x="5" y="39"/>
                </a:cxn>
                <a:cxn ang="0">
                  <a:pos x="0" y="1"/>
                </a:cxn>
                <a:cxn ang="0">
                  <a:pos x="9" y="0"/>
                </a:cxn>
              </a:cxnLst>
              <a:rect l="0" t="0" r="r" b="b"/>
              <a:pathLst>
                <a:path w="22" h="65">
                  <a:moveTo>
                    <a:pt x="9" y="0"/>
                  </a:moveTo>
                  <a:lnTo>
                    <a:pt x="14" y="38"/>
                  </a:lnTo>
                  <a:lnTo>
                    <a:pt x="18" y="50"/>
                  </a:lnTo>
                  <a:lnTo>
                    <a:pt x="22" y="63"/>
                  </a:lnTo>
                  <a:lnTo>
                    <a:pt x="13" y="65"/>
                  </a:lnTo>
                  <a:lnTo>
                    <a:pt x="9" y="53"/>
                  </a:lnTo>
                  <a:lnTo>
                    <a:pt x="5" y="39"/>
                  </a:lnTo>
                  <a:lnTo>
                    <a:pt x="0" y="1"/>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4" name="Freeform 174"/>
            <p:cNvSpPr>
              <a:spLocks/>
            </p:cNvSpPr>
            <p:nvPr userDrawn="1"/>
          </p:nvSpPr>
          <p:spPr bwMode="auto">
            <a:xfrm>
              <a:off x="646" y="4095"/>
              <a:ext cx="1" cy="1"/>
            </a:xfrm>
            <a:custGeom>
              <a:avLst/>
              <a:gdLst/>
              <a:ahLst/>
              <a:cxnLst>
                <a:cxn ang="0">
                  <a:pos x="0" y="0"/>
                </a:cxn>
                <a:cxn ang="0">
                  <a:pos x="0" y="1"/>
                </a:cxn>
                <a:cxn ang="0">
                  <a:pos x="9" y="0"/>
                </a:cxn>
                <a:cxn ang="0">
                  <a:pos x="0" y="0"/>
                </a:cxn>
              </a:cxnLst>
              <a:rect l="0" t="0" r="r" b="b"/>
              <a:pathLst>
                <a:path w="9" h="1">
                  <a:moveTo>
                    <a:pt x="0" y="0"/>
                  </a:moveTo>
                  <a:lnTo>
                    <a:pt x="0" y="1"/>
                  </a:ln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5" name="Freeform 175"/>
            <p:cNvSpPr>
              <a:spLocks/>
            </p:cNvSpPr>
            <p:nvPr userDrawn="1"/>
          </p:nvSpPr>
          <p:spPr bwMode="auto">
            <a:xfrm>
              <a:off x="648" y="4104"/>
              <a:ext cx="7" cy="7"/>
            </a:xfrm>
            <a:custGeom>
              <a:avLst/>
              <a:gdLst/>
              <a:ahLst/>
              <a:cxnLst>
                <a:cxn ang="0">
                  <a:pos x="8" y="0"/>
                </a:cxn>
                <a:cxn ang="0">
                  <a:pos x="15" y="14"/>
                </a:cxn>
                <a:cxn ang="0">
                  <a:pos x="20" y="20"/>
                </a:cxn>
                <a:cxn ang="0">
                  <a:pos x="24" y="25"/>
                </a:cxn>
                <a:cxn ang="0">
                  <a:pos x="36" y="33"/>
                </a:cxn>
                <a:cxn ang="0">
                  <a:pos x="51" y="40"/>
                </a:cxn>
                <a:cxn ang="0">
                  <a:pos x="47" y="48"/>
                </a:cxn>
                <a:cxn ang="0">
                  <a:pos x="32" y="41"/>
                </a:cxn>
                <a:cxn ang="0">
                  <a:pos x="18" y="32"/>
                </a:cxn>
                <a:cxn ang="0">
                  <a:pos x="13" y="26"/>
                </a:cxn>
                <a:cxn ang="0">
                  <a:pos x="7" y="18"/>
                </a:cxn>
                <a:cxn ang="0">
                  <a:pos x="0" y="4"/>
                </a:cxn>
                <a:cxn ang="0">
                  <a:pos x="8" y="0"/>
                </a:cxn>
              </a:cxnLst>
              <a:rect l="0" t="0" r="r" b="b"/>
              <a:pathLst>
                <a:path w="51" h="48">
                  <a:moveTo>
                    <a:pt x="8" y="0"/>
                  </a:moveTo>
                  <a:lnTo>
                    <a:pt x="15" y="14"/>
                  </a:lnTo>
                  <a:lnTo>
                    <a:pt x="20" y="20"/>
                  </a:lnTo>
                  <a:lnTo>
                    <a:pt x="24" y="25"/>
                  </a:lnTo>
                  <a:lnTo>
                    <a:pt x="36" y="33"/>
                  </a:lnTo>
                  <a:lnTo>
                    <a:pt x="51" y="40"/>
                  </a:lnTo>
                  <a:lnTo>
                    <a:pt x="47" y="48"/>
                  </a:lnTo>
                  <a:lnTo>
                    <a:pt x="32" y="41"/>
                  </a:lnTo>
                  <a:lnTo>
                    <a:pt x="18" y="32"/>
                  </a:lnTo>
                  <a:lnTo>
                    <a:pt x="13" y="26"/>
                  </a:lnTo>
                  <a:lnTo>
                    <a:pt x="7" y="18"/>
                  </a:lnTo>
                  <a:lnTo>
                    <a:pt x="0" y="4"/>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6" name="Freeform 176"/>
            <p:cNvSpPr>
              <a:spLocks/>
            </p:cNvSpPr>
            <p:nvPr userDrawn="1"/>
          </p:nvSpPr>
          <p:spPr bwMode="auto">
            <a:xfrm>
              <a:off x="648" y="4104"/>
              <a:ext cx="1" cy="1"/>
            </a:xfrm>
            <a:custGeom>
              <a:avLst/>
              <a:gdLst/>
              <a:ahLst/>
              <a:cxnLst>
                <a:cxn ang="0">
                  <a:pos x="0" y="3"/>
                </a:cxn>
                <a:cxn ang="0">
                  <a:pos x="0" y="4"/>
                </a:cxn>
                <a:cxn ang="0">
                  <a:pos x="8" y="0"/>
                </a:cxn>
                <a:cxn ang="0">
                  <a:pos x="9" y="1"/>
                </a:cxn>
                <a:cxn ang="0">
                  <a:pos x="0" y="3"/>
                </a:cxn>
              </a:cxnLst>
              <a:rect l="0" t="0" r="r" b="b"/>
              <a:pathLst>
                <a:path w="9" h="4">
                  <a:moveTo>
                    <a:pt x="0" y="3"/>
                  </a:moveTo>
                  <a:lnTo>
                    <a:pt x="0" y="4"/>
                  </a:lnTo>
                  <a:lnTo>
                    <a:pt x="8" y="0"/>
                  </a:lnTo>
                  <a:lnTo>
                    <a:pt x="9" y="1"/>
                  </a:lnTo>
                  <a:lnTo>
                    <a:pt x="0" y="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7" name="Freeform 177"/>
            <p:cNvSpPr>
              <a:spLocks/>
            </p:cNvSpPr>
            <p:nvPr userDrawn="1"/>
          </p:nvSpPr>
          <p:spPr bwMode="auto">
            <a:xfrm>
              <a:off x="655" y="4110"/>
              <a:ext cx="5" cy="7"/>
            </a:xfrm>
            <a:custGeom>
              <a:avLst/>
              <a:gdLst/>
              <a:ahLst/>
              <a:cxnLst>
                <a:cxn ang="0">
                  <a:pos x="2" y="0"/>
                </a:cxn>
                <a:cxn ang="0">
                  <a:pos x="12" y="3"/>
                </a:cxn>
                <a:cxn ang="0">
                  <a:pos x="19" y="6"/>
                </a:cxn>
                <a:cxn ang="0">
                  <a:pos x="26" y="12"/>
                </a:cxn>
                <a:cxn ang="0">
                  <a:pos x="30" y="18"/>
                </a:cxn>
                <a:cxn ang="0">
                  <a:pos x="38" y="33"/>
                </a:cxn>
                <a:cxn ang="0">
                  <a:pos x="39" y="52"/>
                </a:cxn>
                <a:cxn ang="0">
                  <a:pos x="30" y="53"/>
                </a:cxn>
                <a:cxn ang="0">
                  <a:pos x="29" y="35"/>
                </a:cxn>
                <a:cxn ang="0">
                  <a:pos x="22" y="22"/>
                </a:cxn>
                <a:cxn ang="0">
                  <a:pos x="19" y="18"/>
                </a:cxn>
                <a:cxn ang="0">
                  <a:pos x="15" y="14"/>
                </a:cxn>
                <a:cxn ang="0">
                  <a:pos x="8" y="11"/>
                </a:cxn>
                <a:cxn ang="0">
                  <a:pos x="0" y="9"/>
                </a:cxn>
                <a:cxn ang="0">
                  <a:pos x="2" y="0"/>
                </a:cxn>
              </a:cxnLst>
              <a:rect l="0" t="0" r="r" b="b"/>
              <a:pathLst>
                <a:path w="39" h="53">
                  <a:moveTo>
                    <a:pt x="2" y="0"/>
                  </a:moveTo>
                  <a:lnTo>
                    <a:pt x="12" y="3"/>
                  </a:lnTo>
                  <a:lnTo>
                    <a:pt x="19" y="6"/>
                  </a:lnTo>
                  <a:lnTo>
                    <a:pt x="26" y="12"/>
                  </a:lnTo>
                  <a:lnTo>
                    <a:pt x="30" y="18"/>
                  </a:lnTo>
                  <a:lnTo>
                    <a:pt x="38" y="33"/>
                  </a:lnTo>
                  <a:lnTo>
                    <a:pt x="39" y="52"/>
                  </a:lnTo>
                  <a:lnTo>
                    <a:pt x="30" y="53"/>
                  </a:lnTo>
                  <a:lnTo>
                    <a:pt x="29" y="35"/>
                  </a:lnTo>
                  <a:lnTo>
                    <a:pt x="22" y="22"/>
                  </a:lnTo>
                  <a:lnTo>
                    <a:pt x="19" y="18"/>
                  </a:lnTo>
                  <a:lnTo>
                    <a:pt x="15" y="14"/>
                  </a:lnTo>
                  <a:lnTo>
                    <a:pt x="8" y="11"/>
                  </a:lnTo>
                  <a:lnTo>
                    <a:pt x="0" y="9"/>
                  </a:lnTo>
                  <a:lnTo>
                    <a:pt x="2"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8" name="Freeform 178"/>
            <p:cNvSpPr>
              <a:spLocks/>
            </p:cNvSpPr>
            <p:nvPr userDrawn="1"/>
          </p:nvSpPr>
          <p:spPr bwMode="auto">
            <a:xfrm>
              <a:off x="654" y="4110"/>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899" name="Freeform 179"/>
            <p:cNvSpPr>
              <a:spLocks/>
            </p:cNvSpPr>
            <p:nvPr userDrawn="1"/>
          </p:nvSpPr>
          <p:spPr bwMode="auto">
            <a:xfrm>
              <a:off x="646" y="4117"/>
              <a:ext cx="14" cy="9"/>
            </a:xfrm>
            <a:custGeom>
              <a:avLst/>
              <a:gdLst/>
              <a:ahLst/>
              <a:cxnLst>
                <a:cxn ang="0">
                  <a:pos x="96" y="1"/>
                </a:cxn>
                <a:cxn ang="0">
                  <a:pos x="95" y="11"/>
                </a:cxn>
                <a:cxn ang="0">
                  <a:pos x="90" y="22"/>
                </a:cxn>
                <a:cxn ang="0">
                  <a:pos x="82" y="31"/>
                </a:cxn>
                <a:cxn ang="0">
                  <a:pos x="72" y="40"/>
                </a:cxn>
                <a:cxn ang="0">
                  <a:pos x="43" y="51"/>
                </a:cxn>
                <a:cxn ang="0">
                  <a:pos x="4" y="60"/>
                </a:cxn>
                <a:cxn ang="0">
                  <a:pos x="0" y="52"/>
                </a:cxn>
                <a:cxn ang="0">
                  <a:pos x="40" y="43"/>
                </a:cxn>
                <a:cxn ang="0">
                  <a:pos x="67" y="32"/>
                </a:cxn>
                <a:cxn ang="0">
                  <a:pos x="76" y="24"/>
                </a:cxn>
                <a:cxn ang="0">
                  <a:pos x="82" y="17"/>
                </a:cxn>
                <a:cxn ang="0">
                  <a:pos x="86" y="9"/>
                </a:cxn>
                <a:cxn ang="0">
                  <a:pos x="87" y="0"/>
                </a:cxn>
                <a:cxn ang="0">
                  <a:pos x="96" y="1"/>
                </a:cxn>
              </a:cxnLst>
              <a:rect l="0" t="0" r="r" b="b"/>
              <a:pathLst>
                <a:path w="96" h="60">
                  <a:moveTo>
                    <a:pt x="96" y="1"/>
                  </a:moveTo>
                  <a:lnTo>
                    <a:pt x="95" y="11"/>
                  </a:lnTo>
                  <a:lnTo>
                    <a:pt x="90" y="22"/>
                  </a:lnTo>
                  <a:lnTo>
                    <a:pt x="82" y="31"/>
                  </a:lnTo>
                  <a:lnTo>
                    <a:pt x="72" y="40"/>
                  </a:lnTo>
                  <a:lnTo>
                    <a:pt x="43" y="51"/>
                  </a:lnTo>
                  <a:lnTo>
                    <a:pt x="4" y="60"/>
                  </a:lnTo>
                  <a:lnTo>
                    <a:pt x="0" y="52"/>
                  </a:lnTo>
                  <a:lnTo>
                    <a:pt x="40" y="43"/>
                  </a:lnTo>
                  <a:lnTo>
                    <a:pt x="67" y="32"/>
                  </a:lnTo>
                  <a:lnTo>
                    <a:pt x="76" y="24"/>
                  </a:lnTo>
                  <a:lnTo>
                    <a:pt x="82" y="17"/>
                  </a:lnTo>
                  <a:lnTo>
                    <a:pt x="86" y="9"/>
                  </a:lnTo>
                  <a:lnTo>
                    <a:pt x="87" y="0"/>
                  </a:lnTo>
                  <a:lnTo>
                    <a:pt x="96"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0" name="Freeform 180"/>
            <p:cNvSpPr>
              <a:spLocks/>
            </p:cNvSpPr>
            <p:nvPr userDrawn="1"/>
          </p:nvSpPr>
          <p:spPr bwMode="auto">
            <a:xfrm>
              <a:off x="659" y="4117"/>
              <a:ext cx="1" cy="1"/>
            </a:xfrm>
            <a:custGeom>
              <a:avLst/>
              <a:gdLst/>
              <a:ahLst/>
              <a:cxnLst>
                <a:cxn ang="0">
                  <a:pos x="9" y="1"/>
                </a:cxn>
                <a:cxn ang="0">
                  <a:pos x="0" y="0"/>
                </a:cxn>
                <a:cxn ang="0">
                  <a:pos x="0" y="2"/>
                </a:cxn>
                <a:cxn ang="0">
                  <a:pos x="9" y="1"/>
                </a:cxn>
              </a:cxnLst>
              <a:rect l="0" t="0" r="r" b="b"/>
              <a:pathLst>
                <a:path w="9" h="2">
                  <a:moveTo>
                    <a:pt x="9" y="1"/>
                  </a:moveTo>
                  <a:lnTo>
                    <a:pt x="0" y="0"/>
                  </a:lnTo>
                  <a:lnTo>
                    <a:pt x="0" y="2"/>
                  </a:lnTo>
                  <a:lnTo>
                    <a:pt x="9"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1" name="Freeform 181"/>
            <p:cNvSpPr>
              <a:spLocks/>
            </p:cNvSpPr>
            <p:nvPr userDrawn="1"/>
          </p:nvSpPr>
          <p:spPr bwMode="auto">
            <a:xfrm>
              <a:off x="644" y="4124"/>
              <a:ext cx="3" cy="2"/>
            </a:xfrm>
            <a:custGeom>
              <a:avLst/>
              <a:gdLst/>
              <a:ahLst/>
              <a:cxnLst>
                <a:cxn ang="0">
                  <a:pos x="18" y="8"/>
                </a:cxn>
                <a:cxn ang="0">
                  <a:pos x="2" y="9"/>
                </a:cxn>
                <a:cxn ang="0">
                  <a:pos x="0" y="1"/>
                </a:cxn>
                <a:cxn ang="0">
                  <a:pos x="15" y="0"/>
                </a:cxn>
                <a:cxn ang="0">
                  <a:pos x="18" y="8"/>
                </a:cxn>
              </a:cxnLst>
              <a:rect l="0" t="0" r="r" b="b"/>
              <a:pathLst>
                <a:path w="18" h="9">
                  <a:moveTo>
                    <a:pt x="18" y="8"/>
                  </a:moveTo>
                  <a:lnTo>
                    <a:pt x="2" y="9"/>
                  </a:lnTo>
                  <a:lnTo>
                    <a:pt x="0" y="1"/>
                  </a:lnTo>
                  <a:lnTo>
                    <a:pt x="15" y="0"/>
                  </a:lnTo>
                  <a:lnTo>
                    <a:pt x="18"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2" name="Freeform 182"/>
            <p:cNvSpPr>
              <a:spLocks/>
            </p:cNvSpPr>
            <p:nvPr userDrawn="1"/>
          </p:nvSpPr>
          <p:spPr bwMode="auto">
            <a:xfrm>
              <a:off x="646" y="4124"/>
              <a:ext cx="1" cy="2"/>
            </a:xfrm>
            <a:custGeom>
              <a:avLst/>
              <a:gdLst/>
              <a:ahLst/>
              <a:cxnLst>
                <a:cxn ang="0">
                  <a:pos x="4" y="8"/>
                </a:cxn>
                <a:cxn ang="0">
                  <a:pos x="1" y="0"/>
                </a:cxn>
                <a:cxn ang="0">
                  <a:pos x="0" y="0"/>
                </a:cxn>
                <a:cxn ang="0">
                  <a:pos x="4" y="8"/>
                </a:cxn>
              </a:cxnLst>
              <a:rect l="0" t="0" r="r" b="b"/>
              <a:pathLst>
                <a:path w="4" h="8">
                  <a:moveTo>
                    <a:pt x="4" y="8"/>
                  </a:moveTo>
                  <a:lnTo>
                    <a:pt x="1" y="0"/>
                  </a:lnTo>
                  <a:lnTo>
                    <a:pt x="0" y="0"/>
                  </a:lnTo>
                  <a:lnTo>
                    <a:pt x="4"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3" name="Freeform 183"/>
            <p:cNvSpPr>
              <a:spLocks/>
            </p:cNvSpPr>
            <p:nvPr userDrawn="1"/>
          </p:nvSpPr>
          <p:spPr bwMode="auto">
            <a:xfrm>
              <a:off x="608" y="4125"/>
              <a:ext cx="37" cy="7"/>
            </a:xfrm>
            <a:custGeom>
              <a:avLst/>
              <a:gdLst/>
              <a:ahLst/>
              <a:cxnLst>
                <a:cxn ang="0">
                  <a:pos x="260" y="8"/>
                </a:cxn>
                <a:cxn ang="0">
                  <a:pos x="152" y="27"/>
                </a:cxn>
                <a:cxn ang="0">
                  <a:pos x="2" y="54"/>
                </a:cxn>
                <a:cxn ang="0">
                  <a:pos x="0" y="46"/>
                </a:cxn>
                <a:cxn ang="0">
                  <a:pos x="150" y="19"/>
                </a:cxn>
                <a:cxn ang="0">
                  <a:pos x="258" y="0"/>
                </a:cxn>
                <a:cxn ang="0">
                  <a:pos x="260" y="8"/>
                </a:cxn>
              </a:cxnLst>
              <a:rect l="0" t="0" r="r" b="b"/>
              <a:pathLst>
                <a:path w="260" h="54">
                  <a:moveTo>
                    <a:pt x="260" y="8"/>
                  </a:moveTo>
                  <a:lnTo>
                    <a:pt x="152" y="27"/>
                  </a:lnTo>
                  <a:lnTo>
                    <a:pt x="2" y="54"/>
                  </a:lnTo>
                  <a:lnTo>
                    <a:pt x="0" y="46"/>
                  </a:lnTo>
                  <a:lnTo>
                    <a:pt x="150" y="19"/>
                  </a:lnTo>
                  <a:lnTo>
                    <a:pt x="258" y="0"/>
                  </a:lnTo>
                  <a:lnTo>
                    <a:pt x="26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4" name="Freeform 184"/>
            <p:cNvSpPr>
              <a:spLocks/>
            </p:cNvSpPr>
            <p:nvPr userDrawn="1"/>
          </p:nvSpPr>
          <p:spPr bwMode="auto">
            <a:xfrm>
              <a:off x="644" y="4125"/>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5" name="Freeform 185"/>
            <p:cNvSpPr>
              <a:spLocks/>
            </p:cNvSpPr>
            <p:nvPr userDrawn="1"/>
          </p:nvSpPr>
          <p:spPr bwMode="auto">
            <a:xfrm>
              <a:off x="567" y="4131"/>
              <a:ext cx="41" cy="8"/>
            </a:xfrm>
            <a:custGeom>
              <a:avLst/>
              <a:gdLst/>
              <a:ahLst/>
              <a:cxnLst>
                <a:cxn ang="0">
                  <a:pos x="288" y="8"/>
                </a:cxn>
                <a:cxn ang="0">
                  <a:pos x="140" y="34"/>
                </a:cxn>
                <a:cxn ang="0">
                  <a:pos x="3" y="57"/>
                </a:cxn>
                <a:cxn ang="0">
                  <a:pos x="0" y="49"/>
                </a:cxn>
                <a:cxn ang="0">
                  <a:pos x="137" y="26"/>
                </a:cxn>
                <a:cxn ang="0">
                  <a:pos x="286" y="0"/>
                </a:cxn>
                <a:cxn ang="0">
                  <a:pos x="288" y="8"/>
                </a:cxn>
              </a:cxnLst>
              <a:rect l="0" t="0" r="r" b="b"/>
              <a:pathLst>
                <a:path w="288" h="57">
                  <a:moveTo>
                    <a:pt x="288" y="8"/>
                  </a:moveTo>
                  <a:lnTo>
                    <a:pt x="140" y="34"/>
                  </a:lnTo>
                  <a:lnTo>
                    <a:pt x="3" y="57"/>
                  </a:lnTo>
                  <a:lnTo>
                    <a:pt x="0" y="49"/>
                  </a:lnTo>
                  <a:lnTo>
                    <a:pt x="137" y="26"/>
                  </a:lnTo>
                  <a:lnTo>
                    <a:pt x="286" y="0"/>
                  </a:lnTo>
                  <a:lnTo>
                    <a:pt x="288"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6" name="Freeform 186"/>
            <p:cNvSpPr>
              <a:spLocks/>
            </p:cNvSpPr>
            <p:nvPr userDrawn="1"/>
          </p:nvSpPr>
          <p:spPr bwMode="auto">
            <a:xfrm>
              <a:off x="608" y="4131"/>
              <a:ext cx="1" cy="1"/>
            </a:xfrm>
            <a:custGeom>
              <a:avLst/>
              <a:gdLst/>
              <a:ahLst/>
              <a:cxnLst>
                <a:cxn ang="0">
                  <a:pos x="2" y="8"/>
                </a:cxn>
                <a:cxn ang="0">
                  <a:pos x="0" y="0"/>
                </a:cxn>
                <a:cxn ang="0">
                  <a:pos x="2" y="8"/>
                </a:cxn>
              </a:cxnLst>
              <a:rect l="0" t="0" r="r" b="b"/>
              <a:pathLst>
                <a:path w="2" h="8">
                  <a:moveTo>
                    <a:pt x="2" y="8"/>
                  </a:moveTo>
                  <a:lnTo>
                    <a:pt x="0" y="0"/>
                  </a:lnTo>
                  <a:lnTo>
                    <a:pt x="2"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7" name="Freeform 187"/>
            <p:cNvSpPr>
              <a:spLocks/>
            </p:cNvSpPr>
            <p:nvPr userDrawn="1"/>
          </p:nvSpPr>
          <p:spPr bwMode="auto">
            <a:xfrm>
              <a:off x="549" y="4129"/>
              <a:ext cx="18" cy="10"/>
            </a:xfrm>
            <a:custGeom>
              <a:avLst/>
              <a:gdLst/>
              <a:ahLst/>
              <a:cxnLst>
                <a:cxn ang="0">
                  <a:pos x="123" y="73"/>
                </a:cxn>
                <a:cxn ang="0">
                  <a:pos x="79" y="50"/>
                </a:cxn>
                <a:cxn ang="0">
                  <a:pos x="0" y="8"/>
                </a:cxn>
                <a:cxn ang="0">
                  <a:pos x="4" y="0"/>
                </a:cxn>
                <a:cxn ang="0">
                  <a:pos x="84" y="42"/>
                </a:cxn>
                <a:cxn ang="0">
                  <a:pos x="128" y="65"/>
                </a:cxn>
                <a:cxn ang="0">
                  <a:pos x="123" y="73"/>
                </a:cxn>
              </a:cxnLst>
              <a:rect l="0" t="0" r="r" b="b"/>
              <a:pathLst>
                <a:path w="128" h="73">
                  <a:moveTo>
                    <a:pt x="123" y="73"/>
                  </a:moveTo>
                  <a:lnTo>
                    <a:pt x="79" y="50"/>
                  </a:lnTo>
                  <a:lnTo>
                    <a:pt x="0" y="8"/>
                  </a:lnTo>
                  <a:lnTo>
                    <a:pt x="4" y="0"/>
                  </a:lnTo>
                  <a:lnTo>
                    <a:pt x="84" y="42"/>
                  </a:lnTo>
                  <a:lnTo>
                    <a:pt x="128" y="65"/>
                  </a:lnTo>
                  <a:lnTo>
                    <a:pt x="123" y="7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8" name="Freeform 188"/>
            <p:cNvSpPr>
              <a:spLocks/>
            </p:cNvSpPr>
            <p:nvPr userDrawn="1"/>
          </p:nvSpPr>
          <p:spPr bwMode="auto">
            <a:xfrm>
              <a:off x="567" y="4138"/>
              <a:ext cx="1" cy="1"/>
            </a:xfrm>
            <a:custGeom>
              <a:avLst/>
              <a:gdLst/>
              <a:ahLst/>
              <a:cxnLst>
                <a:cxn ang="0">
                  <a:pos x="4" y="8"/>
                </a:cxn>
                <a:cxn ang="0">
                  <a:pos x="1" y="8"/>
                </a:cxn>
                <a:cxn ang="0">
                  <a:pos x="0" y="8"/>
                </a:cxn>
                <a:cxn ang="0">
                  <a:pos x="5" y="0"/>
                </a:cxn>
                <a:cxn ang="0">
                  <a:pos x="1" y="0"/>
                </a:cxn>
                <a:cxn ang="0">
                  <a:pos x="4" y="8"/>
                </a:cxn>
              </a:cxnLst>
              <a:rect l="0" t="0" r="r" b="b"/>
              <a:pathLst>
                <a:path w="5" h="8">
                  <a:moveTo>
                    <a:pt x="4" y="8"/>
                  </a:moveTo>
                  <a:lnTo>
                    <a:pt x="1" y="8"/>
                  </a:lnTo>
                  <a:lnTo>
                    <a:pt x="0" y="8"/>
                  </a:lnTo>
                  <a:lnTo>
                    <a:pt x="5" y="0"/>
                  </a:lnTo>
                  <a:lnTo>
                    <a:pt x="1" y="0"/>
                  </a:lnTo>
                  <a:lnTo>
                    <a:pt x="4"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09" name="Freeform 189"/>
            <p:cNvSpPr>
              <a:spLocks/>
            </p:cNvSpPr>
            <p:nvPr userDrawn="1"/>
          </p:nvSpPr>
          <p:spPr bwMode="auto">
            <a:xfrm>
              <a:off x="534" y="4120"/>
              <a:ext cx="16" cy="10"/>
            </a:xfrm>
            <a:custGeom>
              <a:avLst/>
              <a:gdLst/>
              <a:ahLst/>
              <a:cxnLst>
                <a:cxn ang="0">
                  <a:pos x="105" y="71"/>
                </a:cxn>
                <a:cxn ang="0">
                  <a:pos x="71" y="52"/>
                </a:cxn>
                <a:cxn ang="0">
                  <a:pos x="37" y="30"/>
                </a:cxn>
                <a:cxn ang="0">
                  <a:pos x="0" y="7"/>
                </a:cxn>
                <a:cxn ang="0">
                  <a:pos x="5" y="0"/>
                </a:cxn>
                <a:cxn ang="0">
                  <a:pos x="43" y="23"/>
                </a:cxn>
                <a:cxn ang="0">
                  <a:pos x="77" y="45"/>
                </a:cxn>
                <a:cxn ang="0">
                  <a:pos x="110" y="64"/>
                </a:cxn>
                <a:cxn ang="0">
                  <a:pos x="105" y="71"/>
                </a:cxn>
              </a:cxnLst>
              <a:rect l="0" t="0" r="r" b="b"/>
              <a:pathLst>
                <a:path w="110" h="71">
                  <a:moveTo>
                    <a:pt x="105" y="71"/>
                  </a:moveTo>
                  <a:lnTo>
                    <a:pt x="71" y="52"/>
                  </a:lnTo>
                  <a:lnTo>
                    <a:pt x="37" y="30"/>
                  </a:lnTo>
                  <a:lnTo>
                    <a:pt x="0" y="7"/>
                  </a:lnTo>
                  <a:lnTo>
                    <a:pt x="5" y="0"/>
                  </a:lnTo>
                  <a:lnTo>
                    <a:pt x="43" y="23"/>
                  </a:lnTo>
                  <a:lnTo>
                    <a:pt x="77" y="45"/>
                  </a:lnTo>
                  <a:lnTo>
                    <a:pt x="110" y="64"/>
                  </a:lnTo>
                  <a:lnTo>
                    <a:pt x="105" y="7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0" name="Freeform 190"/>
            <p:cNvSpPr>
              <a:spLocks/>
            </p:cNvSpPr>
            <p:nvPr userDrawn="1"/>
          </p:nvSpPr>
          <p:spPr bwMode="auto">
            <a:xfrm>
              <a:off x="549" y="4129"/>
              <a:ext cx="1" cy="1"/>
            </a:xfrm>
            <a:custGeom>
              <a:avLst/>
              <a:gdLst/>
              <a:ahLst/>
              <a:cxnLst>
                <a:cxn ang="0">
                  <a:pos x="1" y="8"/>
                </a:cxn>
                <a:cxn ang="0">
                  <a:pos x="0" y="7"/>
                </a:cxn>
                <a:cxn ang="0">
                  <a:pos x="5" y="0"/>
                </a:cxn>
                <a:cxn ang="0">
                  <a:pos x="1" y="8"/>
                </a:cxn>
              </a:cxnLst>
              <a:rect l="0" t="0" r="r" b="b"/>
              <a:pathLst>
                <a:path w="5" h="8">
                  <a:moveTo>
                    <a:pt x="1" y="8"/>
                  </a:moveTo>
                  <a:lnTo>
                    <a:pt x="0" y="7"/>
                  </a:lnTo>
                  <a:lnTo>
                    <a:pt x="5" y="0"/>
                  </a:lnTo>
                  <a:lnTo>
                    <a:pt x="1"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1" name="Freeform 191"/>
            <p:cNvSpPr>
              <a:spLocks/>
            </p:cNvSpPr>
            <p:nvPr userDrawn="1"/>
          </p:nvSpPr>
          <p:spPr bwMode="auto">
            <a:xfrm>
              <a:off x="533" y="4120"/>
              <a:ext cx="2" cy="1"/>
            </a:xfrm>
            <a:custGeom>
              <a:avLst/>
              <a:gdLst/>
              <a:ahLst/>
              <a:cxnLst>
                <a:cxn ang="0">
                  <a:pos x="9" y="8"/>
                </a:cxn>
                <a:cxn ang="0">
                  <a:pos x="0" y="2"/>
                </a:cxn>
                <a:cxn ang="0">
                  <a:pos x="12" y="0"/>
                </a:cxn>
                <a:cxn ang="0">
                  <a:pos x="13" y="9"/>
                </a:cxn>
                <a:cxn ang="0">
                  <a:pos x="14" y="1"/>
                </a:cxn>
                <a:cxn ang="0">
                  <a:pos x="9" y="8"/>
                </a:cxn>
              </a:cxnLst>
              <a:rect l="0" t="0" r="r" b="b"/>
              <a:pathLst>
                <a:path w="14" h="9">
                  <a:moveTo>
                    <a:pt x="9" y="8"/>
                  </a:moveTo>
                  <a:lnTo>
                    <a:pt x="0" y="2"/>
                  </a:lnTo>
                  <a:lnTo>
                    <a:pt x="12" y="0"/>
                  </a:lnTo>
                  <a:lnTo>
                    <a:pt x="13" y="9"/>
                  </a:lnTo>
                  <a:lnTo>
                    <a:pt x="14" y="1"/>
                  </a:lnTo>
                  <a:lnTo>
                    <a:pt x="9"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2" name="Freeform 192"/>
            <p:cNvSpPr>
              <a:spLocks/>
            </p:cNvSpPr>
            <p:nvPr userDrawn="1"/>
          </p:nvSpPr>
          <p:spPr bwMode="auto">
            <a:xfrm>
              <a:off x="269" y="3765"/>
              <a:ext cx="219" cy="380"/>
            </a:xfrm>
            <a:custGeom>
              <a:avLst/>
              <a:gdLst/>
              <a:ahLst/>
              <a:cxnLst>
                <a:cxn ang="0">
                  <a:pos x="1411" y="2655"/>
                </a:cxn>
                <a:cxn ang="0">
                  <a:pos x="1254" y="2637"/>
                </a:cxn>
                <a:cxn ang="0">
                  <a:pos x="1104" y="2607"/>
                </a:cxn>
                <a:cxn ang="0">
                  <a:pos x="963" y="2566"/>
                </a:cxn>
                <a:cxn ang="0">
                  <a:pos x="828" y="2514"/>
                </a:cxn>
                <a:cxn ang="0">
                  <a:pos x="701" y="2449"/>
                </a:cxn>
                <a:cxn ang="0">
                  <a:pos x="582" y="2374"/>
                </a:cxn>
                <a:cxn ang="0">
                  <a:pos x="471" y="2287"/>
                </a:cxn>
                <a:cxn ang="0">
                  <a:pos x="364" y="2187"/>
                </a:cxn>
                <a:cxn ang="0">
                  <a:pos x="293" y="2106"/>
                </a:cxn>
                <a:cxn ang="0">
                  <a:pos x="239" y="2035"/>
                </a:cxn>
                <a:cxn ang="0">
                  <a:pos x="173" y="1931"/>
                </a:cxn>
                <a:cxn ang="0">
                  <a:pos x="111" y="1807"/>
                </a:cxn>
                <a:cxn ang="0">
                  <a:pos x="62" y="1675"/>
                </a:cxn>
                <a:cxn ang="0">
                  <a:pos x="27" y="1535"/>
                </a:cxn>
                <a:cxn ang="0">
                  <a:pos x="7" y="1389"/>
                </a:cxn>
                <a:cxn ang="0">
                  <a:pos x="0" y="1235"/>
                </a:cxn>
                <a:cxn ang="0">
                  <a:pos x="7" y="1079"/>
                </a:cxn>
                <a:cxn ang="0">
                  <a:pos x="25" y="949"/>
                </a:cxn>
                <a:cxn ang="0">
                  <a:pos x="44" y="859"/>
                </a:cxn>
                <a:cxn ang="0">
                  <a:pos x="75" y="754"/>
                </a:cxn>
                <a:cxn ang="0">
                  <a:pos x="128" y="621"/>
                </a:cxn>
                <a:cxn ang="0">
                  <a:pos x="196" y="493"/>
                </a:cxn>
                <a:cxn ang="0">
                  <a:pos x="256" y="403"/>
                </a:cxn>
                <a:cxn ang="0">
                  <a:pos x="347" y="287"/>
                </a:cxn>
                <a:cxn ang="0">
                  <a:pos x="454" y="178"/>
                </a:cxn>
                <a:cxn ang="0">
                  <a:pos x="509" y="129"/>
                </a:cxn>
                <a:cxn ang="0">
                  <a:pos x="623" y="40"/>
                </a:cxn>
                <a:cxn ang="0">
                  <a:pos x="714" y="23"/>
                </a:cxn>
                <a:cxn ang="0">
                  <a:pos x="778" y="80"/>
                </a:cxn>
                <a:cxn ang="0">
                  <a:pos x="832" y="157"/>
                </a:cxn>
                <a:cxn ang="0">
                  <a:pos x="746" y="242"/>
                </a:cxn>
                <a:cxn ang="0">
                  <a:pos x="670" y="334"/>
                </a:cxn>
                <a:cxn ang="0">
                  <a:pos x="619" y="409"/>
                </a:cxn>
                <a:cxn ang="0">
                  <a:pos x="560" y="512"/>
                </a:cxn>
                <a:cxn ang="0">
                  <a:pos x="512" y="623"/>
                </a:cxn>
                <a:cxn ang="0">
                  <a:pos x="474" y="739"/>
                </a:cxn>
                <a:cxn ang="0">
                  <a:pos x="446" y="862"/>
                </a:cxn>
                <a:cxn ang="0">
                  <a:pos x="429" y="992"/>
                </a:cxn>
                <a:cxn ang="0">
                  <a:pos x="421" y="1128"/>
                </a:cxn>
                <a:cxn ang="0">
                  <a:pos x="423" y="1269"/>
                </a:cxn>
                <a:cxn ang="0">
                  <a:pos x="437" y="1406"/>
                </a:cxn>
                <a:cxn ang="0">
                  <a:pos x="460" y="1537"/>
                </a:cxn>
                <a:cxn ang="0">
                  <a:pos x="486" y="1632"/>
                </a:cxn>
                <a:cxn ang="0">
                  <a:pos x="528" y="1752"/>
                </a:cxn>
                <a:cxn ang="0">
                  <a:pos x="583" y="1866"/>
                </a:cxn>
                <a:cxn ang="0">
                  <a:pos x="646" y="1975"/>
                </a:cxn>
                <a:cxn ang="0">
                  <a:pos x="701" y="2052"/>
                </a:cxn>
                <a:cxn ang="0">
                  <a:pos x="791" y="2158"/>
                </a:cxn>
                <a:cxn ang="0">
                  <a:pos x="847" y="2215"/>
                </a:cxn>
                <a:cxn ang="0">
                  <a:pos x="965" y="2314"/>
                </a:cxn>
                <a:cxn ang="0">
                  <a:pos x="1091" y="2393"/>
                </a:cxn>
                <a:cxn ang="0">
                  <a:pos x="1211" y="2444"/>
                </a:cxn>
                <a:cxn ang="0">
                  <a:pos x="1298" y="2497"/>
                </a:cxn>
                <a:cxn ang="0">
                  <a:pos x="1361" y="2557"/>
                </a:cxn>
                <a:cxn ang="0">
                  <a:pos x="1414" y="2594"/>
                </a:cxn>
                <a:cxn ang="0">
                  <a:pos x="1533" y="2662"/>
                </a:cxn>
              </a:cxnLst>
              <a:rect l="0" t="0" r="r" b="b"/>
              <a:pathLst>
                <a:path w="1533" h="2662">
                  <a:moveTo>
                    <a:pt x="1533" y="2662"/>
                  </a:moveTo>
                  <a:lnTo>
                    <a:pt x="1491" y="2661"/>
                  </a:lnTo>
                  <a:lnTo>
                    <a:pt x="1451" y="2659"/>
                  </a:lnTo>
                  <a:lnTo>
                    <a:pt x="1411" y="2655"/>
                  </a:lnTo>
                  <a:lnTo>
                    <a:pt x="1370" y="2652"/>
                  </a:lnTo>
                  <a:lnTo>
                    <a:pt x="1332" y="2647"/>
                  </a:lnTo>
                  <a:lnTo>
                    <a:pt x="1292" y="2643"/>
                  </a:lnTo>
                  <a:lnTo>
                    <a:pt x="1254" y="2637"/>
                  </a:lnTo>
                  <a:lnTo>
                    <a:pt x="1215" y="2630"/>
                  </a:lnTo>
                  <a:lnTo>
                    <a:pt x="1178" y="2623"/>
                  </a:lnTo>
                  <a:lnTo>
                    <a:pt x="1140" y="2615"/>
                  </a:lnTo>
                  <a:lnTo>
                    <a:pt x="1104" y="2607"/>
                  </a:lnTo>
                  <a:lnTo>
                    <a:pt x="1068" y="2598"/>
                  </a:lnTo>
                  <a:lnTo>
                    <a:pt x="1032" y="2588"/>
                  </a:lnTo>
                  <a:lnTo>
                    <a:pt x="997" y="2578"/>
                  </a:lnTo>
                  <a:lnTo>
                    <a:pt x="963" y="2566"/>
                  </a:lnTo>
                  <a:lnTo>
                    <a:pt x="928" y="2554"/>
                  </a:lnTo>
                  <a:lnTo>
                    <a:pt x="894" y="2541"/>
                  </a:lnTo>
                  <a:lnTo>
                    <a:pt x="861" y="2527"/>
                  </a:lnTo>
                  <a:lnTo>
                    <a:pt x="828" y="2514"/>
                  </a:lnTo>
                  <a:lnTo>
                    <a:pt x="795" y="2498"/>
                  </a:lnTo>
                  <a:lnTo>
                    <a:pt x="764" y="2483"/>
                  </a:lnTo>
                  <a:lnTo>
                    <a:pt x="732" y="2466"/>
                  </a:lnTo>
                  <a:lnTo>
                    <a:pt x="701" y="2449"/>
                  </a:lnTo>
                  <a:lnTo>
                    <a:pt x="671" y="2432"/>
                  </a:lnTo>
                  <a:lnTo>
                    <a:pt x="640" y="2412"/>
                  </a:lnTo>
                  <a:lnTo>
                    <a:pt x="611" y="2394"/>
                  </a:lnTo>
                  <a:lnTo>
                    <a:pt x="582" y="2374"/>
                  </a:lnTo>
                  <a:lnTo>
                    <a:pt x="553" y="2353"/>
                  </a:lnTo>
                  <a:lnTo>
                    <a:pt x="525" y="2331"/>
                  </a:lnTo>
                  <a:lnTo>
                    <a:pt x="498" y="2310"/>
                  </a:lnTo>
                  <a:lnTo>
                    <a:pt x="471" y="2287"/>
                  </a:lnTo>
                  <a:lnTo>
                    <a:pt x="443" y="2263"/>
                  </a:lnTo>
                  <a:lnTo>
                    <a:pt x="416" y="2238"/>
                  </a:lnTo>
                  <a:lnTo>
                    <a:pt x="390" y="2213"/>
                  </a:lnTo>
                  <a:lnTo>
                    <a:pt x="364" y="2187"/>
                  </a:lnTo>
                  <a:lnTo>
                    <a:pt x="339" y="2160"/>
                  </a:lnTo>
                  <a:lnTo>
                    <a:pt x="327" y="2147"/>
                  </a:lnTo>
                  <a:lnTo>
                    <a:pt x="316" y="2133"/>
                  </a:lnTo>
                  <a:lnTo>
                    <a:pt x="293" y="2106"/>
                  </a:lnTo>
                  <a:lnTo>
                    <a:pt x="282" y="2092"/>
                  </a:lnTo>
                  <a:lnTo>
                    <a:pt x="270" y="2077"/>
                  </a:lnTo>
                  <a:lnTo>
                    <a:pt x="249" y="2050"/>
                  </a:lnTo>
                  <a:lnTo>
                    <a:pt x="239" y="2035"/>
                  </a:lnTo>
                  <a:lnTo>
                    <a:pt x="228" y="2020"/>
                  </a:lnTo>
                  <a:lnTo>
                    <a:pt x="209" y="1992"/>
                  </a:lnTo>
                  <a:lnTo>
                    <a:pt x="191" y="1962"/>
                  </a:lnTo>
                  <a:lnTo>
                    <a:pt x="173" y="1931"/>
                  </a:lnTo>
                  <a:lnTo>
                    <a:pt x="156" y="1901"/>
                  </a:lnTo>
                  <a:lnTo>
                    <a:pt x="140" y="1870"/>
                  </a:lnTo>
                  <a:lnTo>
                    <a:pt x="126" y="1839"/>
                  </a:lnTo>
                  <a:lnTo>
                    <a:pt x="111" y="1807"/>
                  </a:lnTo>
                  <a:lnTo>
                    <a:pt x="97" y="1774"/>
                  </a:lnTo>
                  <a:lnTo>
                    <a:pt x="85" y="1741"/>
                  </a:lnTo>
                  <a:lnTo>
                    <a:pt x="73" y="1708"/>
                  </a:lnTo>
                  <a:lnTo>
                    <a:pt x="62" y="1675"/>
                  </a:lnTo>
                  <a:lnTo>
                    <a:pt x="52" y="1641"/>
                  </a:lnTo>
                  <a:lnTo>
                    <a:pt x="43" y="1605"/>
                  </a:lnTo>
                  <a:lnTo>
                    <a:pt x="35" y="1570"/>
                  </a:lnTo>
                  <a:lnTo>
                    <a:pt x="27" y="1535"/>
                  </a:lnTo>
                  <a:lnTo>
                    <a:pt x="21" y="1499"/>
                  </a:lnTo>
                  <a:lnTo>
                    <a:pt x="16" y="1463"/>
                  </a:lnTo>
                  <a:lnTo>
                    <a:pt x="10" y="1425"/>
                  </a:lnTo>
                  <a:lnTo>
                    <a:pt x="7" y="1389"/>
                  </a:lnTo>
                  <a:lnTo>
                    <a:pt x="3" y="1351"/>
                  </a:lnTo>
                  <a:lnTo>
                    <a:pt x="1" y="1312"/>
                  </a:lnTo>
                  <a:lnTo>
                    <a:pt x="0" y="1274"/>
                  </a:lnTo>
                  <a:lnTo>
                    <a:pt x="0" y="1235"/>
                  </a:lnTo>
                  <a:lnTo>
                    <a:pt x="0" y="1195"/>
                  </a:lnTo>
                  <a:lnTo>
                    <a:pt x="1" y="1156"/>
                  </a:lnTo>
                  <a:lnTo>
                    <a:pt x="3" y="1117"/>
                  </a:lnTo>
                  <a:lnTo>
                    <a:pt x="7" y="1079"/>
                  </a:lnTo>
                  <a:lnTo>
                    <a:pt x="11" y="1041"/>
                  </a:lnTo>
                  <a:lnTo>
                    <a:pt x="16" y="1005"/>
                  </a:lnTo>
                  <a:lnTo>
                    <a:pt x="21" y="967"/>
                  </a:lnTo>
                  <a:lnTo>
                    <a:pt x="25" y="949"/>
                  </a:lnTo>
                  <a:lnTo>
                    <a:pt x="28" y="931"/>
                  </a:lnTo>
                  <a:lnTo>
                    <a:pt x="36" y="894"/>
                  </a:lnTo>
                  <a:lnTo>
                    <a:pt x="40" y="877"/>
                  </a:lnTo>
                  <a:lnTo>
                    <a:pt x="44" y="859"/>
                  </a:lnTo>
                  <a:lnTo>
                    <a:pt x="49" y="841"/>
                  </a:lnTo>
                  <a:lnTo>
                    <a:pt x="53" y="823"/>
                  </a:lnTo>
                  <a:lnTo>
                    <a:pt x="63" y="788"/>
                  </a:lnTo>
                  <a:lnTo>
                    <a:pt x="75" y="754"/>
                  </a:lnTo>
                  <a:lnTo>
                    <a:pt x="87" y="720"/>
                  </a:lnTo>
                  <a:lnTo>
                    <a:pt x="99" y="687"/>
                  </a:lnTo>
                  <a:lnTo>
                    <a:pt x="113" y="654"/>
                  </a:lnTo>
                  <a:lnTo>
                    <a:pt x="128" y="621"/>
                  </a:lnTo>
                  <a:lnTo>
                    <a:pt x="144" y="589"/>
                  </a:lnTo>
                  <a:lnTo>
                    <a:pt x="159" y="556"/>
                  </a:lnTo>
                  <a:lnTo>
                    <a:pt x="178" y="525"/>
                  </a:lnTo>
                  <a:lnTo>
                    <a:pt x="196" y="493"/>
                  </a:lnTo>
                  <a:lnTo>
                    <a:pt x="215" y="463"/>
                  </a:lnTo>
                  <a:lnTo>
                    <a:pt x="224" y="447"/>
                  </a:lnTo>
                  <a:lnTo>
                    <a:pt x="234" y="432"/>
                  </a:lnTo>
                  <a:lnTo>
                    <a:pt x="256" y="403"/>
                  </a:lnTo>
                  <a:lnTo>
                    <a:pt x="277" y="373"/>
                  </a:lnTo>
                  <a:lnTo>
                    <a:pt x="300" y="344"/>
                  </a:lnTo>
                  <a:lnTo>
                    <a:pt x="324" y="315"/>
                  </a:lnTo>
                  <a:lnTo>
                    <a:pt x="347" y="287"/>
                  </a:lnTo>
                  <a:lnTo>
                    <a:pt x="372" y="259"/>
                  </a:lnTo>
                  <a:lnTo>
                    <a:pt x="399" y="232"/>
                  </a:lnTo>
                  <a:lnTo>
                    <a:pt x="425" y="204"/>
                  </a:lnTo>
                  <a:lnTo>
                    <a:pt x="454" y="178"/>
                  </a:lnTo>
                  <a:lnTo>
                    <a:pt x="467" y="166"/>
                  </a:lnTo>
                  <a:lnTo>
                    <a:pt x="481" y="153"/>
                  </a:lnTo>
                  <a:lnTo>
                    <a:pt x="494" y="142"/>
                  </a:lnTo>
                  <a:lnTo>
                    <a:pt x="509" y="129"/>
                  </a:lnTo>
                  <a:lnTo>
                    <a:pt x="537" y="106"/>
                  </a:lnTo>
                  <a:lnTo>
                    <a:pt x="566" y="84"/>
                  </a:lnTo>
                  <a:lnTo>
                    <a:pt x="594" y="62"/>
                  </a:lnTo>
                  <a:lnTo>
                    <a:pt x="623" y="40"/>
                  </a:lnTo>
                  <a:lnTo>
                    <a:pt x="653" y="20"/>
                  </a:lnTo>
                  <a:lnTo>
                    <a:pt x="683" y="0"/>
                  </a:lnTo>
                  <a:lnTo>
                    <a:pt x="692" y="7"/>
                  </a:lnTo>
                  <a:lnTo>
                    <a:pt x="714" y="23"/>
                  </a:lnTo>
                  <a:lnTo>
                    <a:pt x="741" y="44"/>
                  </a:lnTo>
                  <a:lnTo>
                    <a:pt x="755" y="56"/>
                  </a:lnTo>
                  <a:lnTo>
                    <a:pt x="767" y="68"/>
                  </a:lnTo>
                  <a:lnTo>
                    <a:pt x="778" y="80"/>
                  </a:lnTo>
                  <a:lnTo>
                    <a:pt x="790" y="94"/>
                  </a:lnTo>
                  <a:lnTo>
                    <a:pt x="810" y="124"/>
                  </a:lnTo>
                  <a:lnTo>
                    <a:pt x="825" y="146"/>
                  </a:lnTo>
                  <a:lnTo>
                    <a:pt x="832" y="157"/>
                  </a:lnTo>
                  <a:lnTo>
                    <a:pt x="809" y="176"/>
                  </a:lnTo>
                  <a:lnTo>
                    <a:pt x="787" y="198"/>
                  </a:lnTo>
                  <a:lnTo>
                    <a:pt x="766" y="219"/>
                  </a:lnTo>
                  <a:lnTo>
                    <a:pt x="746" y="242"/>
                  </a:lnTo>
                  <a:lnTo>
                    <a:pt x="725" y="264"/>
                  </a:lnTo>
                  <a:lnTo>
                    <a:pt x="706" y="288"/>
                  </a:lnTo>
                  <a:lnTo>
                    <a:pt x="688" y="310"/>
                  </a:lnTo>
                  <a:lnTo>
                    <a:pt x="670" y="334"/>
                  </a:lnTo>
                  <a:lnTo>
                    <a:pt x="652" y="358"/>
                  </a:lnTo>
                  <a:lnTo>
                    <a:pt x="635" y="383"/>
                  </a:lnTo>
                  <a:lnTo>
                    <a:pt x="627" y="396"/>
                  </a:lnTo>
                  <a:lnTo>
                    <a:pt x="619" y="409"/>
                  </a:lnTo>
                  <a:lnTo>
                    <a:pt x="603" y="434"/>
                  </a:lnTo>
                  <a:lnTo>
                    <a:pt x="588" y="460"/>
                  </a:lnTo>
                  <a:lnTo>
                    <a:pt x="574" y="486"/>
                  </a:lnTo>
                  <a:lnTo>
                    <a:pt x="560" y="512"/>
                  </a:lnTo>
                  <a:lnTo>
                    <a:pt x="548" y="540"/>
                  </a:lnTo>
                  <a:lnTo>
                    <a:pt x="535" y="567"/>
                  </a:lnTo>
                  <a:lnTo>
                    <a:pt x="524" y="594"/>
                  </a:lnTo>
                  <a:lnTo>
                    <a:pt x="512" y="623"/>
                  </a:lnTo>
                  <a:lnTo>
                    <a:pt x="501" y="651"/>
                  </a:lnTo>
                  <a:lnTo>
                    <a:pt x="492" y="681"/>
                  </a:lnTo>
                  <a:lnTo>
                    <a:pt x="483" y="709"/>
                  </a:lnTo>
                  <a:lnTo>
                    <a:pt x="474" y="739"/>
                  </a:lnTo>
                  <a:lnTo>
                    <a:pt x="466" y="770"/>
                  </a:lnTo>
                  <a:lnTo>
                    <a:pt x="459" y="801"/>
                  </a:lnTo>
                  <a:lnTo>
                    <a:pt x="453" y="831"/>
                  </a:lnTo>
                  <a:lnTo>
                    <a:pt x="446" y="862"/>
                  </a:lnTo>
                  <a:lnTo>
                    <a:pt x="441" y="894"/>
                  </a:lnTo>
                  <a:lnTo>
                    <a:pt x="436" y="926"/>
                  </a:lnTo>
                  <a:lnTo>
                    <a:pt x="432" y="959"/>
                  </a:lnTo>
                  <a:lnTo>
                    <a:pt x="429" y="992"/>
                  </a:lnTo>
                  <a:lnTo>
                    <a:pt x="425" y="1025"/>
                  </a:lnTo>
                  <a:lnTo>
                    <a:pt x="423" y="1059"/>
                  </a:lnTo>
                  <a:lnTo>
                    <a:pt x="422" y="1094"/>
                  </a:lnTo>
                  <a:lnTo>
                    <a:pt x="421" y="1128"/>
                  </a:lnTo>
                  <a:lnTo>
                    <a:pt x="421" y="1163"/>
                  </a:lnTo>
                  <a:lnTo>
                    <a:pt x="421" y="1198"/>
                  </a:lnTo>
                  <a:lnTo>
                    <a:pt x="422" y="1234"/>
                  </a:lnTo>
                  <a:lnTo>
                    <a:pt x="423" y="1269"/>
                  </a:lnTo>
                  <a:lnTo>
                    <a:pt x="425" y="1304"/>
                  </a:lnTo>
                  <a:lnTo>
                    <a:pt x="429" y="1339"/>
                  </a:lnTo>
                  <a:lnTo>
                    <a:pt x="432" y="1373"/>
                  </a:lnTo>
                  <a:lnTo>
                    <a:pt x="437" y="1406"/>
                  </a:lnTo>
                  <a:lnTo>
                    <a:pt x="442" y="1440"/>
                  </a:lnTo>
                  <a:lnTo>
                    <a:pt x="448" y="1472"/>
                  </a:lnTo>
                  <a:lnTo>
                    <a:pt x="454" y="1505"/>
                  </a:lnTo>
                  <a:lnTo>
                    <a:pt x="460" y="1537"/>
                  </a:lnTo>
                  <a:lnTo>
                    <a:pt x="468" y="1569"/>
                  </a:lnTo>
                  <a:lnTo>
                    <a:pt x="473" y="1585"/>
                  </a:lnTo>
                  <a:lnTo>
                    <a:pt x="477" y="1601"/>
                  </a:lnTo>
                  <a:lnTo>
                    <a:pt x="486" y="1632"/>
                  </a:lnTo>
                  <a:lnTo>
                    <a:pt x="496" y="1662"/>
                  </a:lnTo>
                  <a:lnTo>
                    <a:pt x="506" y="1692"/>
                  </a:lnTo>
                  <a:lnTo>
                    <a:pt x="517" y="1723"/>
                  </a:lnTo>
                  <a:lnTo>
                    <a:pt x="528" y="1752"/>
                  </a:lnTo>
                  <a:lnTo>
                    <a:pt x="541" y="1781"/>
                  </a:lnTo>
                  <a:lnTo>
                    <a:pt x="554" y="1811"/>
                  </a:lnTo>
                  <a:lnTo>
                    <a:pt x="568" y="1839"/>
                  </a:lnTo>
                  <a:lnTo>
                    <a:pt x="583" y="1866"/>
                  </a:lnTo>
                  <a:lnTo>
                    <a:pt x="597" y="1894"/>
                  </a:lnTo>
                  <a:lnTo>
                    <a:pt x="613" y="1921"/>
                  </a:lnTo>
                  <a:lnTo>
                    <a:pt x="629" y="1948"/>
                  </a:lnTo>
                  <a:lnTo>
                    <a:pt x="646" y="1975"/>
                  </a:lnTo>
                  <a:lnTo>
                    <a:pt x="655" y="1988"/>
                  </a:lnTo>
                  <a:lnTo>
                    <a:pt x="664" y="2001"/>
                  </a:lnTo>
                  <a:lnTo>
                    <a:pt x="682" y="2027"/>
                  </a:lnTo>
                  <a:lnTo>
                    <a:pt x="701" y="2052"/>
                  </a:lnTo>
                  <a:lnTo>
                    <a:pt x="721" y="2077"/>
                  </a:lnTo>
                  <a:lnTo>
                    <a:pt x="741" y="2102"/>
                  </a:lnTo>
                  <a:lnTo>
                    <a:pt x="763" y="2127"/>
                  </a:lnTo>
                  <a:lnTo>
                    <a:pt x="791" y="2158"/>
                  </a:lnTo>
                  <a:lnTo>
                    <a:pt x="804" y="2173"/>
                  </a:lnTo>
                  <a:lnTo>
                    <a:pt x="819" y="2187"/>
                  </a:lnTo>
                  <a:lnTo>
                    <a:pt x="833" y="2201"/>
                  </a:lnTo>
                  <a:lnTo>
                    <a:pt x="847" y="2215"/>
                  </a:lnTo>
                  <a:lnTo>
                    <a:pt x="876" y="2241"/>
                  </a:lnTo>
                  <a:lnTo>
                    <a:pt x="905" y="2268"/>
                  </a:lnTo>
                  <a:lnTo>
                    <a:pt x="935" y="2292"/>
                  </a:lnTo>
                  <a:lnTo>
                    <a:pt x="965" y="2314"/>
                  </a:lnTo>
                  <a:lnTo>
                    <a:pt x="996" y="2336"/>
                  </a:lnTo>
                  <a:lnTo>
                    <a:pt x="1026" y="2355"/>
                  </a:lnTo>
                  <a:lnTo>
                    <a:pt x="1059" y="2375"/>
                  </a:lnTo>
                  <a:lnTo>
                    <a:pt x="1091" y="2393"/>
                  </a:lnTo>
                  <a:lnTo>
                    <a:pt x="1125" y="2409"/>
                  </a:lnTo>
                  <a:lnTo>
                    <a:pt x="1159" y="2424"/>
                  </a:lnTo>
                  <a:lnTo>
                    <a:pt x="1193" y="2439"/>
                  </a:lnTo>
                  <a:lnTo>
                    <a:pt x="1211" y="2444"/>
                  </a:lnTo>
                  <a:lnTo>
                    <a:pt x="1229" y="2451"/>
                  </a:lnTo>
                  <a:lnTo>
                    <a:pt x="1265" y="2463"/>
                  </a:lnTo>
                  <a:lnTo>
                    <a:pt x="1274" y="2473"/>
                  </a:lnTo>
                  <a:lnTo>
                    <a:pt x="1298" y="2497"/>
                  </a:lnTo>
                  <a:lnTo>
                    <a:pt x="1312" y="2513"/>
                  </a:lnTo>
                  <a:lnTo>
                    <a:pt x="1329" y="2527"/>
                  </a:lnTo>
                  <a:lnTo>
                    <a:pt x="1345" y="2543"/>
                  </a:lnTo>
                  <a:lnTo>
                    <a:pt x="1361" y="2557"/>
                  </a:lnTo>
                  <a:lnTo>
                    <a:pt x="1374" y="2566"/>
                  </a:lnTo>
                  <a:lnTo>
                    <a:pt x="1386" y="2575"/>
                  </a:lnTo>
                  <a:lnTo>
                    <a:pt x="1400" y="2584"/>
                  </a:lnTo>
                  <a:lnTo>
                    <a:pt x="1414" y="2594"/>
                  </a:lnTo>
                  <a:lnTo>
                    <a:pt x="1443" y="2612"/>
                  </a:lnTo>
                  <a:lnTo>
                    <a:pt x="1470" y="2628"/>
                  </a:lnTo>
                  <a:lnTo>
                    <a:pt x="1515" y="2652"/>
                  </a:lnTo>
                  <a:lnTo>
                    <a:pt x="1533" y="266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3" name="Freeform 193"/>
            <p:cNvSpPr>
              <a:spLocks/>
            </p:cNvSpPr>
            <p:nvPr userDrawn="1"/>
          </p:nvSpPr>
          <p:spPr bwMode="auto">
            <a:xfrm>
              <a:off x="332" y="4088"/>
              <a:ext cx="156" cy="58"/>
            </a:xfrm>
            <a:custGeom>
              <a:avLst/>
              <a:gdLst/>
              <a:ahLst/>
              <a:cxnLst>
                <a:cxn ang="0">
                  <a:pos x="1093" y="407"/>
                </a:cxn>
                <a:cxn ang="0">
                  <a:pos x="1011" y="403"/>
                </a:cxn>
                <a:cxn ang="0">
                  <a:pos x="971" y="400"/>
                </a:cxn>
                <a:cxn ang="0">
                  <a:pos x="930" y="396"/>
                </a:cxn>
                <a:cxn ang="0">
                  <a:pos x="851" y="387"/>
                </a:cxn>
                <a:cxn ang="0">
                  <a:pos x="774" y="375"/>
                </a:cxn>
                <a:cxn ang="0">
                  <a:pos x="699" y="360"/>
                </a:cxn>
                <a:cxn ang="0">
                  <a:pos x="626" y="343"/>
                </a:cxn>
                <a:cxn ang="0">
                  <a:pos x="555" y="322"/>
                </a:cxn>
                <a:cxn ang="0">
                  <a:pos x="521" y="311"/>
                </a:cxn>
                <a:cxn ang="0">
                  <a:pos x="485" y="298"/>
                </a:cxn>
                <a:cxn ang="0">
                  <a:pos x="419" y="272"/>
                </a:cxn>
                <a:cxn ang="0">
                  <a:pos x="353" y="242"/>
                </a:cxn>
                <a:cxn ang="0">
                  <a:pos x="290" y="210"/>
                </a:cxn>
                <a:cxn ang="0">
                  <a:pos x="228" y="175"/>
                </a:cxn>
                <a:cxn ang="0">
                  <a:pos x="168" y="138"/>
                </a:cxn>
                <a:cxn ang="0">
                  <a:pos x="110" y="96"/>
                </a:cxn>
                <a:cxn ang="0">
                  <a:pos x="54" y="53"/>
                </a:cxn>
                <a:cxn ang="0">
                  <a:pos x="0" y="6"/>
                </a:cxn>
                <a:cxn ang="0">
                  <a:pos x="6" y="0"/>
                </a:cxn>
                <a:cxn ang="0">
                  <a:pos x="60" y="46"/>
                </a:cxn>
                <a:cxn ang="0">
                  <a:pos x="115" y="90"/>
                </a:cxn>
                <a:cxn ang="0">
                  <a:pos x="173" y="131"/>
                </a:cxn>
                <a:cxn ang="0">
                  <a:pos x="233" y="168"/>
                </a:cxn>
                <a:cxn ang="0">
                  <a:pos x="294" y="203"/>
                </a:cxn>
                <a:cxn ang="0">
                  <a:pos x="358" y="234"/>
                </a:cxn>
                <a:cxn ang="0">
                  <a:pos x="423" y="264"/>
                </a:cxn>
                <a:cxn ang="0">
                  <a:pos x="489" y="290"/>
                </a:cxn>
                <a:cxn ang="0">
                  <a:pos x="524" y="303"/>
                </a:cxn>
                <a:cxn ang="0">
                  <a:pos x="558" y="314"/>
                </a:cxn>
                <a:cxn ang="0">
                  <a:pos x="629" y="335"/>
                </a:cxn>
                <a:cxn ang="0">
                  <a:pos x="702" y="352"/>
                </a:cxn>
                <a:cxn ang="0">
                  <a:pos x="776" y="367"/>
                </a:cxn>
                <a:cxn ang="0">
                  <a:pos x="853" y="379"/>
                </a:cxn>
                <a:cxn ang="0">
                  <a:pos x="930" y="388"/>
                </a:cxn>
                <a:cxn ang="0">
                  <a:pos x="971" y="392"/>
                </a:cxn>
                <a:cxn ang="0">
                  <a:pos x="1011" y="395"/>
                </a:cxn>
                <a:cxn ang="0">
                  <a:pos x="1093" y="399"/>
                </a:cxn>
                <a:cxn ang="0">
                  <a:pos x="1093" y="407"/>
                </a:cxn>
              </a:cxnLst>
              <a:rect l="0" t="0" r="r" b="b"/>
              <a:pathLst>
                <a:path w="1093" h="407">
                  <a:moveTo>
                    <a:pt x="1093" y="407"/>
                  </a:moveTo>
                  <a:lnTo>
                    <a:pt x="1011" y="403"/>
                  </a:lnTo>
                  <a:lnTo>
                    <a:pt x="971" y="400"/>
                  </a:lnTo>
                  <a:lnTo>
                    <a:pt x="930" y="396"/>
                  </a:lnTo>
                  <a:lnTo>
                    <a:pt x="851" y="387"/>
                  </a:lnTo>
                  <a:lnTo>
                    <a:pt x="774" y="375"/>
                  </a:lnTo>
                  <a:lnTo>
                    <a:pt x="699" y="360"/>
                  </a:lnTo>
                  <a:lnTo>
                    <a:pt x="626" y="343"/>
                  </a:lnTo>
                  <a:lnTo>
                    <a:pt x="555" y="322"/>
                  </a:lnTo>
                  <a:lnTo>
                    <a:pt x="521" y="311"/>
                  </a:lnTo>
                  <a:lnTo>
                    <a:pt x="485" y="298"/>
                  </a:lnTo>
                  <a:lnTo>
                    <a:pt x="419" y="272"/>
                  </a:lnTo>
                  <a:lnTo>
                    <a:pt x="353" y="242"/>
                  </a:lnTo>
                  <a:lnTo>
                    <a:pt x="290" y="210"/>
                  </a:lnTo>
                  <a:lnTo>
                    <a:pt x="228" y="175"/>
                  </a:lnTo>
                  <a:lnTo>
                    <a:pt x="168" y="138"/>
                  </a:lnTo>
                  <a:lnTo>
                    <a:pt x="110" y="96"/>
                  </a:lnTo>
                  <a:lnTo>
                    <a:pt x="54" y="53"/>
                  </a:lnTo>
                  <a:lnTo>
                    <a:pt x="0" y="6"/>
                  </a:lnTo>
                  <a:lnTo>
                    <a:pt x="6" y="0"/>
                  </a:lnTo>
                  <a:lnTo>
                    <a:pt x="60" y="46"/>
                  </a:lnTo>
                  <a:lnTo>
                    <a:pt x="115" y="90"/>
                  </a:lnTo>
                  <a:lnTo>
                    <a:pt x="173" y="131"/>
                  </a:lnTo>
                  <a:lnTo>
                    <a:pt x="233" y="168"/>
                  </a:lnTo>
                  <a:lnTo>
                    <a:pt x="294" y="203"/>
                  </a:lnTo>
                  <a:lnTo>
                    <a:pt x="358" y="234"/>
                  </a:lnTo>
                  <a:lnTo>
                    <a:pt x="423" y="264"/>
                  </a:lnTo>
                  <a:lnTo>
                    <a:pt x="489" y="290"/>
                  </a:lnTo>
                  <a:lnTo>
                    <a:pt x="524" y="303"/>
                  </a:lnTo>
                  <a:lnTo>
                    <a:pt x="558" y="314"/>
                  </a:lnTo>
                  <a:lnTo>
                    <a:pt x="629" y="335"/>
                  </a:lnTo>
                  <a:lnTo>
                    <a:pt x="702" y="352"/>
                  </a:lnTo>
                  <a:lnTo>
                    <a:pt x="776" y="367"/>
                  </a:lnTo>
                  <a:lnTo>
                    <a:pt x="853" y="379"/>
                  </a:lnTo>
                  <a:lnTo>
                    <a:pt x="930" y="388"/>
                  </a:lnTo>
                  <a:lnTo>
                    <a:pt x="971" y="392"/>
                  </a:lnTo>
                  <a:lnTo>
                    <a:pt x="1011" y="395"/>
                  </a:lnTo>
                  <a:lnTo>
                    <a:pt x="1093" y="399"/>
                  </a:lnTo>
                  <a:lnTo>
                    <a:pt x="1093" y="40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4" name="Freeform 194"/>
            <p:cNvSpPr>
              <a:spLocks/>
            </p:cNvSpPr>
            <p:nvPr userDrawn="1"/>
          </p:nvSpPr>
          <p:spPr bwMode="auto">
            <a:xfrm>
              <a:off x="268" y="3941"/>
              <a:ext cx="64" cy="147"/>
            </a:xfrm>
            <a:custGeom>
              <a:avLst/>
              <a:gdLst/>
              <a:ahLst/>
              <a:cxnLst>
                <a:cxn ang="0">
                  <a:pos x="445" y="1031"/>
                </a:cxn>
                <a:cxn ang="0">
                  <a:pos x="418" y="1006"/>
                </a:cxn>
                <a:cxn ang="0">
                  <a:pos x="391" y="981"/>
                </a:cxn>
                <a:cxn ang="0">
                  <a:pos x="341" y="929"/>
                </a:cxn>
                <a:cxn ang="0">
                  <a:pos x="295" y="874"/>
                </a:cxn>
                <a:cxn ang="0">
                  <a:pos x="250" y="818"/>
                </a:cxn>
                <a:cxn ang="0">
                  <a:pos x="211" y="760"/>
                </a:cxn>
                <a:cxn ang="0">
                  <a:pos x="175" y="699"/>
                </a:cxn>
                <a:cxn ang="0">
                  <a:pos x="141" y="637"/>
                </a:cxn>
                <a:cxn ang="0">
                  <a:pos x="111" y="574"/>
                </a:cxn>
                <a:cxn ang="0">
                  <a:pos x="85" y="508"/>
                </a:cxn>
                <a:cxn ang="0">
                  <a:pos x="63" y="442"/>
                </a:cxn>
                <a:cxn ang="0">
                  <a:pos x="43" y="371"/>
                </a:cxn>
                <a:cxn ang="0">
                  <a:pos x="28" y="301"/>
                </a:cxn>
                <a:cxn ang="0">
                  <a:pos x="16" y="229"/>
                </a:cxn>
                <a:cxn ang="0">
                  <a:pos x="7" y="154"/>
                </a:cxn>
                <a:cxn ang="0">
                  <a:pos x="2" y="77"/>
                </a:cxn>
                <a:cxn ang="0">
                  <a:pos x="0" y="0"/>
                </a:cxn>
                <a:cxn ang="0">
                  <a:pos x="8" y="0"/>
                </a:cxn>
                <a:cxn ang="0">
                  <a:pos x="9" y="77"/>
                </a:cxn>
                <a:cxn ang="0">
                  <a:pos x="15" y="154"/>
                </a:cxn>
                <a:cxn ang="0">
                  <a:pos x="24" y="227"/>
                </a:cxn>
                <a:cxn ang="0">
                  <a:pos x="35" y="299"/>
                </a:cxn>
                <a:cxn ang="0">
                  <a:pos x="51" y="369"/>
                </a:cxn>
                <a:cxn ang="0">
                  <a:pos x="71" y="439"/>
                </a:cxn>
                <a:cxn ang="0">
                  <a:pos x="93" y="505"/>
                </a:cxn>
                <a:cxn ang="0">
                  <a:pos x="119" y="570"/>
                </a:cxn>
                <a:cxn ang="0">
                  <a:pos x="149" y="633"/>
                </a:cxn>
                <a:cxn ang="0">
                  <a:pos x="181" y="694"/>
                </a:cxn>
                <a:cxn ang="0">
                  <a:pos x="218" y="754"/>
                </a:cxn>
                <a:cxn ang="0">
                  <a:pos x="257" y="813"/>
                </a:cxn>
                <a:cxn ang="0">
                  <a:pos x="301" y="868"/>
                </a:cxn>
                <a:cxn ang="0">
                  <a:pos x="347" y="922"/>
                </a:cxn>
                <a:cxn ang="0">
                  <a:pos x="396" y="974"/>
                </a:cxn>
                <a:cxn ang="0">
                  <a:pos x="424" y="1000"/>
                </a:cxn>
                <a:cxn ang="0">
                  <a:pos x="451" y="1025"/>
                </a:cxn>
                <a:cxn ang="0">
                  <a:pos x="445" y="1031"/>
                </a:cxn>
              </a:cxnLst>
              <a:rect l="0" t="0" r="r" b="b"/>
              <a:pathLst>
                <a:path w="451" h="1031">
                  <a:moveTo>
                    <a:pt x="445" y="1031"/>
                  </a:moveTo>
                  <a:lnTo>
                    <a:pt x="418" y="1006"/>
                  </a:lnTo>
                  <a:lnTo>
                    <a:pt x="391" y="981"/>
                  </a:lnTo>
                  <a:lnTo>
                    <a:pt x="341" y="929"/>
                  </a:lnTo>
                  <a:lnTo>
                    <a:pt x="295" y="874"/>
                  </a:lnTo>
                  <a:lnTo>
                    <a:pt x="250" y="818"/>
                  </a:lnTo>
                  <a:lnTo>
                    <a:pt x="211" y="760"/>
                  </a:lnTo>
                  <a:lnTo>
                    <a:pt x="175" y="699"/>
                  </a:lnTo>
                  <a:lnTo>
                    <a:pt x="141" y="637"/>
                  </a:lnTo>
                  <a:lnTo>
                    <a:pt x="111" y="574"/>
                  </a:lnTo>
                  <a:lnTo>
                    <a:pt x="85" y="508"/>
                  </a:lnTo>
                  <a:lnTo>
                    <a:pt x="63" y="442"/>
                  </a:lnTo>
                  <a:lnTo>
                    <a:pt x="43" y="371"/>
                  </a:lnTo>
                  <a:lnTo>
                    <a:pt x="28" y="301"/>
                  </a:lnTo>
                  <a:lnTo>
                    <a:pt x="16" y="229"/>
                  </a:lnTo>
                  <a:lnTo>
                    <a:pt x="7" y="154"/>
                  </a:lnTo>
                  <a:lnTo>
                    <a:pt x="2" y="77"/>
                  </a:lnTo>
                  <a:lnTo>
                    <a:pt x="0" y="0"/>
                  </a:lnTo>
                  <a:lnTo>
                    <a:pt x="8" y="0"/>
                  </a:lnTo>
                  <a:lnTo>
                    <a:pt x="9" y="77"/>
                  </a:lnTo>
                  <a:lnTo>
                    <a:pt x="15" y="154"/>
                  </a:lnTo>
                  <a:lnTo>
                    <a:pt x="24" y="227"/>
                  </a:lnTo>
                  <a:lnTo>
                    <a:pt x="35" y="299"/>
                  </a:lnTo>
                  <a:lnTo>
                    <a:pt x="51" y="369"/>
                  </a:lnTo>
                  <a:lnTo>
                    <a:pt x="71" y="439"/>
                  </a:lnTo>
                  <a:lnTo>
                    <a:pt x="93" y="505"/>
                  </a:lnTo>
                  <a:lnTo>
                    <a:pt x="119" y="570"/>
                  </a:lnTo>
                  <a:lnTo>
                    <a:pt x="149" y="633"/>
                  </a:lnTo>
                  <a:lnTo>
                    <a:pt x="181" y="694"/>
                  </a:lnTo>
                  <a:lnTo>
                    <a:pt x="218" y="754"/>
                  </a:lnTo>
                  <a:lnTo>
                    <a:pt x="257" y="813"/>
                  </a:lnTo>
                  <a:lnTo>
                    <a:pt x="301" y="868"/>
                  </a:lnTo>
                  <a:lnTo>
                    <a:pt x="347" y="922"/>
                  </a:lnTo>
                  <a:lnTo>
                    <a:pt x="396" y="974"/>
                  </a:lnTo>
                  <a:lnTo>
                    <a:pt x="424" y="1000"/>
                  </a:lnTo>
                  <a:lnTo>
                    <a:pt x="451" y="1025"/>
                  </a:lnTo>
                  <a:lnTo>
                    <a:pt x="445" y="103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5" name="Freeform 195"/>
            <p:cNvSpPr>
              <a:spLocks/>
            </p:cNvSpPr>
            <p:nvPr userDrawn="1"/>
          </p:nvSpPr>
          <p:spPr bwMode="auto">
            <a:xfrm>
              <a:off x="332" y="4088"/>
              <a:ext cx="1" cy="1"/>
            </a:xfrm>
            <a:custGeom>
              <a:avLst/>
              <a:gdLst/>
              <a:ahLst/>
              <a:cxnLst>
                <a:cxn ang="0">
                  <a:pos x="0" y="6"/>
                </a:cxn>
                <a:cxn ang="0">
                  <a:pos x="6" y="0"/>
                </a:cxn>
                <a:cxn ang="0">
                  <a:pos x="0" y="6"/>
                </a:cxn>
              </a:cxnLst>
              <a:rect l="0" t="0" r="r" b="b"/>
              <a:pathLst>
                <a:path w="6" h="6">
                  <a:moveTo>
                    <a:pt x="0" y="6"/>
                  </a:moveTo>
                  <a:lnTo>
                    <a:pt x="6" y="0"/>
                  </a:lnTo>
                  <a:lnTo>
                    <a:pt x="0"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6" name="Freeform 196"/>
            <p:cNvSpPr>
              <a:spLocks/>
            </p:cNvSpPr>
            <p:nvPr userDrawn="1"/>
          </p:nvSpPr>
          <p:spPr bwMode="auto">
            <a:xfrm>
              <a:off x="268" y="3790"/>
              <a:ext cx="66" cy="151"/>
            </a:xfrm>
            <a:custGeom>
              <a:avLst/>
              <a:gdLst/>
              <a:ahLst/>
              <a:cxnLst>
                <a:cxn ang="0">
                  <a:pos x="0" y="1060"/>
                </a:cxn>
                <a:cxn ang="0">
                  <a:pos x="2" y="981"/>
                </a:cxn>
                <a:cxn ang="0">
                  <a:pos x="7" y="903"/>
                </a:cxn>
                <a:cxn ang="0">
                  <a:pos x="16" y="827"/>
                </a:cxn>
                <a:cxn ang="0">
                  <a:pos x="29" y="754"/>
                </a:cxn>
                <a:cxn ang="0">
                  <a:pos x="45" y="683"/>
                </a:cxn>
                <a:cxn ang="0">
                  <a:pos x="64" y="612"/>
                </a:cxn>
                <a:cxn ang="0">
                  <a:pos x="88" y="542"/>
                </a:cxn>
                <a:cxn ang="0">
                  <a:pos x="114" y="476"/>
                </a:cxn>
                <a:cxn ang="0">
                  <a:pos x="144" y="410"/>
                </a:cxn>
                <a:cxn ang="0">
                  <a:pos x="178" y="348"/>
                </a:cxn>
                <a:cxn ang="0">
                  <a:pos x="215" y="285"/>
                </a:cxn>
                <a:cxn ang="0">
                  <a:pos x="256" y="226"/>
                </a:cxn>
                <a:cxn ang="0">
                  <a:pos x="301" y="166"/>
                </a:cxn>
                <a:cxn ang="0">
                  <a:pos x="349" y="108"/>
                </a:cxn>
                <a:cxn ang="0">
                  <a:pos x="400" y="53"/>
                </a:cxn>
                <a:cxn ang="0">
                  <a:pos x="455" y="0"/>
                </a:cxn>
                <a:cxn ang="0">
                  <a:pos x="461" y="7"/>
                </a:cxn>
                <a:cxn ang="0">
                  <a:pos x="405" y="60"/>
                </a:cxn>
                <a:cxn ang="0">
                  <a:pos x="355" y="115"/>
                </a:cxn>
                <a:cxn ang="0">
                  <a:pos x="308" y="172"/>
                </a:cxn>
                <a:cxn ang="0">
                  <a:pos x="263" y="231"/>
                </a:cxn>
                <a:cxn ang="0">
                  <a:pos x="222" y="291"/>
                </a:cxn>
                <a:cxn ang="0">
                  <a:pos x="185" y="353"/>
                </a:cxn>
                <a:cxn ang="0">
                  <a:pos x="152" y="415"/>
                </a:cxn>
                <a:cxn ang="0">
                  <a:pos x="121" y="481"/>
                </a:cxn>
                <a:cxn ang="0">
                  <a:pos x="95" y="547"/>
                </a:cxn>
                <a:cxn ang="0">
                  <a:pos x="72" y="615"/>
                </a:cxn>
                <a:cxn ang="0">
                  <a:pos x="52" y="686"/>
                </a:cxn>
                <a:cxn ang="0">
                  <a:pos x="37" y="758"/>
                </a:cxn>
                <a:cxn ang="0">
                  <a:pos x="24" y="830"/>
                </a:cxn>
                <a:cxn ang="0">
                  <a:pos x="15" y="905"/>
                </a:cxn>
                <a:cxn ang="0">
                  <a:pos x="9" y="981"/>
                </a:cxn>
                <a:cxn ang="0">
                  <a:pos x="8" y="1060"/>
                </a:cxn>
                <a:cxn ang="0">
                  <a:pos x="0" y="1060"/>
                </a:cxn>
              </a:cxnLst>
              <a:rect l="0" t="0" r="r" b="b"/>
              <a:pathLst>
                <a:path w="461" h="1060">
                  <a:moveTo>
                    <a:pt x="0" y="1060"/>
                  </a:moveTo>
                  <a:lnTo>
                    <a:pt x="2" y="981"/>
                  </a:lnTo>
                  <a:lnTo>
                    <a:pt x="7" y="903"/>
                  </a:lnTo>
                  <a:lnTo>
                    <a:pt x="16" y="827"/>
                  </a:lnTo>
                  <a:lnTo>
                    <a:pt x="29" y="754"/>
                  </a:lnTo>
                  <a:lnTo>
                    <a:pt x="45" y="683"/>
                  </a:lnTo>
                  <a:lnTo>
                    <a:pt x="64" y="612"/>
                  </a:lnTo>
                  <a:lnTo>
                    <a:pt x="88" y="542"/>
                  </a:lnTo>
                  <a:lnTo>
                    <a:pt x="114" y="476"/>
                  </a:lnTo>
                  <a:lnTo>
                    <a:pt x="144" y="410"/>
                  </a:lnTo>
                  <a:lnTo>
                    <a:pt x="178" y="348"/>
                  </a:lnTo>
                  <a:lnTo>
                    <a:pt x="215" y="285"/>
                  </a:lnTo>
                  <a:lnTo>
                    <a:pt x="256" y="226"/>
                  </a:lnTo>
                  <a:lnTo>
                    <a:pt x="301" y="166"/>
                  </a:lnTo>
                  <a:lnTo>
                    <a:pt x="349" y="108"/>
                  </a:lnTo>
                  <a:lnTo>
                    <a:pt x="400" y="53"/>
                  </a:lnTo>
                  <a:lnTo>
                    <a:pt x="455" y="0"/>
                  </a:lnTo>
                  <a:lnTo>
                    <a:pt x="461" y="7"/>
                  </a:lnTo>
                  <a:lnTo>
                    <a:pt x="405" y="60"/>
                  </a:lnTo>
                  <a:lnTo>
                    <a:pt x="355" y="115"/>
                  </a:lnTo>
                  <a:lnTo>
                    <a:pt x="308" y="172"/>
                  </a:lnTo>
                  <a:lnTo>
                    <a:pt x="263" y="231"/>
                  </a:lnTo>
                  <a:lnTo>
                    <a:pt x="222" y="291"/>
                  </a:lnTo>
                  <a:lnTo>
                    <a:pt x="185" y="353"/>
                  </a:lnTo>
                  <a:lnTo>
                    <a:pt x="152" y="415"/>
                  </a:lnTo>
                  <a:lnTo>
                    <a:pt x="121" y="481"/>
                  </a:lnTo>
                  <a:lnTo>
                    <a:pt x="95" y="547"/>
                  </a:lnTo>
                  <a:lnTo>
                    <a:pt x="72" y="615"/>
                  </a:lnTo>
                  <a:lnTo>
                    <a:pt x="52" y="686"/>
                  </a:lnTo>
                  <a:lnTo>
                    <a:pt x="37" y="758"/>
                  </a:lnTo>
                  <a:lnTo>
                    <a:pt x="24" y="830"/>
                  </a:lnTo>
                  <a:lnTo>
                    <a:pt x="15" y="905"/>
                  </a:lnTo>
                  <a:lnTo>
                    <a:pt x="9" y="981"/>
                  </a:lnTo>
                  <a:lnTo>
                    <a:pt x="8" y="1060"/>
                  </a:lnTo>
                  <a:lnTo>
                    <a:pt x="0" y="106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7" name="Freeform 197"/>
            <p:cNvSpPr>
              <a:spLocks/>
            </p:cNvSpPr>
            <p:nvPr userDrawn="1"/>
          </p:nvSpPr>
          <p:spPr bwMode="auto">
            <a:xfrm>
              <a:off x="268" y="3941"/>
              <a:ext cx="1" cy="1"/>
            </a:xfrm>
            <a:custGeom>
              <a:avLst/>
              <a:gdLst/>
              <a:ahLst/>
              <a:cxnLst>
                <a:cxn ang="0">
                  <a:pos x="0" y="0"/>
                </a:cxn>
                <a:cxn ang="0">
                  <a:pos x="8" y="0"/>
                </a:cxn>
                <a:cxn ang="0">
                  <a:pos x="0" y="0"/>
                </a:cxn>
              </a:cxnLst>
              <a:rect l="0" t="0" r="r" b="b"/>
              <a:pathLst>
                <a:path w="8">
                  <a:moveTo>
                    <a:pt x="0" y="0"/>
                  </a:moveTo>
                  <a:lnTo>
                    <a:pt x="8"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8" name="Freeform 198"/>
            <p:cNvSpPr>
              <a:spLocks/>
            </p:cNvSpPr>
            <p:nvPr userDrawn="1"/>
          </p:nvSpPr>
          <p:spPr bwMode="auto">
            <a:xfrm>
              <a:off x="333" y="3764"/>
              <a:ext cx="34" cy="27"/>
            </a:xfrm>
            <a:custGeom>
              <a:avLst/>
              <a:gdLst/>
              <a:ahLst/>
              <a:cxnLst>
                <a:cxn ang="0">
                  <a:pos x="0" y="178"/>
                </a:cxn>
                <a:cxn ang="0">
                  <a:pos x="56" y="129"/>
                </a:cxn>
                <a:cxn ang="0">
                  <a:pos x="112" y="83"/>
                </a:cxn>
                <a:cxn ang="0">
                  <a:pos x="171" y="40"/>
                </a:cxn>
                <a:cxn ang="0">
                  <a:pos x="231" y="0"/>
                </a:cxn>
                <a:cxn ang="0">
                  <a:pos x="236" y="8"/>
                </a:cxn>
                <a:cxn ang="0">
                  <a:pos x="176" y="48"/>
                </a:cxn>
                <a:cxn ang="0">
                  <a:pos x="118" y="90"/>
                </a:cxn>
                <a:cxn ang="0">
                  <a:pos x="61" y="136"/>
                </a:cxn>
                <a:cxn ang="0">
                  <a:pos x="6" y="185"/>
                </a:cxn>
                <a:cxn ang="0">
                  <a:pos x="0" y="178"/>
                </a:cxn>
              </a:cxnLst>
              <a:rect l="0" t="0" r="r" b="b"/>
              <a:pathLst>
                <a:path w="236" h="185">
                  <a:moveTo>
                    <a:pt x="0" y="178"/>
                  </a:moveTo>
                  <a:lnTo>
                    <a:pt x="56" y="129"/>
                  </a:lnTo>
                  <a:lnTo>
                    <a:pt x="112" y="83"/>
                  </a:lnTo>
                  <a:lnTo>
                    <a:pt x="171" y="40"/>
                  </a:lnTo>
                  <a:lnTo>
                    <a:pt x="231" y="0"/>
                  </a:lnTo>
                  <a:lnTo>
                    <a:pt x="236" y="8"/>
                  </a:lnTo>
                  <a:lnTo>
                    <a:pt x="176" y="48"/>
                  </a:lnTo>
                  <a:lnTo>
                    <a:pt x="118" y="90"/>
                  </a:lnTo>
                  <a:lnTo>
                    <a:pt x="61" y="136"/>
                  </a:lnTo>
                  <a:lnTo>
                    <a:pt x="6" y="185"/>
                  </a:lnTo>
                  <a:lnTo>
                    <a:pt x="0" y="17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19" name="Freeform 199"/>
            <p:cNvSpPr>
              <a:spLocks/>
            </p:cNvSpPr>
            <p:nvPr userDrawn="1"/>
          </p:nvSpPr>
          <p:spPr bwMode="auto">
            <a:xfrm>
              <a:off x="333" y="3790"/>
              <a:ext cx="1" cy="1"/>
            </a:xfrm>
            <a:custGeom>
              <a:avLst/>
              <a:gdLst/>
              <a:ahLst/>
              <a:cxnLst>
                <a:cxn ang="0">
                  <a:pos x="0" y="0"/>
                </a:cxn>
                <a:cxn ang="0">
                  <a:pos x="6" y="7"/>
                </a:cxn>
                <a:cxn ang="0">
                  <a:pos x="0" y="0"/>
                </a:cxn>
              </a:cxnLst>
              <a:rect l="0" t="0" r="r" b="b"/>
              <a:pathLst>
                <a:path w="6" h="7">
                  <a:moveTo>
                    <a:pt x="0" y="0"/>
                  </a:moveTo>
                  <a:lnTo>
                    <a:pt x="6" y="7"/>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0" name="Freeform 200"/>
            <p:cNvSpPr>
              <a:spLocks/>
            </p:cNvSpPr>
            <p:nvPr userDrawn="1"/>
          </p:nvSpPr>
          <p:spPr bwMode="auto">
            <a:xfrm>
              <a:off x="366" y="3764"/>
              <a:ext cx="13" cy="11"/>
            </a:xfrm>
            <a:custGeom>
              <a:avLst/>
              <a:gdLst/>
              <a:ahLst/>
              <a:cxnLst>
                <a:cxn ang="0">
                  <a:pos x="5" y="0"/>
                </a:cxn>
                <a:cxn ang="0">
                  <a:pos x="35" y="22"/>
                </a:cxn>
                <a:cxn ang="0">
                  <a:pos x="62" y="43"/>
                </a:cxn>
                <a:cxn ang="0">
                  <a:pos x="88" y="67"/>
                </a:cxn>
                <a:cxn ang="0">
                  <a:pos x="83" y="74"/>
                </a:cxn>
                <a:cxn ang="0">
                  <a:pos x="57" y="50"/>
                </a:cxn>
                <a:cxn ang="0">
                  <a:pos x="30" y="29"/>
                </a:cxn>
                <a:cxn ang="0">
                  <a:pos x="0" y="8"/>
                </a:cxn>
                <a:cxn ang="0">
                  <a:pos x="5" y="0"/>
                </a:cxn>
              </a:cxnLst>
              <a:rect l="0" t="0" r="r" b="b"/>
              <a:pathLst>
                <a:path w="88" h="74">
                  <a:moveTo>
                    <a:pt x="5" y="0"/>
                  </a:moveTo>
                  <a:lnTo>
                    <a:pt x="35" y="22"/>
                  </a:lnTo>
                  <a:lnTo>
                    <a:pt x="62" y="43"/>
                  </a:lnTo>
                  <a:lnTo>
                    <a:pt x="88" y="67"/>
                  </a:lnTo>
                  <a:lnTo>
                    <a:pt x="83" y="74"/>
                  </a:lnTo>
                  <a:lnTo>
                    <a:pt x="57" y="50"/>
                  </a:lnTo>
                  <a:lnTo>
                    <a:pt x="30" y="29"/>
                  </a:lnTo>
                  <a:lnTo>
                    <a:pt x="0" y="8"/>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1" name="Freeform 201"/>
            <p:cNvSpPr>
              <a:spLocks/>
            </p:cNvSpPr>
            <p:nvPr userDrawn="1"/>
          </p:nvSpPr>
          <p:spPr bwMode="auto">
            <a:xfrm>
              <a:off x="366" y="3764"/>
              <a:ext cx="1" cy="1"/>
            </a:xfrm>
            <a:custGeom>
              <a:avLst/>
              <a:gdLst/>
              <a:ahLst/>
              <a:cxnLst>
                <a:cxn ang="0">
                  <a:pos x="0" y="1"/>
                </a:cxn>
                <a:cxn ang="0">
                  <a:pos x="2" y="0"/>
                </a:cxn>
                <a:cxn ang="0">
                  <a:pos x="5" y="1"/>
                </a:cxn>
                <a:cxn ang="0">
                  <a:pos x="0" y="9"/>
                </a:cxn>
                <a:cxn ang="0">
                  <a:pos x="5" y="9"/>
                </a:cxn>
                <a:cxn ang="0">
                  <a:pos x="0" y="1"/>
                </a:cxn>
              </a:cxnLst>
              <a:rect l="0" t="0" r="r" b="b"/>
              <a:pathLst>
                <a:path w="5" h="9">
                  <a:moveTo>
                    <a:pt x="0" y="1"/>
                  </a:moveTo>
                  <a:lnTo>
                    <a:pt x="2" y="0"/>
                  </a:lnTo>
                  <a:lnTo>
                    <a:pt x="5" y="1"/>
                  </a:lnTo>
                  <a:lnTo>
                    <a:pt x="0" y="9"/>
                  </a:lnTo>
                  <a:lnTo>
                    <a:pt x="5" y="9"/>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2" name="Freeform 202"/>
            <p:cNvSpPr>
              <a:spLocks/>
            </p:cNvSpPr>
            <p:nvPr userDrawn="1"/>
          </p:nvSpPr>
          <p:spPr bwMode="auto">
            <a:xfrm>
              <a:off x="378" y="3774"/>
              <a:ext cx="10" cy="13"/>
            </a:xfrm>
            <a:custGeom>
              <a:avLst/>
              <a:gdLst/>
              <a:ahLst/>
              <a:cxnLst>
                <a:cxn ang="0">
                  <a:pos x="6" y="0"/>
                </a:cxn>
                <a:cxn ang="0">
                  <a:pos x="28" y="27"/>
                </a:cxn>
                <a:cxn ang="0">
                  <a:pos x="49" y="56"/>
                </a:cxn>
                <a:cxn ang="0">
                  <a:pos x="71" y="88"/>
                </a:cxn>
                <a:cxn ang="0">
                  <a:pos x="63" y="93"/>
                </a:cxn>
                <a:cxn ang="0">
                  <a:pos x="42" y="61"/>
                </a:cxn>
                <a:cxn ang="0">
                  <a:pos x="21" y="32"/>
                </a:cxn>
                <a:cxn ang="0">
                  <a:pos x="0" y="6"/>
                </a:cxn>
                <a:cxn ang="0">
                  <a:pos x="6" y="0"/>
                </a:cxn>
              </a:cxnLst>
              <a:rect l="0" t="0" r="r" b="b"/>
              <a:pathLst>
                <a:path w="71" h="93">
                  <a:moveTo>
                    <a:pt x="6" y="0"/>
                  </a:moveTo>
                  <a:lnTo>
                    <a:pt x="28" y="27"/>
                  </a:lnTo>
                  <a:lnTo>
                    <a:pt x="49" y="56"/>
                  </a:lnTo>
                  <a:lnTo>
                    <a:pt x="71" y="88"/>
                  </a:lnTo>
                  <a:lnTo>
                    <a:pt x="63" y="93"/>
                  </a:lnTo>
                  <a:lnTo>
                    <a:pt x="42" y="61"/>
                  </a:lnTo>
                  <a:lnTo>
                    <a:pt x="21" y="32"/>
                  </a:lnTo>
                  <a:lnTo>
                    <a:pt x="0" y="6"/>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3" name="Freeform 203"/>
            <p:cNvSpPr>
              <a:spLocks/>
            </p:cNvSpPr>
            <p:nvPr userDrawn="1"/>
          </p:nvSpPr>
          <p:spPr bwMode="auto">
            <a:xfrm>
              <a:off x="378" y="3774"/>
              <a:ext cx="1" cy="1"/>
            </a:xfrm>
            <a:custGeom>
              <a:avLst/>
              <a:gdLst/>
              <a:ahLst/>
              <a:cxnLst>
                <a:cxn ang="0">
                  <a:pos x="5" y="0"/>
                </a:cxn>
                <a:cxn ang="0">
                  <a:pos x="6" y="1"/>
                </a:cxn>
                <a:cxn ang="0">
                  <a:pos x="0" y="7"/>
                </a:cxn>
                <a:cxn ang="0">
                  <a:pos x="5" y="0"/>
                </a:cxn>
              </a:cxnLst>
              <a:rect l="0" t="0" r="r" b="b"/>
              <a:pathLst>
                <a:path w="6" h="7">
                  <a:moveTo>
                    <a:pt x="5" y="0"/>
                  </a:moveTo>
                  <a:lnTo>
                    <a:pt x="6" y="1"/>
                  </a:lnTo>
                  <a:lnTo>
                    <a:pt x="0" y="7"/>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4" name="Freeform 204"/>
            <p:cNvSpPr>
              <a:spLocks/>
            </p:cNvSpPr>
            <p:nvPr userDrawn="1"/>
          </p:nvSpPr>
          <p:spPr bwMode="auto">
            <a:xfrm>
              <a:off x="375" y="3786"/>
              <a:ext cx="13" cy="14"/>
            </a:xfrm>
            <a:custGeom>
              <a:avLst/>
              <a:gdLst/>
              <a:ahLst/>
              <a:cxnLst>
                <a:cxn ang="0">
                  <a:pos x="92" y="7"/>
                </a:cxn>
                <a:cxn ang="0">
                  <a:pos x="49" y="49"/>
                </a:cxn>
                <a:cxn ang="0">
                  <a:pos x="7" y="92"/>
                </a:cxn>
                <a:cxn ang="0">
                  <a:pos x="0" y="87"/>
                </a:cxn>
                <a:cxn ang="0">
                  <a:pos x="42" y="43"/>
                </a:cxn>
                <a:cxn ang="0">
                  <a:pos x="86" y="0"/>
                </a:cxn>
                <a:cxn ang="0">
                  <a:pos x="92" y="7"/>
                </a:cxn>
              </a:cxnLst>
              <a:rect l="0" t="0" r="r" b="b"/>
              <a:pathLst>
                <a:path w="92" h="92">
                  <a:moveTo>
                    <a:pt x="92" y="7"/>
                  </a:moveTo>
                  <a:lnTo>
                    <a:pt x="49" y="49"/>
                  </a:lnTo>
                  <a:lnTo>
                    <a:pt x="7" y="92"/>
                  </a:lnTo>
                  <a:lnTo>
                    <a:pt x="0" y="87"/>
                  </a:lnTo>
                  <a:lnTo>
                    <a:pt x="42" y="43"/>
                  </a:lnTo>
                  <a:lnTo>
                    <a:pt x="86" y="0"/>
                  </a:lnTo>
                  <a:lnTo>
                    <a:pt x="92"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5" name="Freeform 205"/>
            <p:cNvSpPr>
              <a:spLocks/>
            </p:cNvSpPr>
            <p:nvPr userDrawn="1"/>
          </p:nvSpPr>
          <p:spPr bwMode="auto">
            <a:xfrm>
              <a:off x="387" y="3786"/>
              <a:ext cx="1" cy="1"/>
            </a:xfrm>
            <a:custGeom>
              <a:avLst/>
              <a:gdLst/>
              <a:ahLst/>
              <a:cxnLst>
                <a:cxn ang="0">
                  <a:pos x="8" y="1"/>
                </a:cxn>
                <a:cxn ang="0">
                  <a:pos x="10" y="5"/>
                </a:cxn>
                <a:cxn ang="0">
                  <a:pos x="7" y="7"/>
                </a:cxn>
                <a:cxn ang="0">
                  <a:pos x="1" y="0"/>
                </a:cxn>
                <a:cxn ang="0">
                  <a:pos x="0" y="6"/>
                </a:cxn>
                <a:cxn ang="0">
                  <a:pos x="8" y="1"/>
                </a:cxn>
              </a:cxnLst>
              <a:rect l="0" t="0" r="r" b="b"/>
              <a:pathLst>
                <a:path w="10" h="7">
                  <a:moveTo>
                    <a:pt x="8" y="1"/>
                  </a:moveTo>
                  <a:lnTo>
                    <a:pt x="10" y="5"/>
                  </a:lnTo>
                  <a:lnTo>
                    <a:pt x="7" y="7"/>
                  </a:lnTo>
                  <a:lnTo>
                    <a:pt x="1" y="0"/>
                  </a:lnTo>
                  <a:lnTo>
                    <a:pt x="0" y="6"/>
                  </a:lnTo>
                  <a:lnTo>
                    <a:pt x="8"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6" name="Freeform 206"/>
            <p:cNvSpPr>
              <a:spLocks/>
            </p:cNvSpPr>
            <p:nvPr userDrawn="1"/>
          </p:nvSpPr>
          <p:spPr bwMode="auto">
            <a:xfrm>
              <a:off x="328" y="3799"/>
              <a:ext cx="48" cy="132"/>
            </a:xfrm>
            <a:custGeom>
              <a:avLst/>
              <a:gdLst/>
              <a:ahLst/>
              <a:cxnLst>
                <a:cxn ang="0">
                  <a:pos x="333" y="5"/>
                </a:cxn>
                <a:cxn ang="0">
                  <a:pos x="293" y="52"/>
                </a:cxn>
                <a:cxn ang="0">
                  <a:pos x="257" y="99"/>
                </a:cxn>
                <a:cxn ang="0">
                  <a:pos x="239" y="122"/>
                </a:cxn>
                <a:cxn ang="0">
                  <a:pos x="222" y="147"/>
                </a:cxn>
                <a:cxn ang="0">
                  <a:pos x="190" y="197"/>
                </a:cxn>
                <a:cxn ang="0">
                  <a:pos x="161" y="249"/>
                </a:cxn>
                <a:cxn ang="0">
                  <a:pos x="135" y="303"/>
                </a:cxn>
                <a:cxn ang="0">
                  <a:pos x="110" y="358"/>
                </a:cxn>
                <a:cxn ang="0">
                  <a:pos x="90" y="413"/>
                </a:cxn>
                <a:cxn ang="0">
                  <a:pos x="72" y="472"/>
                </a:cxn>
                <a:cxn ang="0">
                  <a:pos x="55" y="531"/>
                </a:cxn>
                <a:cxn ang="0">
                  <a:pos x="41" y="592"/>
                </a:cxn>
                <a:cxn ang="0">
                  <a:pos x="29" y="655"/>
                </a:cxn>
                <a:cxn ang="0">
                  <a:pos x="21" y="720"/>
                </a:cxn>
                <a:cxn ang="0">
                  <a:pos x="14" y="786"/>
                </a:cxn>
                <a:cxn ang="0">
                  <a:pos x="12" y="820"/>
                </a:cxn>
                <a:cxn ang="0">
                  <a:pos x="10" y="855"/>
                </a:cxn>
                <a:cxn ang="0">
                  <a:pos x="9" y="923"/>
                </a:cxn>
                <a:cxn ang="0">
                  <a:pos x="0" y="923"/>
                </a:cxn>
                <a:cxn ang="0">
                  <a:pos x="1" y="855"/>
                </a:cxn>
                <a:cxn ang="0">
                  <a:pos x="3" y="820"/>
                </a:cxn>
                <a:cxn ang="0">
                  <a:pos x="5" y="786"/>
                </a:cxn>
                <a:cxn ang="0">
                  <a:pos x="12" y="720"/>
                </a:cxn>
                <a:cxn ang="0">
                  <a:pos x="20" y="654"/>
                </a:cxn>
                <a:cxn ang="0">
                  <a:pos x="32" y="591"/>
                </a:cxn>
                <a:cxn ang="0">
                  <a:pos x="46" y="530"/>
                </a:cxn>
                <a:cxn ang="0">
                  <a:pos x="63" y="469"/>
                </a:cxn>
                <a:cxn ang="0">
                  <a:pos x="81" y="411"/>
                </a:cxn>
                <a:cxn ang="0">
                  <a:pos x="102" y="353"/>
                </a:cxn>
                <a:cxn ang="0">
                  <a:pos x="127" y="298"/>
                </a:cxn>
                <a:cxn ang="0">
                  <a:pos x="153" y="245"/>
                </a:cxn>
                <a:cxn ang="0">
                  <a:pos x="182" y="192"/>
                </a:cxn>
                <a:cxn ang="0">
                  <a:pos x="214" y="142"/>
                </a:cxn>
                <a:cxn ang="0">
                  <a:pos x="231" y="117"/>
                </a:cxn>
                <a:cxn ang="0">
                  <a:pos x="250" y="93"/>
                </a:cxn>
                <a:cxn ang="0">
                  <a:pos x="287" y="46"/>
                </a:cxn>
                <a:cxn ang="0">
                  <a:pos x="326" y="0"/>
                </a:cxn>
                <a:cxn ang="0">
                  <a:pos x="333" y="5"/>
                </a:cxn>
              </a:cxnLst>
              <a:rect l="0" t="0" r="r" b="b"/>
              <a:pathLst>
                <a:path w="333" h="923">
                  <a:moveTo>
                    <a:pt x="333" y="5"/>
                  </a:moveTo>
                  <a:lnTo>
                    <a:pt x="293" y="52"/>
                  </a:lnTo>
                  <a:lnTo>
                    <a:pt x="257" y="99"/>
                  </a:lnTo>
                  <a:lnTo>
                    <a:pt x="239" y="122"/>
                  </a:lnTo>
                  <a:lnTo>
                    <a:pt x="222" y="147"/>
                  </a:lnTo>
                  <a:lnTo>
                    <a:pt x="190" y="197"/>
                  </a:lnTo>
                  <a:lnTo>
                    <a:pt x="161" y="249"/>
                  </a:lnTo>
                  <a:lnTo>
                    <a:pt x="135" y="303"/>
                  </a:lnTo>
                  <a:lnTo>
                    <a:pt x="110" y="358"/>
                  </a:lnTo>
                  <a:lnTo>
                    <a:pt x="90" y="413"/>
                  </a:lnTo>
                  <a:lnTo>
                    <a:pt x="72" y="472"/>
                  </a:lnTo>
                  <a:lnTo>
                    <a:pt x="55" y="531"/>
                  </a:lnTo>
                  <a:lnTo>
                    <a:pt x="41" y="592"/>
                  </a:lnTo>
                  <a:lnTo>
                    <a:pt x="29" y="655"/>
                  </a:lnTo>
                  <a:lnTo>
                    <a:pt x="21" y="720"/>
                  </a:lnTo>
                  <a:lnTo>
                    <a:pt x="14" y="786"/>
                  </a:lnTo>
                  <a:lnTo>
                    <a:pt x="12" y="820"/>
                  </a:lnTo>
                  <a:lnTo>
                    <a:pt x="10" y="855"/>
                  </a:lnTo>
                  <a:lnTo>
                    <a:pt x="9" y="923"/>
                  </a:lnTo>
                  <a:lnTo>
                    <a:pt x="0" y="923"/>
                  </a:lnTo>
                  <a:lnTo>
                    <a:pt x="1" y="855"/>
                  </a:lnTo>
                  <a:lnTo>
                    <a:pt x="3" y="820"/>
                  </a:lnTo>
                  <a:lnTo>
                    <a:pt x="5" y="786"/>
                  </a:lnTo>
                  <a:lnTo>
                    <a:pt x="12" y="720"/>
                  </a:lnTo>
                  <a:lnTo>
                    <a:pt x="20" y="654"/>
                  </a:lnTo>
                  <a:lnTo>
                    <a:pt x="32" y="591"/>
                  </a:lnTo>
                  <a:lnTo>
                    <a:pt x="46" y="530"/>
                  </a:lnTo>
                  <a:lnTo>
                    <a:pt x="63" y="469"/>
                  </a:lnTo>
                  <a:lnTo>
                    <a:pt x="81" y="411"/>
                  </a:lnTo>
                  <a:lnTo>
                    <a:pt x="102" y="353"/>
                  </a:lnTo>
                  <a:lnTo>
                    <a:pt x="127" y="298"/>
                  </a:lnTo>
                  <a:lnTo>
                    <a:pt x="153" y="245"/>
                  </a:lnTo>
                  <a:lnTo>
                    <a:pt x="182" y="192"/>
                  </a:lnTo>
                  <a:lnTo>
                    <a:pt x="214" y="142"/>
                  </a:lnTo>
                  <a:lnTo>
                    <a:pt x="231" y="117"/>
                  </a:lnTo>
                  <a:lnTo>
                    <a:pt x="250" y="93"/>
                  </a:lnTo>
                  <a:lnTo>
                    <a:pt x="287" y="46"/>
                  </a:lnTo>
                  <a:lnTo>
                    <a:pt x="326" y="0"/>
                  </a:lnTo>
                  <a:lnTo>
                    <a:pt x="333"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30927" name="Freeform 207"/>
            <p:cNvSpPr>
              <a:spLocks/>
            </p:cNvSpPr>
            <p:nvPr userDrawn="1"/>
          </p:nvSpPr>
          <p:spPr bwMode="auto">
            <a:xfrm>
              <a:off x="375" y="3799"/>
              <a:ext cx="1" cy="1"/>
            </a:xfrm>
            <a:custGeom>
              <a:avLst/>
              <a:gdLst/>
              <a:ahLst/>
              <a:cxnLst>
                <a:cxn ang="0">
                  <a:pos x="0" y="0"/>
                </a:cxn>
                <a:cxn ang="0">
                  <a:pos x="7" y="5"/>
                </a:cxn>
                <a:cxn ang="0">
                  <a:pos x="0" y="0"/>
                </a:cxn>
              </a:cxnLst>
              <a:rect l="0" t="0" r="r" b="b"/>
              <a:pathLst>
                <a:path w="7" h="5">
                  <a:moveTo>
                    <a:pt x="0" y="0"/>
                  </a:moveTo>
                  <a:lnTo>
                    <a:pt x="7" y="5"/>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grpSp>
    </p:spTree>
    <p:extLst>
      <p:ext uri="{BB962C8B-B14F-4D97-AF65-F5344CB8AC3E}">
        <p14:creationId xmlns:p14="http://schemas.microsoft.com/office/powerpoint/2010/main" val="1012361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C7ADF07-88AF-4DB0-BB17-69D99BE8499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96502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752D6C9-D08D-40AF-83FD-9EE8240DCB1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73029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8FC1B35-6056-4822-8727-E02B99957C3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59679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B0C3D91-ED0A-4D86-B55F-C9E5BABB1B3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19520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CB06F2A1-B5D0-40A5-A463-E1EE862CB4D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7370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652B9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377BC23-349A-46E2-B50D-362B43F0A6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32194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2C334D1-B9AA-4F26-90BA-A85D0CCE703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53861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2E7B8D1-4216-45BC-A5B6-AD47AB2A0A5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71840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5892EB3-933B-498E-AF99-7E53C9E8279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780262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C0543E3-F999-4C43-9FB1-C5F375F7409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001332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C56764D-664B-4BCF-9143-5C09A51467C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2698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6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245225"/>
            <a:ext cx="2133600" cy="476250"/>
          </a:xfrm>
          <a:prstGeom prst="rect">
            <a:avLst/>
          </a:prstGeom>
        </p:spPr>
        <p:txBody>
          <a:bodyPr/>
          <a:lstStyle/>
          <a:p>
            <a:fld id="{831E6F48-B500-40D9-AA9D-7C2B8170D687}" type="datetime1">
              <a:rPr lang="en-US" smtClean="0">
                <a:solidFill>
                  <a:prstClr val="black">
                    <a:tint val="75000"/>
                  </a:prstClr>
                </a:solidFill>
              </a:rPr>
              <a:pPr/>
              <a:t>7/19/2013</a:t>
            </a:fld>
            <a:endParaRPr lang="en-US">
              <a:solidFill>
                <a:prstClr val="black">
                  <a:tint val="75000"/>
                </a:prstClr>
              </a:solidFill>
            </a:endParaRPr>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sz="1200"/>
            </a:lvl1pPr>
          </a:lstStyle>
          <a:p>
            <a:pPr>
              <a:tabLst>
                <a:tab pos="723900" algn="l"/>
                <a:tab pos="1447800" algn="l"/>
                <a:tab pos="2171700" algn="l"/>
              </a:tabLst>
              <a:defRPr/>
            </a:pPr>
            <a:r>
              <a:rPr lang="en-US" dirty="0" smtClean="0">
                <a:solidFill>
                  <a:srgbClr val="933C05"/>
                </a:solidFill>
              </a:rPr>
              <a:t>© 2009 Orlikoff Reinertsen </a:t>
            </a:r>
            <a:r>
              <a:rPr lang="en-US" dirty="0" err="1" smtClean="0">
                <a:solidFill>
                  <a:srgbClr val="933C05"/>
                </a:solidFill>
              </a:rPr>
              <a:t>Boardworks</a:t>
            </a:r>
            <a:r>
              <a:rPr lang="en-US" dirty="0" smtClean="0">
                <a:solidFill>
                  <a:srgbClr val="933C05"/>
                </a:solidFill>
              </a:rPr>
              <a:t> LLC</a:t>
            </a:r>
          </a:p>
          <a:p>
            <a:pPr>
              <a:tabLst>
                <a:tab pos="723900" algn="l"/>
                <a:tab pos="1447800" algn="l"/>
                <a:tab pos="2171700" algn="l"/>
              </a:tabLst>
              <a:defRPr/>
            </a:pPr>
            <a:r>
              <a:rPr lang="en-US" dirty="0" smtClean="0">
                <a:solidFill>
                  <a:srgbClr val="933C05"/>
                </a:solidFill>
              </a:rPr>
              <a:t>www.ORBoardworks.com 866.991.3635</a:t>
            </a:r>
            <a:endParaRPr lang="en-US" dirty="0">
              <a:solidFill>
                <a:srgbClr val="933C05"/>
              </a:solidFill>
            </a:endParaRPr>
          </a:p>
        </p:txBody>
      </p:sp>
      <p:sp>
        <p:nvSpPr>
          <p:cNvPr id="6" name="Slide Number Placeholder 5"/>
          <p:cNvSpPr>
            <a:spLocks noGrp="1"/>
          </p:cNvSpPr>
          <p:nvPr>
            <p:ph type="sldNum" sz="quarter" idx="12"/>
          </p:nvPr>
        </p:nvSpPr>
        <p:spPr/>
        <p:txBody>
          <a:bodyPr/>
          <a:lstStyle>
            <a:lvl1pPr>
              <a:defRPr>
                <a:solidFill>
                  <a:srgbClr val="663300"/>
                </a:solidFill>
              </a:defRPr>
            </a:lvl1pPr>
          </a:lstStyle>
          <a:p>
            <a:fld id="{984DD8F1-A725-4A62-83CE-BCDB276C9419}" type="slidenum">
              <a:rPr lang="en-US" smtClean="0"/>
              <a:pPr/>
              <a:t>‹#›</a:t>
            </a:fld>
            <a:endParaRPr lang="en-US" dirty="0"/>
          </a:p>
        </p:txBody>
      </p:sp>
      <p:pic>
        <p:nvPicPr>
          <p:cNvPr id="10" name="Picture 9" descr="2-13-2010 12-02-19 PM.jpg"/>
          <p:cNvPicPr>
            <a:picLocks noChangeAspect="1"/>
          </p:cNvPicPr>
          <p:nvPr userDrawn="1"/>
        </p:nvPicPr>
        <p:blipFill>
          <a:blip r:embed="rId2" cstate="print"/>
          <a:stretch>
            <a:fillRect/>
          </a:stretch>
        </p:blipFill>
        <p:spPr>
          <a:xfrm>
            <a:off x="2895988" y="0"/>
            <a:ext cx="3352025" cy="1447800"/>
          </a:xfrm>
          <a:prstGeom prst="rect">
            <a:avLst/>
          </a:prstGeom>
        </p:spPr>
      </p:pic>
    </p:spTree>
    <p:extLst>
      <p:ext uri="{BB962C8B-B14F-4D97-AF65-F5344CB8AC3E}">
        <p14:creationId xmlns:p14="http://schemas.microsoft.com/office/powerpoint/2010/main" val="33753117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PrimaryLogo_Horiz_Colo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9412" y="1366266"/>
            <a:ext cx="5492972" cy="2547853"/>
          </a:xfrm>
          <a:prstGeom prst="rect">
            <a:avLst/>
          </a:prstGeom>
        </p:spPr>
      </p:pic>
      <p:sp>
        <p:nvSpPr>
          <p:cNvPr id="9" name="Text Placeholder 8"/>
          <p:cNvSpPr>
            <a:spLocks noGrp="1"/>
          </p:cNvSpPr>
          <p:nvPr>
            <p:ph type="body" sz="quarter" idx="14" hasCustomPrompt="1"/>
          </p:nvPr>
        </p:nvSpPr>
        <p:spPr>
          <a:xfrm>
            <a:off x="1651000" y="3821114"/>
            <a:ext cx="5349875" cy="408388"/>
          </a:xfrm>
          <a:prstGeom prst="rect">
            <a:avLst/>
          </a:prstGeom>
        </p:spPr>
        <p:txBody>
          <a:bodyPr vert="horz"/>
          <a:lstStyle>
            <a:lvl1pPr marL="0" indent="0">
              <a:buNone/>
              <a:defRPr sz="1800" b="0" i="0">
                <a:solidFill>
                  <a:srgbClr val="F05133"/>
                </a:solidFill>
                <a:latin typeface="Cabin Bold"/>
                <a:cs typeface="Cabin Bold"/>
              </a:defRPr>
            </a:lvl1pPr>
          </a:lstStyle>
          <a:p>
            <a:pPr lvl="0"/>
            <a:r>
              <a:rPr lang="en-US" dirty="0" smtClean="0"/>
              <a:t>Event/Title Presenter Name Here </a:t>
            </a:r>
            <a:endParaRPr lang="en-US" dirty="0"/>
          </a:p>
        </p:txBody>
      </p:sp>
      <p:sp>
        <p:nvSpPr>
          <p:cNvPr id="13" name="Text Placeholder 12"/>
          <p:cNvSpPr>
            <a:spLocks noGrp="1"/>
          </p:cNvSpPr>
          <p:nvPr>
            <p:ph type="body" sz="quarter" idx="15" hasCustomPrompt="1"/>
          </p:nvPr>
        </p:nvSpPr>
        <p:spPr>
          <a:xfrm>
            <a:off x="1651000" y="4245810"/>
            <a:ext cx="6264275" cy="312007"/>
          </a:xfrm>
          <a:prstGeom prst="rect">
            <a:avLst/>
          </a:prstGeom>
        </p:spPr>
        <p:txBody>
          <a:bodyPr vert="horz"/>
          <a:lstStyle>
            <a:lvl1pPr marL="0" indent="0">
              <a:buNone/>
              <a:defRPr sz="1800" b="0" i="0">
                <a:solidFill>
                  <a:srgbClr val="717073"/>
                </a:solidFill>
                <a:latin typeface="Georgia"/>
                <a:cs typeface="Georgia"/>
              </a:defRPr>
            </a:lvl1pPr>
          </a:lstStyle>
          <a:p>
            <a:pPr lvl="0"/>
            <a:r>
              <a:rPr lang="en-US" dirty="0" smtClean="0"/>
              <a:t>Department</a:t>
            </a:r>
            <a:endParaRPr lang="en-US" dirty="0"/>
          </a:p>
        </p:txBody>
      </p:sp>
      <p:sp>
        <p:nvSpPr>
          <p:cNvPr id="20" name="Content Placeholder 19"/>
          <p:cNvSpPr>
            <a:spLocks noGrp="1"/>
          </p:cNvSpPr>
          <p:nvPr>
            <p:ph sz="quarter" idx="16" hasCustomPrompt="1"/>
          </p:nvPr>
        </p:nvSpPr>
        <p:spPr>
          <a:xfrm>
            <a:off x="1651000" y="4595648"/>
            <a:ext cx="5570538" cy="376335"/>
          </a:xfrm>
          <a:prstGeom prst="rect">
            <a:avLst/>
          </a:prstGeom>
        </p:spPr>
        <p:txBody>
          <a:bodyPr vert="horz"/>
          <a:lstStyle>
            <a:lvl1pPr marL="0" indent="0">
              <a:buNone/>
              <a:defRPr sz="1800" b="0" i="1" baseline="0">
                <a:solidFill>
                  <a:srgbClr val="717073"/>
                </a:solidFill>
                <a:latin typeface="Georgia"/>
                <a:cs typeface="Georgia"/>
              </a:defRPr>
            </a:lvl1pPr>
          </a:lstStyle>
          <a:p>
            <a:pPr lvl="0"/>
            <a:r>
              <a:rPr lang="en-US" dirty="0" smtClean="0"/>
              <a:t>June 5, 2013</a:t>
            </a:r>
            <a:endParaRPr lang="en-US" dirty="0"/>
          </a:p>
        </p:txBody>
      </p:sp>
    </p:spTree>
    <p:extLst>
      <p:ext uri="{BB962C8B-B14F-4D97-AF65-F5344CB8AC3E}">
        <p14:creationId xmlns:p14="http://schemas.microsoft.com/office/powerpoint/2010/main" val="38967182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rgbClr val="404040"/>
                </a:solidFill>
                <a:latin typeface="Cabin Regular"/>
                <a:cs typeface="Cabin Regular"/>
              </a:defRPr>
            </a:lvl1pPr>
            <a:lvl2pPr marL="742950" indent="-285750">
              <a:buFont typeface="Lucida Grande"/>
              <a:buChar char="»"/>
              <a:defRPr sz="1800">
                <a:solidFill>
                  <a:srgbClr val="404040"/>
                </a:solidFill>
                <a:latin typeface="Cabin Regular"/>
                <a:cs typeface="Cabin Regular"/>
              </a:defRPr>
            </a:lvl2pPr>
            <a:lvl3pPr>
              <a:defRPr sz="1600">
                <a:solidFill>
                  <a:srgbClr val="404040"/>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531655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837805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2308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9474A8B-3BF1-47F1-84B2-DEC9616CCAA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81368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33521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36361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940330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598534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875645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6710337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12331037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17292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1897490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5"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43305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58634B8-604F-4212-89DF-1476221E721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644751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7951575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7977494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9"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1"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7605914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PrimaryLogo_Horiz_Colo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9412" y="1366266"/>
            <a:ext cx="5492972" cy="2547853"/>
          </a:xfrm>
          <a:prstGeom prst="rect">
            <a:avLst/>
          </a:prstGeom>
        </p:spPr>
      </p:pic>
      <p:sp>
        <p:nvSpPr>
          <p:cNvPr id="9" name="Text Placeholder 8"/>
          <p:cNvSpPr>
            <a:spLocks noGrp="1"/>
          </p:cNvSpPr>
          <p:nvPr>
            <p:ph type="body" sz="quarter" idx="14" hasCustomPrompt="1"/>
          </p:nvPr>
        </p:nvSpPr>
        <p:spPr>
          <a:xfrm>
            <a:off x="1651000" y="3821114"/>
            <a:ext cx="5349875" cy="408388"/>
          </a:xfrm>
          <a:prstGeom prst="rect">
            <a:avLst/>
          </a:prstGeom>
        </p:spPr>
        <p:txBody>
          <a:bodyPr vert="horz"/>
          <a:lstStyle>
            <a:lvl1pPr marL="0" indent="0">
              <a:buNone/>
              <a:defRPr sz="1800" b="0" i="0">
                <a:solidFill>
                  <a:srgbClr val="F05133"/>
                </a:solidFill>
                <a:latin typeface="Cabin Bold"/>
                <a:cs typeface="Cabin Bold"/>
              </a:defRPr>
            </a:lvl1pPr>
          </a:lstStyle>
          <a:p>
            <a:pPr lvl="0"/>
            <a:r>
              <a:rPr lang="en-US" dirty="0" smtClean="0"/>
              <a:t>Event/Title Presenter Name Here </a:t>
            </a:r>
            <a:endParaRPr lang="en-US" dirty="0"/>
          </a:p>
        </p:txBody>
      </p:sp>
      <p:sp>
        <p:nvSpPr>
          <p:cNvPr id="13" name="Text Placeholder 12"/>
          <p:cNvSpPr>
            <a:spLocks noGrp="1"/>
          </p:cNvSpPr>
          <p:nvPr>
            <p:ph type="body" sz="quarter" idx="15" hasCustomPrompt="1"/>
          </p:nvPr>
        </p:nvSpPr>
        <p:spPr>
          <a:xfrm>
            <a:off x="1651000" y="4245810"/>
            <a:ext cx="6264275" cy="312007"/>
          </a:xfrm>
          <a:prstGeom prst="rect">
            <a:avLst/>
          </a:prstGeom>
        </p:spPr>
        <p:txBody>
          <a:bodyPr vert="horz"/>
          <a:lstStyle>
            <a:lvl1pPr marL="0" indent="0">
              <a:buNone/>
              <a:defRPr sz="1800" b="0" i="0">
                <a:solidFill>
                  <a:srgbClr val="717073"/>
                </a:solidFill>
                <a:latin typeface="Georgia"/>
                <a:cs typeface="Georgia"/>
              </a:defRPr>
            </a:lvl1pPr>
          </a:lstStyle>
          <a:p>
            <a:pPr lvl="0"/>
            <a:r>
              <a:rPr lang="en-US" dirty="0" smtClean="0"/>
              <a:t>Department</a:t>
            </a:r>
            <a:endParaRPr lang="en-US" dirty="0"/>
          </a:p>
        </p:txBody>
      </p:sp>
      <p:sp>
        <p:nvSpPr>
          <p:cNvPr id="20" name="Content Placeholder 19"/>
          <p:cNvSpPr>
            <a:spLocks noGrp="1"/>
          </p:cNvSpPr>
          <p:nvPr>
            <p:ph sz="quarter" idx="16" hasCustomPrompt="1"/>
          </p:nvPr>
        </p:nvSpPr>
        <p:spPr>
          <a:xfrm>
            <a:off x="1651000" y="4595648"/>
            <a:ext cx="5570538" cy="376335"/>
          </a:xfrm>
          <a:prstGeom prst="rect">
            <a:avLst/>
          </a:prstGeom>
        </p:spPr>
        <p:txBody>
          <a:bodyPr vert="horz"/>
          <a:lstStyle>
            <a:lvl1pPr marL="0" indent="0">
              <a:buNone/>
              <a:defRPr sz="1800" b="0" i="1" baseline="0">
                <a:solidFill>
                  <a:srgbClr val="717073"/>
                </a:solidFill>
                <a:latin typeface="Georgia"/>
                <a:cs typeface="Georgia"/>
              </a:defRPr>
            </a:lvl1pPr>
          </a:lstStyle>
          <a:p>
            <a:pPr lvl="0"/>
            <a:r>
              <a:rPr lang="en-US" dirty="0" smtClean="0"/>
              <a:t>June 5, 2013</a:t>
            </a:r>
            <a:endParaRPr lang="en-US" dirty="0"/>
          </a:p>
        </p:txBody>
      </p:sp>
    </p:spTree>
    <p:extLst>
      <p:ext uri="{BB962C8B-B14F-4D97-AF65-F5344CB8AC3E}">
        <p14:creationId xmlns:p14="http://schemas.microsoft.com/office/powerpoint/2010/main" val="24648797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rgbClr val="404040"/>
                </a:solidFill>
                <a:latin typeface="Cabin Regular"/>
                <a:cs typeface="Cabin Regular"/>
              </a:defRPr>
            </a:lvl1pPr>
            <a:lvl2pPr marL="742950" indent="-285750">
              <a:buFont typeface="Lucida Grande"/>
              <a:buChar char="»"/>
              <a:defRPr sz="1800">
                <a:solidFill>
                  <a:srgbClr val="404040"/>
                </a:solidFill>
                <a:latin typeface="Cabin Regular"/>
                <a:cs typeface="Cabin Regular"/>
              </a:defRPr>
            </a:lvl2pPr>
            <a:lvl3pPr>
              <a:defRPr sz="1600">
                <a:solidFill>
                  <a:srgbClr val="404040"/>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972528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64192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201280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2726055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497066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4616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323DE0AB-0FED-4EF0-B17D-6263179A8AD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475624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1173428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84123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35841119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40846251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1438126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39640835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5"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6252824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4099269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5353787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9"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1"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297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086E2561-CF79-47D2-81F0-6F24A4BD004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650789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90787" y="2815169"/>
            <a:ext cx="8027709" cy="1470025"/>
          </a:xfrm>
          <a:prstGeom prst="rect">
            <a:avLst/>
          </a:prstGeom>
        </p:spPr>
        <p:txBody>
          <a:bodyPr/>
          <a:lstStyle>
            <a:lvl1pPr algn="l">
              <a:defRPr sz="3000" b="0" i="0">
                <a:solidFill>
                  <a:srgbClr val="1B2764"/>
                </a:solidFill>
                <a:latin typeface="Century Gothic"/>
                <a:cs typeface="Century Gothic"/>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790786" y="1914770"/>
            <a:ext cx="8027710" cy="806707"/>
          </a:xfrm>
          <a:prstGeom prst="rect">
            <a:avLst/>
          </a:prstGeom>
        </p:spPr>
        <p:txBody>
          <a:bodyPr anchor="b"/>
          <a:lstStyle>
            <a:lvl1pPr marL="0" indent="0" algn="l">
              <a:buNone/>
              <a:defRPr sz="2600" b="1" i="0">
                <a:solidFill>
                  <a:srgbClr val="00918A"/>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The NAPH Safety Network (NSN)</a:t>
            </a:r>
            <a:endParaRPr lang="en-US" dirty="0"/>
          </a:p>
        </p:txBody>
      </p:sp>
      <p:sp>
        <p:nvSpPr>
          <p:cNvPr id="9" name="Text Placeholder 8"/>
          <p:cNvSpPr>
            <a:spLocks noGrp="1"/>
          </p:cNvSpPr>
          <p:nvPr>
            <p:ph type="body" sz="quarter" idx="10" hasCustomPrompt="1"/>
          </p:nvPr>
        </p:nvSpPr>
        <p:spPr>
          <a:xfrm>
            <a:off x="790575" y="4352925"/>
            <a:ext cx="8027988" cy="466725"/>
          </a:xfrm>
          <a:prstGeom prst="rect">
            <a:avLst/>
          </a:prstGeom>
        </p:spPr>
        <p:txBody>
          <a:bodyPr vert="horz" anchor="b"/>
          <a:lstStyle>
            <a:lvl1pPr marL="0" indent="0">
              <a:buNone/>
              <a:defRPr sz="1800" b="0" i="0">
                <a:solidFill>
                  <a:srgbClr val="A00068"/>
                </a:solidFill>
                <a:latin typeface="Century Gothic"/>
                <a:cs typeface="Century Gothic"/>
              </a:defRPr>
            </a:lvl1pPr>
            <a:lvl2pPr marL="457200" indent="0">
              <a:buNone/>
              <a:defRPr/>
            </a:lvl2pPr>
          </a:lstStyle>
          <a:p>
            <a:pPr lvl="0"/>
            <a:r>
              <a:rPr lang="en-US" dirty="0" smtClean="0"/>
              <a:t>Presenter Name</a:t>
            </a:r>
          </a:p>
        </p:txBody>
      </p:sp>
      <p:sp>
        <p:nvSpPr>
          <p:cNvPr id="11" name="Text Placeholder 10"/>
          <p:cNvSpPr>
            <a:spLocks noGrp="1"/>
          </p:cNvSpPr>
          <p:nvPr>
            <p:ph type="body" sz="quarter" idx="11" hasCustomPrompt="1"/>
          </p:nvPr>
        </p:nvSpPr>
        <p:spPr>
          <a:xfrm>
            <a:off x="790575" y="4819650"/>
            <a:ext cx="8027988" cy="542925"/>
          </a:xfrm>
          <a:prstGeom prst="rect">
            <a:avLst/>
          </a:prstGeom>
        </p:spPr>
        <p:txBody>
          <a:bodyPr vert="horz"/>
          <a:lstStyle>
            <a:lvl1pPr marL="0" indent="0">
              <a:buNone/>
              <a:defRPr sz="1200" b="0" i="0">
                <a:solidFill>
                  <a:srgbClr val="A00068"/>
                </a:solidFill>
                <a:latin typeface="Century Gothic"/>
                <a:cs typeface="Century Gothic"/>
              </a:defRPr>
            </a:lvl1pPr>
            <a:lvl2pPr marL="457200" indent="0">
              <a:buNone/>
              <a:defRPr/>
            </a:lvl2pPr>
          </a:lstStyle>
          <a:p>
            <a:pPr lvl="0"/>
            <a:r>
              <a:rPr lang="en-US" dirty="0" smtClean="0"/>
              <a:t>PRESENTER TITLE</a:t>
            </a:r>
          </a:p>
        </p:txBody>
      </p:sp>
    </p:spTree>
    <p:extLst>
      <p:ext uri="{BB962C8B-B14F-4D97-AF65-F5344CB8AC3E}">
        <p14:creationId xmlns:p14="http://schemas.microsoft.com/office/powerpoint/2010/main" val="16318450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PrimaryLogo_Horiz_Colo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9412" y="1366266"/>
            <a:ext cx="5492972" cy="2547853"/>
          </a:xfrm>
          <a:prstGeom prst="rect">
            <a:avLst/>
          </a:prstGeom>
        </p:spPr>
      </p:pic>
      <p:sp>
        <p:nvSpPr>
          <p:cNvPr id="9" name="Text Placeholder 8"/>
          <p:cNvSpPr>
            <a:spLocks noGrp="1"/>
          </p:cNvSpPr>
          <p:nvPr>
            <p:ph type="body" sz="quarter" idx="14" hasCustomPrompt="1"/>
          </p:nvPr>
        </p:nvSpPr>
        <p:spPr>
          <a:xfrm>
            <a:off x="1651000" y="3821114"/>
            <a:ext cx="5349875" cy="408388"/>
          </a:xfrm>
          <a:prstGeom prst="rect">
            <a:avLst/>
          </a:prstGeom>
        </p:spPr>
        <p:txBody>
          <a:bodyPr vert="horz"/>
          <a:lstStyle>
            <a:lvl1pPr marL="0" indent="0">
              <a:buNone/>
              <a:defRPr sz="1800" b="0" i="0">
                <a:solidFill>
                  <a:srgbClr val="F05133"/>
                </a:solidFill>
                <a:latin typeface="Cabin Bold"/>
                <a:cs typeface="Cabin Bold"/>
              </a:defRPr>
            </a:lvl1pPr>
          </a:lstStyle>
          <a:p>
            <a:pPr lvl="0"/>
            <a:r>
              <a:rPr lang="en-US" dirty="0" smtClean="0"/>
              <a:t>Event/Title Presenter Name Here </a:t>
            </a:r>
            <a:endParaRPr lang="en-US" dirty="0"/>
          </a:p>
        </p:txBody>
      </p:sp>
      <p:sp>
        <p:nvSpPr>
          <p:cNvPr id="13" name="Text Placeholder 12"/>
          <p:cNvSpPr>
            <a:spLocks noGrp="1"/>
          </p:cNvSpPr>
          <p:nvPr>
            <p:ph type="body" sz="quarter" idx="15" hasCustomPrompt="1"/>
          </p:nvPr>
        </p:nvSpPr>
        <p:spPr>
          <a:xfrm>
            <a:off x="1651000" y="4245810"/>
            <a:ext cx="6264275" cy="312007"/>
          </a:xfrm>
          <a:prstGeom prst="rect">
            <a:avLst/>
          </a:prstGeom>
        </p:spPr>
        <p:txBody>
          <a:bodyPr vert="horz"/>
          <a:lstStyle>
            <a:lvl1pPr marL="0" indent="0">
              <a:buNone/>
              <a:defRPr sz="1800" b="0" i="0">
                <a:solidFill>
                  <a:srgbClr val="717073"/>
                </a:solidFill>
                <a:latin typeface="Georgia"/>
                <a:cs typeface="Georgia"/>
              </a:defRPr>
            </a:lvl1pPr>
          </a:lstStyle>
          <a:p>
            <a:pPr lvl="0"/>
            <a:r>
              <a:rPr lang="en-US" dirty="0" smtClean="0"/>
              <a:t>Department</a:t>
            </a:r>
            <a:endParaRPr lang="en-US" dirty="0"/>
          </a:p>
        </p:txBody>
      </p:sp>
      <p:sp>
        <p:nvSpPr>
          <p:cNvPr id="20" name="Content Placeholder 19"/>
          <p:cNvSpPr>
            <a:spLocks noGrp="1"/>
          </p:cNvSpPr>
          <p:nvPr>
            <p:ph sz="quarter" idx="16" hasCustomPrompt="1"/>
          </p:nvPr>
        </p:nvSpPr>
        <p:spPr>
          <a:xfrm>
            <a:off x="1651000" y="4595648"/>
            <a:ext cx="5570538" cy="376335"/>
          </a:xfrm>
          <a:prstGeom prst="rect">
            <a:avLst/>
          </a:prstGeom>
        </p:spPr>
        <p:txBody>
          <a:bodyPr vert="horz"/>
          <a:lstStyle>
            <a:lvl1pPr marL="0" indent="0">
              <a:buNone/>
              <a:defRPr sz="1800" b="0" i="1" baseline="0">
                <a:solidFill>
                  <a:srgbClr val="717073"/>
                </a:solidFill>
                <a:latin typeface="Georgia"/>
                <a:cs typeface="Georgia"/>
              </a:defRPr>
            </a:lvl1pPr>
          </a:lstStyle>
          <a:p>
            <a:pPr lvl="0"/>
            <a:r>
              <a:rPr lang="en-US" dirty="0" smtClean="0"/>
              <a:t>June 5, 2013</a:t>
            </a:r>
            <a:endParaRPr lang="en-US" dirty="0"/>
          </a:p>
        </p:txBody>
      </p:sp>
    </p:spTree>
    <p:extLst>
      <p:ext uri="{BB962C8B-B14F-4D97-AF65-F5344CB8AC3E}">
        <p14:creationId xmlns:p14="http://schemas.microsoft.com/office/powerpoint/2010/main" val="27989352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rgbClr val="404040"/>
                </a:solidFill>
                <a:latin typeface="Cabin Regular"/>
                <a:cs typeface="Cabin Regular"/>
              </a:defRPr>
            </a:lvl1pPr>
            <a:lvl2pPr marL="742950" indent="-285750">
              <a:buFont typeface="Lucida Grande"/>
              <a:buChar char="»"/>
              <a:defRPr sz="1800">
                <a:solidFill>
                  <a:srgbClr val="404040"/>
                </a:solidFill>
                <a:latin typeface="Cabin Regular"/>
                <a:cs typeface="Cabin Regular"/>
              </a:defRPr>
            </a:lvl2pPr>
            <a:lvl3pPr>
              <a:defRPr sz="1600">
                <a:solidFill>
                  <a:srgbClr val="404040"/>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197005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777593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2251673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646064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2314085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938265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796221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7442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4C7AC20-04DE-43E5-9B74-A08295FCC2F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539585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33434856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7011626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28340752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23061129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5"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1257970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9284940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63471171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9"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1"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6623324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90787" y="2815169"/>
            <a:ext cx="8027709" cy="1470025"/>
          </a:xfrm>
          <a:prstGeom prst="rect">
            <a:avLst/>
          </a:prstGeom>
        </p:spPr>
        <p:txBody>
          <a:bodyPr/>
          <a:lstStyle>
            <a:lvl1pPr algn="l">
              <a:defRPr sz="3000" b="0" i="0">
                <a:solidFill>
                  <a:srgbClr val="1B2764"/>
                </a:solidFill>
                <a:latin typeface="Century Gothic"/>
                <a:cs typeface="Century Gothic"/>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790786" y="1914770"/>
            <a:ext cx="8027710" cy="806707"/>
          </a:xfrm>
          <a:prstGeom prst="rect">
            <a:avLst/>
          </a:prstGeom>
        </p:spPr>
        <p:txBody>
          <a:bodyPr anchor="b"/>
          <a:lstStyle>
            <a:lvl1pPr marL="0" indent="0" algn="l">
              <a:buNone/>
              <a:defRPr sz="2600" b="1" i="0">
                <a:solidFill>
                  <a:srgbClr val="00918A"/>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The NAPH Safety Network (NSN)</a:t>
            </a:r>
            <a:endParaRPr lang="en-US" dirty="0"/>
          </a:p>
        </p:txBody>
      </p:sp>
      <p:sp>
        <p:nvSpPr>
          <p:cNvPr id="9" name="Text Placeholder 8"/>
          <p:cNvSpPr>
            <a:spLocks noGrp="1"/>
          </p:cNvSpPr>
          <p:nvPr>
            <p:ph type="body" sz="quarter" idx="10" hasCustomPrompt="1"/>
          </p:nvPr>
        </p:nvSpPr>
        <p:spPr>
          <a:xfrm>
            <a:off x="790575" y="4352925"/>
            <a:ext cx="8027988" cy="466725"/>
          </a:xfrm>
          <a:prstGeom prst="rect">
            <a:avLst/>
          </a:prstGeom>
        </p:spPr>
        <p:txBody>
          <a:bodyPr vert="horz" anchor="b"/>
          <a:lstStyle>
            <a:lvl1pPr marL="0" indent="0">
              <a:buNone/>
              <a:defRPr sz="1800" b="0" i="0">
                <a:solidFill>
                  <a:srgbClr val="A00068"/>
                </a:solidFill>
                <a:latin typeface="Century Gothic"/>
                <a:cs typeface="Century Gothic"/>
              </a:defRPr>
            </a:lvl1pPr>
            <a:lvl2pPr marL="457200" indent="0">
              <a:buNone/>
              <a:defRPr/>
            </a:lvl2pPr>
          </a:lstStyle>
          <a:p>
            <a:pPr lvl="0"/>
            <a:r>
              <a:rPr lang="en-US" dirty="0" smtClean="0"/>
              <a:t>Presenter Name</a:t>
            </a:r>
          </a:p>
        </p:txBody>
      </p:sp>
      <p:sp>
        <p:nvSpPr>
          <p:cNvPr id="11" name="Text Placeholder 10"/>
          <p:cNvSpPr>
            <a:spLocks noGrp="1"/>
          </p:cNvSpPr>
          <p:nvPr>
            <p:ph type="body" sz="quarter" idx="11" hasCustomPrompt="1"/>
          </p:nvPr>
        </p:nvSpPr>
        <p:spPr>
          <a:xfrm>
            <a:off x="790575" y="4819650"/>
            <a:ext cx="8027988" cy="542925"/>
          </a:xfrm>
          <a:prstGeom prst="rect">
            <a:avLst/>
          </a:prstGeom>
        </p:spPr>
        <p:txBody>
          <a:bodyPr vert="horz"/>
          <a:lstStyle>
            <a:lvl1pPr marL="0" indent="0">
              <a:buNone/>
              <a:defRPr sz="1200" b="0" i="0">
                <a:solidFill>
                  <a:srgbClr val="A00068"/>
                </a:solidFill>
                <a:latin typeface="Century Gothic"/>
                <a:cs typeface="Century Gothic"/>
              </a:defRPr>
            </a:lvl1pPr>
            <a:lvl2pPr marL="457200" indent="0">
              <a:buNone/>
              <a:defRPr/>
            </a:lvl2pPr>
          </a:lstStyle>
          <a:p>
            <a:pPr lvl="0"/>
            <a:r>
              <a:rPr lang="en-US" dirty="0" smtClean="0"/>
              <a:t>PRESENTER TITLE</a:t>
            </a:r>
          </a:p>
        </p:txBody>
      </p:sp>
    </p:spTree>
    <p:extLst>
      <p:ext uri="{BB962C8B-B14F-4D97-AF65-F5344CB8AC3E}">
        <p14:creationId xmlns:p14="http://schemas.microsoft.com/office/powerpoint/2010/main" val="322047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4C21110-726F-43BE-9AAF-661CFC60CB3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583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13DCB36-AF7B-4357-969C-24169A708D0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6224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image" Target="../media/image2.png"/><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image" Target="../media/image2.pn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theme" Target="../theme/theme4.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2.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020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71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BC5043B2-8685-403E-9492-6D6F8E86320D}" type="slidenum">
              <a:rPr lang="en-US">
                <a:solidFill>
                  <a:srgbClr val="000000"/>
                </a:solidFill>
              </a:rPr>
              <a:pPr/>
              <a:t>‹#›</a:t>
            </a:fld>
            <a:endParaRPr lang="en-US">
              <a:solidFill>
                <a:srgbClr val="000000"/>
              </a:solidFill>
            </a:endParaRPr>
          </a:p>
        </p:txBody>
      </p:sp>
      <p:grpSp>
        <p:nvGrpSpPr>
          <p:cNvPr id="2" name="Group 7"/>
          <p:cNvGrpSpPr>
            <a:grpSpLocks/>
          </p:cNvGrpSpPr>
          <p:nvPr/>
        </p:nvGrpSpPr>
        <p:grpSpPr bwMode="auto">
          <a:xfrm>
            <a:off x="8153400" y="6096000"/>
            <a:ext cx="762000" cy="533400"/>
            <a:chOff x="166" y="3729"/>
            <a:chExt cx="506" cy="430"/>
          </a:xfrm>
        </p:grpSpPr>
        <p:sp>
          <p:nvSpPr>
            <p:cNvPr id="7176" name="Freeform 8"/>
            <p:cNvSpPr>
              <a:spLocks/>
            </p:cNvSpPr>
            <p:nvPr userDrawn="1"/>
          </p:nvSpPr>
          <p:spPr bwMode="auto">
            <a:xfrm>
              <a:off x="333" y="3929"/>
              <a:ext cx="1" cy="2"/>
            </a:xfrm>
            <a:custGeom>
              <a:avLst/>
              <a:gdLst/>
              <a:ahLst/>
              <a:cxnLst>
                <a:cxn ang="0">
                  <a:pos x="0" y="1"/>
                </a:cxn>
                <a:cxn ang="0">
                  <a:pos x="9" y="0"/>
                </a:cxn>
                <a:cxn ang="0">
                  <a:pos x="9" y="9"/>
                </a:cxn>
                <a:cxn ang="0">
                  <a:pos x="0" y="10"/>
                </a:cxn>
                <a:cxn ang="0">
                  <a:pos x="0" y="1"/>
                </a:cxn>
              </a:cxnLst>
              <a:rect l="0" t="0" r="r" b="b"/>
              <a:pathLst>
                <a:path w="9" h="10">
                  <a:moveTo>
                    <a:pt x="0" y="1"/>
                  </a:moveTo>
                  <a:lnTo>
                    <a:pt x="9" y="0"/>
                  </a:lnTo>
                  <a:lnTo>
                    <a:pt x="9" y="9"/>
                  </a:lnTo>
                  <a:lnTo>
                    <a:pt x="0" y="10"/>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177" name="Freeform 9"/>
            <p:cNvSpPr>
              <a:spLocks/>
            </p:cNvSpPr>
            <p:nvPr userDrawn="1"/>
          </p:nvSpPr>
          <p:spPr bwMode="auto">
            <a:xfrm>
              <a:off x="418" y="3730"/>
              <a:ext cx="218" cy="102"/>
            </a:xfrm>
            <a:custGeom>
              <a:avLst/>
              <a:gdLst/>
              <a:ahLst/>
              <a:cxnLst>
                <a:cxn ang="0">
                  <a:pos x="63" y="58"/>
                </a:cxn>
                <a:cxn ang="0">
                  <a:pos x="191" y="29"/>
                </a:cxn>
                <a:cxn ang="0">
                  <a:pos x="323" y="10"/>
                </a:cxn>
                <a:cxn ang="0">
                  <a:pos x="461" y="1"/>
                </a:cxn>
                <a:cxn ang="0">
                  <a:pos x="614" y="1"/>
                </a:cxn>
                <a:cxn ang="0">
                  <a:pos x="778" y="14"/>
                </a:cxn>
                <a:cxn ang="0">
                  <a:pos x="943" y="39"/>
                </a:cxn>
                <a:cxn ang="0">
                  <a:pos x="1109" y="78"/>
                </a:cxn>
                <a:cxn ang="0">
                  <a:pos x="1247" y="119"/>
                </a:cxn>
                <a:cxn ang="0">
                  <a:pos x="1295" y="121"/>
                </a:cxn>
                <a:cxn ang="0">
                  <a:pos x="1314" y="110"/>
                </a:cxn>
                <a:cxn ang="0">
                  <a:pos x="1356" y="67"/>
                </a:cxn>
                <a:cxn ang="0">
                  <a:pos x="1393" y="23"/>
                </a:cxn>
                <a:cxn ang="0">
                  <a:pos x="1419" y="9"/>
                </a:cxn>
                <a:cxn ang="0">
                  <a:pos x="1456" y="17"/>
                </a:cxn>
                <a:cxn ang="0">
                  <a:pos x="1463" y="30"/>
                </a:cxn>
                <a:cxn ang="0">
                  <a:pos x="1467" y="129"/>
                </a:cxn>
                <a:cxn ang="0">
                  <a:pos x="1474" y="274"/>
                </a:cxn>
                <a:cxn ang="0">
                  <a:pos x="1496" y="485"/>
                </a:cxn>
                <a:cxn ang="0">
                  <a:pos x="1527" y="658"/>
                </a:cxn>
                <a:cxn ang="0">
                  <a:pos x="1529" y="687"/>
                </a:cxn>
                <a:cxn ang="0">
                  <a:pos x="1520" y="701"/>
                </a:cxn>
                <a:cxn ang="0">
                  <a:pos x="1494" y="714"/>
                </a:cxn>
                <a:cxn ang="0">
                  <a:pos x="1462" y="713"/>
                </a:cxn>
                <a:cxn ang="0">
                  <a:pos x="1443" y="686"/>
                </a:cxn>
                <a:cxn ang="0">
                  <a:pos x="1408" y="608"/>
                </a:cxn>
                <a:cxn ang="0">
                  <a:pos x="1348" y="509"/>
                </a:cxn>
                <a:cxn ang="0">
                  <a:pos x="1271" y="413"/>
                </a:cxn>
                <a:cxn ang="0">
                  <a:pos x="1184" y="331"/>
                </a:cxn>
                <a:cxn ang="0">
                  <a:pos x="1087" y="263"/>
                </a:cxn>
                <a:cxn ang="0">
                  <a:pos x="978" y="209"/>
                </a:cxn>
                <a:cxn ang="0">
                  <a:pos x="860" y="168"/>
                </a:cxn>
                <a:cxn ang="0">
                  <a:pos x="733" y="141"/>
                </a:cxn>
                <a:cxn ang="0">
                  <a:pos x="594" y="127"/>
                </a:cxn>
                <a:cxn ang="0">
                  <a:pos x="426" y="128"/>
                </a:cxn>
                <a:cxn ang="0">
                  <a:pos x="332" y="140"/>
                </a:cxn>
                <a:cxn ang="0">
                  <a:pos x="243" y="157"/>
                </a:cxn>
                <a:cxn ang="0">
                  <a:pos x="155" y="182"/>
                </a:cxn>
              </a:cxnLst>
              <a:rect l="0" t="0" r="r" b="b"/>
              <a:pathLst>
                <a:path w="1529" h="716">
                  <a:moveTo>
                    <a:pt x="0" y="76"/>
                  </a:moveTo>
                  <a:lnTo>
                    <a:pt x="63" y="58"/>
                  </a:lnTo>
                  <a:lnTo>
                    <a:pt x="126" y="43"/>
                  </a:lnTo>
                  <a:lnTo>
                    <a:pt x="191" y="29"/>
                  </a:lnTo>
                  <a:lnTo>
                    <a:pt x="256" y="19"/>
                  </a:lnTo>
                  <a:lnTo>
                    <a:pt x="323" y="10"/>
                  </a:lnTo>
                  <a:lnTo>
                    <a:pt x="391" y="4"/>
                  </a:lnTo>
                  <a:lnTo>
                    <a:pt x="461" y="1"/>
                  </a:lnTo>
                  <a:lnTo>
                    <a:pt x="531" y="0"/>
                  </a:lnTo>
                  <a:lnTo>
                    <a:pt x="614" y="1"/>
                  </a:lnTo>
                  <a:lnTo>
                    <a:pt x="695" y="6"/>
                  </a:lnTo>
                  <a:lnTo>
                    <a:pt x="778" y="14"/>
                  </a:lnTo>
                  <a:lnTo>
                    <a:pt x="860" y="26"/>
                  </a:lnTo>
                  <a:lnTo>
                    <a:pt x="943" y="39"/>
                  </a:lnTo>
                  <a:lnTo>
                    <a:pt x="1027" y="58"/>
                  </a:lnTo>
                  <a:lnTo>
                    <a:pt x="1109" y="78"/>
                  </a:lnTo>
                  <a:lnTo>
                    <a:pt x="1193" y="102"/>
                  </a:lnTo>
                  <a:lnTo>
                    <a:pt x="1247" y="119"/>
                  </a:lnTo>
                  <a:lnTo>
                    <a:pt x="1277" y="125"/>
                  </a:lnTo>
                  <a:lnTo>
                    <a:pt x="1295" y="121"/>
                  </a:lnTo>
                  <a:lnTo>
                    <a:pt x="1305" y="117"/>
                  </a:lnTo>
                  <a:lnTo>
                    <a:pt x="1314" y="110"/>
                  </a:lnTo>
                  <a:lnTo>
                    <a:pt x="1334" y="92"/>
                  </a:lnTo>
                  <a:lnTo>
                    <a:pt x="1356" y="67"/>
                  </a:lnTo>
                  <a:lnTo>
                    <a:pt x="1375" y="42"/>
                  </a:lnTo>
                  <a:lnTo>
                    <a:pt x="1393" y="23"/>
                  </a:lnTo>
                  <a:lnTo>
                    <a:pt x="1407" y="12"/>
                  </a:lnTo>
                  <a:lnTo>
                    <a:pt x="1419" y="9"/>
                  </a:lnTo>
                  <a:lnTo>
                    <a:pt x="1442" y="10"/>
                  </a:lnTo>
                  <a:lnTo>
                    <a:pt x="1456" y="17"/>
                  </a:lnTo>
                  <a:lnTo>
                    <a:pt x="1460" y="21"/>
                  </a:lnTo>
                  <a:lnTo>
                    <a:pt x="1463" y="30"/>
                  </a:lnTo>
                  <a:lnTo>
                    <a:pt x="1466" y="57"/>
                  </a:lnTo>
                  <a:lnTo>
                    <a:pt x="1467" y="129"/>
                  </a:lnTo>
                  <a:lnTo>
                    <a:pt x="1469" y="202"/>
                  </a:lnTo>
                  <a:lnTo>
                    <a:pt x="1474" y="274"/>
                  </a:lnTo>
                  <a:lnTo>
                    <a:pt x="1479" y="345"/>
                  </a:lnTo>
                  <a:lnTo>
                    <a:pt x="1496" y="485"/>
                  </a:lnTo>
                  <a:lnTo>
                    <a:pt x="1520" y="621"/>
                  </a:lnTo>
                  <a:lnTo>
                    <a:pt x="1527" y="658"/>
                  </a:lnTo>
                  <a:lnTo>
                    <a:pt x="1529" y="678"/>
                  </a:lnTo>
                  <a:lnTo>
                    <a:pt x="1529" y="687"/>
                  </a:lnTo>
                  <a:lnTo>
                    <a:pt x="1526" y="694"/>
                  </a:lnTo>
                  <a:lnTo>
                    <a:pt x="1520" y="701"/>
                  </a:lnTo>
                  <a:lnTo>
                    <a:pt x="1512" y="706"/>
                  </a:lnTo>
                  <a:lnTo>
                    <a:pt x="1494" y="714"/>
                  </a:lnTo>
                  <a:lnTo>
                    <a:pt x="1470" y="716"/>
                  </a:lnTo>
                  <a:lnTo>
                    <a:pt x="1462" y="713"/>
                  </a:lnTo>
                  <a:lnTo>
                    <a:pt x="1453" y="703"/>
                  </a:lnTo>
                  <a:lnTo>
                    <a:pt x="1443" y="686"/>
                  </a:lnTo>
                  <a:lnTo>
                    <a:pt x="1432" y="661"/>
                  </a:lnTo>
                  <a:lnTo>
                    <a:pt x="1408" y="608"/>
                  </a:lnTo>
                  <a:lnTo>
                    <a:pt x="1382" y="561"/>
                  </a:lnTo>
                  <a:lnTo>
                    <a:pt x="1348" y="509"/>
                  </a:lnTo>
                  <a:lnTo>
                    <a:pt x="1311" y="460"/>
                  </a:lnTo>
                  <a:lnTo>
                    <a:pt x="1271" y="413"/>
                  </a:lnTo>
                  <a:lnTo>
                    <a:pt x="1229" y="371"/>
                  </a:lnTo>
                  <a:lnTo>
                    <a:pt x="1184" y="331"/>
                  </a:lnTo>
                  <a:lnTo>
                    <a:pt x="1136" y="296"/>
                  </a:lnTo>
                  <a:lnTo>
                    <a:pt x="1087" y="263"/>
                  </a:lnTo>
                  <a:lnTo>
                    <a:pt x="1033" y="234"/>
                  </a:lnTo>
                  <a:lnTo>
                    <a:pt x="978" y="209"/>
                  </a:lnTo>
                  <a:lnTo>
                    <a:pt x="920" y="186"/>
                  </a:lnTo>
                  <a:lnTo>
                    <a:pt x="860" y="168"/>
                  </a:lnTo>
                  <a:lnTo>
                    <a:pt x="798" y="152"/>
                  </a:lnTo>
                  <a:lnTo>
                    <a:pt x="733" y="141"/>
                  </a:lnTo>
                  <a:lnTo>
                    <a:pt x="666" y="132"/>
                  </a:lnTo>
                  <a:lnTo>
                    <a:pt x="594" y="127"/>
                  </a:lnTo>
                  <a:lnTo>
                    <a:pt x="522" y="125"/>
                  </a:lnTo>
                  <a:lnTo>
                    <a:pt x="426" y="128"/>
                  </a:lnTo>
                  <a:lnTo>
                    <a:pt x="378" y="133"/>
                  </a:lnTo>
                  <a:lnTo>
                    <a:pt x="332" y="140"/>
                  </a:lnTo>
                  <a:lnTo>
                    <a:pt x="287" y="148"/>
                  </a:lnTo>
                  <a:lnTo>
                    <a:pt x="243" y="157"/>
                  </a:lnTo>
                  <a:lnTo>
                    <a:pt x="198" y="168"/>
                  </a:lnTo>
                  <a:lnTo>
                    <a:pt x="155" y="182"/>
                  </a:lnTo>
                  <a:lnTo>
                    <a:pt x="0" y="76"/>
                  </a:lnTo>
                  <a:close/>
                </a:path>
              </a:pathLst>
            </a:custGeom>
            <a:solidFill>
              <a:srgbClr val="660066"/>
            </a:solidFill>
            <a:ln w="9525">
              <a:noFill/>
              <a:round/>
              <a:headEnd/>
              <a:tailEnd/>
            </a:ln>
          </p:spPr>
          <p:txBody>
            <a:bodyPr/>
            <a:lstStyle/>
            <a:p>
              <a:endParaRPr lang="en-US">
                <a:solidFill>
                  <a:srgbClr val="000000"/>
                </a:solidFill>
              </a:endParaRPr>
            </a:p>
          </p:txBody>
        </p:sp>
        <p:sp>
          <p:nvSpPr>
            <p:cNvPr id="7178" name="Freeform 10"/>
            <p:cNvSpPr>
              <a:spLocks/>
            </p:cNvSpPr>
            <p:nvPr userDrawn="1"/>
          </p:nvSpPr>
          <p:spPr bwMode="auto">
            <a:xfrm>
              <a:off x="167" y="3729"/>
              <a:ext cx="415" cy="429"/>
            </a:xfrm>
            <a:custGeom>
              <a:avLst/>
              <a:gdLst/>
              <a:ahLst/>
              <a:cxnLst>
                <a:cxn ang="0">
                  <a:pos x="2907" y="2954"/>
                </a:cxn>
                <a:cxn ang="0">
                  <a:pos x="2892" y="2993"/>
                </a:cxn>
                <a:cxn ang="0">
                  <a:pos x="2742" y="3003"/>
                </a:cxn>
                <a:cxn ang="0">
                  <a:pos x="2495" y="2970"/>
                </a:cxn>
                <a:cxn ang="0">
                  <a:pos x="2214" y="2853"/>
                </a:cxn>
                <a:cxn ang="0">
                  <a:pos x="1946" y="2648"/>
                </a:cxn>
                <a:cxn ang="0">
                  <a:pos x="1671" y="2351"/>
                </a:cxn>
                <a:cxn ang="0">
                  <a:pos x="1292" y="1805"/>
                </a:cxn>
                <a:cxn ang="0">
                  <a:pos x="1173" y="1397"/>
                </a:cxn>
                <a:cxn ang="0">
                  <a:pos x="1426" y="1331"/>
                </a:cxn>
                <a:cxn ang="0">
                  <a:pos x="1584" y="1216"/>
                </a:cxn>
                <a:cxn ang="0">
                  <a:pos x="1676" y="1069"/>
                </a:cxn>
                <a:cxn ang="0">
                  <a:pos x="1714" y="919"/>
                </a:cxn>
                <a:cxn ang="0">
                  <a:pos x="1709" y="671"/>
                </a:cxn>
                <a:cxn ang="0">
                  <a:pos x="1620" y="419"/>
                </a:cxn>
                <a:cxn ang="0">
                  <a:pos x="1521" y="288"/>
                </a:cxn>
                <a:cxn ang="0">
                  <a:pos x="1345" y="162"/>
                </a:cxn>
                <a:cxn ang="0">
                  <a:pos x="1199" y="119"/>
                </a:cxn>
                <a:cxn ang="0">
                  <a:pos x="996" y="116"/>
                </a:cxn>
                <a:cxn ang="0">
                  <a:pos x="837" y="156"/>
                </a:cxn>
                <a:cxn ang="0">
                  <a:pos x="767" y="217"/>
                </a:cxn>
                <a:cxn ang="0">
                  <a:pos x="738" y="464"/>
                </a:cxn>
                <a:cxn ang="0">
                  <a:pos x="722" y="848"/>
                </a:cxn>
                <a:cxn ang="0">
                  <a:pos x="649" y="1296"/>
                </a:cxn>
                <a:cxn ang="0">
                  <a:pos x="639" y="1539"/>
                </a:cxn>
                <a:cxn ang="0">
                  <a:pos x="708" y="1929"/>
                </a:cxn>
                <a:cxn ang="0">
                  <a:pos x="735" y="2541"/>
                </a:cxn>
                <a:cxn ang="0">
                  <a:pos x="774" y="2721"/>
                </a:cxn>
                <a:cxn ang="0">
                  <a:pos x="868" y="2796"/>
                </a:cxn>
                <a:cxn ang="0">
                  <a:pos x="1025" y="2836"/>
                </a:cxn>
                <a:cxn ang="0">
                  <a:pos x="1045" y="2893"/>
                </a:cxn>
                <a:cxn ang="0">
                  <a:pos x="509" y="2869"/>
                </a:cxn>
                <a:cxn ang="0">
                  <a:pos x="80" y="2901"/>
                </a:cxn>
                <a:cxn ang="0">
                  <a:pos x="54" y="2852"/>
                </a:cxn>
                <a:cxn ang="0">
                  <a:pos x="145" y="2787"/>
                </a:cxn>
                <a:cxn ang="0">
                  <a:pos x="255" y="2728"/>
                </a:cxn>
                <a:cxn ang="0">
                  <a:pos x="308" y="2630"/>
                </a:cxn>
                <a:cxn ang="0">
                  <a:pos x="333" y="2243"/>
                </a:cxn>
                <a:cxn ang="0">
                  <a:pos x="328" y="649"/>
                </a:cxn>
                <a:cxn ang="0">
                  <a:pos x="295" y="277"/>
                </a:cxn>
                <a:cxn ang="0">
                  <a:pos x="251" y="190"/>
                </a:cxn>
                <a:cxn ang="0">
                  <a:pos x="148" y="153"/>
                </a:cxn>
                <a:cxn ang="0">
                  <a:pos x="2" y="106"/>
                </a:cxn>
                <a:cxn ang="0">
                  <a:pos x="14" y="52"/>
                </a:cxn>
                <a:cxn ang="0">
                  <a:pos x="156" y="56"/>
                </a:cxn>
                <a:cxn ang="0">
                  <a:pos x="492" y="57"/>
                </a:cxn>
                <a:cxn ang="0">
                  <a:pos x="1143" y="0"/>
                </a:cxn>
                <a:cxn ang="0">
                  <a:pos x="1454" y="30"/>
                </a:cxn>
                <a:cxn ang="0">
                  <a:pos x="1754" y="140"/>
                </a:cxn>
                <a:cxn ang="0">
                  <a:pos x="1953" y="296"/>
                </a:cxn>
                <a:cxn ang="0">
                  <a:pos x="2064" y="458"/>
                </a:cxn>
                <a:cxn ang="0">
                  <a:pos x="2122" y="646"/>
                </a:cxn>
                <a:cxn ang="0">
                  <a:pos x="2126" y="863"/>
                </a:cxn>
                <a:cxn ang="0">
                  <a:pos x="2071" y="1058"/>
                </a:cxn>
                <a:cxn ang="0">
                  <a:pos x="1912" y="1270"/>
                </a:cxn>
                <a:cxn ang="0">
                  <a:pos x="1732" y="1394"/>
                </a:cxn>
                <a:cxn ang="0">
                  <a:pos x="1684" y="1717"/>
                </a:cxn>
                <a:cxn ang="0">
                  <a:pos x="2032" y="2236"/>
                </a:cxn>
                <a:cxn ang="0">
                  <a:pos x="2326" y="2583"/>
                </a:cxn>
                <a:cxn ang="0">
                  <a:pos x="2508" y="2740"/>
                </a:cxn>
                <a:cxn ang="0">
                  <a:pos x="2813" y="2908"/>
                </a:cxn>
              </a:cxnLst>
              <a:rect l="0" t="0" r="r" b="b"/>
              <a:pathLst>
                <a:path w="2908" h="3003">
                  <a:moveTo>
                    <a:pt x="2813" y="2908"/>
                  </a:moveTo>
                  <a:lnTo>
                    <a:pt x="2855" y="2920"/>
                  </a:lnTo>
                  <a:lnTo>
                    <a:pt x="2884" y="2933"/>
                  </a:lnTo>
                  <a:lnTo>
                    <a:pt x="2902" y="2948"/>
                  </a:lnTo>
                  <a:lnTo>
                    <a:pt x="2907" y="2954"/>
                  </a:lnTo>
                  <a:lnTo>
                    <a:pt x="2908" y="2962"/>
                  </a:lnTo>
                  <a:lnTo>
                    <a:pt x="2906" y="2978"/>
                  </a:lnTo>
                  <a:lnTo>
                    <a:pt x="2902" y="2985"/>
                  </a:lnTo>
                  <a:lnTo>
                    <a:pt x="2898" y="2990"/>
                  </a:lnTo>
                  <a:lnTo>
                    <a:pt x="2892" y="2993"/>
                  </a:lnTo>
                  <a:lnTo>
                    <a:pt x="2885" y="2997"/>
                  </a:lnTo>
                  <a:lnTo>
                    <a:pt x="2867" y="2999"/>
                  </a:lnTo>
                  <a:lnTo>
                    <a:pt x="2838" y="2999"/>
                  </a:lnTo>
                  <a:lnTo>
                    <a:pt x="2797" y="3001"/>
                  </a:lnTo>
                  <a:lnTo>
                    <a:pt x="2742" y="3003"/>
                  </a:lnTo>
                  <a:lnTo>
                    <a:pt x="2659" y="3000"/>
                  </a:lnTo>
                  <a:lnTo>
                    <a:pt x="2617" y="2995"/>
                  </a:lnTo>
                  <a:lnTo>
                    <a:pt x="2576" y="2989"/>
                  </a:lnTo>
                  <a:lnTo>
                    <a:pt x="2536" y="2981"/>
                  </a:lnTo>
                  <a:lnTo>
                    <a:pt x="2495" y="2970"/>
                  </a:lnTo>
                  <a:lnTo>
                    <a:pt x="2454" y="2958"/>
                  </a:lnTo>
                  <a:lnTo>
                    <a:pt x="2413" y="2944"/>
                  </a:lnTo>
                  <a:lnTo>
                    <a:pt x="2381" y="2932"/>
                  </a:lnTo>
                  <a:lnTo>
                    <a:pt x="2305" y="2897"/>
                  </a:lnTo>
                  <a:lnTo>
                    <a:pt x="2214" y="2853"/>
                  </a:lnTo>
                  <a:lnTo>
                    <a:pt x="2174" y="2828"/>
                  </a:lnTo>
                  <a:lnTo>
                    <a:pt x="2141" y="2803"/>
                  </a:lnTo>
                  <a:lnTo>
                    <a:pt x="2047" y="2728"/>
                  </a:lnTo>
                  <a:lnTo>
                    <a:pt x="1966" y="2665"/>
                  </a:lnTo>
                  <a:lnTo>
                    <a:pt x="1946" y="2648"/>
                  </a:lnTo>
                  <a:lnTo>
                    <a:pt x="1901" y="2604"/>
                  </a:lnTo>
                  <a:lnTo>
                    <a:pt x="1856" y="2560"/>
                  </a:lnTo>
                  <a:lnTo>
                    <a:pt x="1809" y="2512"/>
                  </a:lnTo>
                  <a:lnTo>
                    <a:pt x="1764" y="2461"/>
                  </a:lnTo>
                  <a:lnTo>
                    <a:pt x="1671" y="2351"/>
                  </a:lnTo>
                  <a:lnTo>
                    <a:pt x="1577" y="2231"/>
                  </a:lnTo>
                  <a:lnTo>
                    <a:pt x="1483" y="2100"/>
                  </a:lnTo>
                  <a:lnTo>
                    <a:pt x="1436" y="2030"/>
                  </a:lnTo>
                  <a:lnTo>
                    <a:pt x="1388" y="1958"/>
                  </a:lnTo>
                  <a:lnTo>
                    <a:pt x="1292" y="1805"/>
                  </a:lnTo>
                  <a:lnTo>
                    <a:pt x="1196" y="1641"/>
                  </a:lnTo>
                  <a:lnTo>
                    <a:pt x="1190" y="1630"/>
                  </a:lnTo>
                  <a:lnTo>
                    <a:pt x="1187" y="1616"/>
                  </a:lnTo>
                  <a:lnTo>
                    <a:pt x="1179" y="1591"/>
                  </a:lnTo>
                  <a:lnTo>
                    <a:pt x="1173" y="1397"/>
                  </a:lnTo>
                  <a:lnTo>
                    <a:pt x="1230" y="1389"/>
                  </a:lnTo>
                  <a:lnTo>
                    <a:pt x="1283" y="1379"/>
                  </a:lnTo>
                  <a:lnTo>
                    <a:pt x="1334" y="1367"/>
                  </a:lnTo>
                  <a:lnTo>
                    <a:pt x="1382" y="1351"/>
                  </a:lnTo>
                  <a:lnTo>
                    <a:pt x="1426" y="1331"/>
                  </a:lnTo>
                  <a:lnTo>
                    <a:pt x="1468" y="1310"/>
                  </a:lnTo>
                  <a:lnTo>
                    <a:pt x="1506" y="1285"/>
                  </a:lnTo>
                  <a:lnTo>
                    <a:pt x="1542" y="1256"/>
                  </a:lnTo>
                  <a:lnTo>
                    <a:pt x="1564" y="1237"/>
                  </a:lnTo>
                  <a:lnTo>
                    <a:pt x="1584" y="1216"/>
                  </a:lnTo>
                  <a:lnTo>
                    <a:pt x="1620" y="1171"/>
                  </a:lnTo>
                  <a:lnTo>
                    <a:pt x="1636" y="1147"/>
                  </a:lnTo>
                  <a:lnTo>
                    <a:pt x="1651" y="1122"/>
                  </a:lnTo>
                  <a:lnTo>
                    <a:pt x="1663" y="1096"/>
                  </a:lnTo>
                  <a:lnTo>
                    <a:pt x="1676" y="1069"/>
                  </a:lnTo>
                  <a:lnTo>
                    <a:pt x="1686" y="1041"/>
                  </a:lnTo>
                  <a:lnTo>
                    <a:pt x="1695" y="1012"/>
                  </a:lnTo>
                  <a:lnTo>
                    <a:pt x="1703" y="981"/>
                  </a:lnTo>
                  <a:lnTo>
                    <a:pt x="1709" y="951"/>
                  </a:lnTo>
                  <a:lnTo>
                    <a:pt x="1714" y="919"/>
                  </a:lnTo>
                  <a:lnTo>
                    <a:pt x="1718" y="886"/>
                  </a:lnTo>
                  <a:lnTo>
                    <a:pt x="1720" y="851"/>
                  </a:lnTo>
                  <a:lnTo>
                    <a:pt x="1720" y="816"/>
                  </a:lnTo>
                  <a:lnTo>
                    <a:pt x="1718" y="742"/>
                  </a:lnTo>
                  <a:lnTo>
                    <a:pt x="1709" y="671"/>
                  </a:lnTo>
                  <a:lnTo>
                    <a:pt x="1703" y="637"/>
                  </a:lnTo>
                  <a:lnTo>
                    <a:pt x="1695" y="603"/>
                  </a:lnTo>
                  <a:lnTo>
                    <a:pt x="1676" y="539"/>
                  </a:lnTo>
                  <a:lnTo>
                    <a:pt x="1651" y="478"/>
                  </a:lnTo>
                  <a:lnTo>
                    <a:pt x="1620" y="419"/>
                  </a:lnTo>
                  <a:lnTo>
                    <a:pt x="1603" y="391"/>
                  </a:lnTo>
                  <a:lnTo>
                    <a:pt x="1584" y="365"/>
                  </a:lnTo>
                  <a:lnTo>
                    <a:pt x="1565" y="339"/>
                  </a:lnTo>
                  <a:lnTo>
                    <a:pt x="1543" y="312"/>
                  </a:lnTo>
                  <a:lnTo>
                    <a:pt x="1521" y="288"/>
                  </a:lnTo>
                  <a:lnTo>
                    <a:pt x="1498" y="266"/>
                  </a:lnTo>
                  <a:lnTo>
                    <a:pt x="1474" y="244"/>
                  </a:lnTo>
                  <a:lnTo>
                    <a:pt x="1449" y="225"/>
                  </a:lnTo>
                  <a:lnTo>
                    <a:pt x="1398" y="190"/>
                  </a:lnTo>
                  <a:lnTo>
                    <a:pt x="1345" y="162"/>
                  </a:lnTo>
                  <a:lnTo>
                    <a:pt x="1317" y="150"/>
                  </a:lnTo>
                  <a:lnTo>
                    <a:pt x="1289" y="140"/>
                  </a:lnTo>
                  <a:lnTo>
                    <a:pt x="1259" y="131"/>
                  </a:lnTo>
                  <a:lnTo>
                    <a:pt x="1230" y="124"/>
                  </a:lnTo>
                  <a:lnTo>
                    <a:pt x="1199" y="119"/>
                  </a:lnTo>
                  <a:lnTo>
                    <a:pt x="1169" y="115"/>
                  </a:lnTo>
                  <a:lnTo>
                    <a:pt x="1137" y="113"/>
                  </a:lnTo>
                  <a:lnTo>
                    <a:pt x="1104" y="112"/>
                  </a:lnTo>
                  <a:lnTo>
                    <a:pt x="1030" y="114"/>
                  </a:lnTo>
                  <a:lnTo>
                    <a:pt x="996" y="116"/>
                  </a:lnTo>
                  <a:lnTo>
                    <a:pt x="964" y="121"/>
                  </a:lnTo>
                  <a:lnTo>
                    <a:pt x="906" y="131"/>
                  </a:lnTo>
                  <a:lnTo>
                    <a:pt x="881" y="139"/>
                  </a:lnTo>
                  <a:lnTo>
                    <a:pt x="858" y="147"/>
                  </a:lnTo>
                  <a:lnTo>
                    <a:pt x="837" y="156"/>
                  </a:lnTo>
                  <a:lnTo>
                    <a:pt x="818" y="166"/>
                  </a:lnTo>
                  <a:lnTo>
                    <a:pt x="802" y="178"/>
                  </a:lnTo>
                  <a:lnTo>
                    <a:pt x="787" y="189"/>
                  </a:lnTo>
                  <a:lnTo>
                    <a:pt x="776" y="203"/>
                  </a:lnTo>
                  <a:lnTo>
                    <a:pt x="767" y="217"/>
                  </a:lnTo>
                  <a:lnTo>
                    <a:pt x="760" y="231"/>
                  </a:lnTo>
                  <a:lnTo>
                    <a:pt x="756" y="247"/>
                  </a:lnTo>
                  <a:lnTo>
                    <a:pt x="749" y="292"/>
                  </a:lnTo>
                  <a:lnTo>
                    <a:pt x="743" y="365"/>
                  </a:lnTo>
                  <a:lnTo>
                    <a:pt x="738" y="464"/>
                  </a:lnTo>
                  <a:lnTo>
                    <a:pt x="734" y="592"/>
                  </a:lnTo>
                  <a:lnTo>
                    <a:pt x="732" y="651"/>
                  </a:lnTo>
                  <a:lnTo>
                    <a:pt x="730" y="693"/>
                  </a:lnTo>
                  <a:lnTo>
                    <a:pt x="725" y="757"/>
                  </a:lnTo>
                  <a:lnTo>
                    <a:pt x="722" y="848"/>
                  </a:lnTo>
                  <a:lnTo>
                    <a:pt x="721" y="1029"/>
                  </a:lnTo>
                  <a:lnTo>
                    <a:pt x="707" y="1066"/>
                  </a:lnTo>
                  <a:lnTo>
                    <a:pt x="678" y="1161"/>
                  </a:lnTo>
                  <a:lnTo>
                    <a:pt x="663" y="1225"/>
                  </a:lnTo>
                  <a:lnTo>
                    <a:pt x="649" y="1296"/>
                  </a:lnTo>
                  <a:lnTo>
                    <a:pt x="644" y="1334"/>
                  </a:lnTo>
                  <a:lnTo>
                    <a:pt x="639" y="1372"/>
                  </a:lnTo>
                  <a:lnTo>
                    <a:pt x="637" y="1412"/>
                  </a:lnTo>
                  <a:lnTo>
                    <a:pt x="636" y="1452"/>
                  </a:lnTo>
                  <a:lnTo>
                    <a:pt x="639" y="1539"/>
                  </a:lnTo>
                  <a:lnTo>
                    <a:pt x="649" y="1629"/>
                  </a:lnTo>
                  <a:lnTo>
                    <a:pt x="663" y="1718"/>
                  </a:lnTo>
                  <a:lnTo>
                    <a:pt x="679" y="1800"/>
                  </a:lnTo>
                  <a:lnTo>
                    <a:pt x="695" y="1872"/>
                  </a:lnTo>
                  <a:lnTo>
                    <a:pt x="708" y="1929"/>
                  </a:lnTo>
                  <a:lnTo>
                    <a:pt x="722" y="1980"/>
                  </a:lnTo>
                  <a:lnTo>
                    <a:pt x="723" y="2190"/>
                  </a:lnTo>
                  <a:lnTo>
                    <a:pt x="726" y="2359"/>
                  </a:lnTo>
                  <a:lnTo>
                    <a:pt x="732" y="2491"/>
                  </a:lnTo>
                  <a:lnTo>
                    <a:pt x="735" y="2541"/>
                  </a:lnTo>
                  <a:lnTo>
                    <a:pt x="740" y="2582"/>
                  </a:lnTo>
                  <a:lnTo>
                    <a:pt x="750" y="2647"/>
                  </a:lnTo>
                  <a:lnTo>
                    <a:pt x="757" y="2674"/>
                  </a:lnTo>
                  <a:lnTo>
                    <a:pt x="765" y="2699"/>
                  </a:lnTo>
                  <a:lnTo>
                    <a:pt x="774" y="2721"/>
                  </a:lnTo>
                  <a:lnTo>
                    <a:pt x="783" y="2739"/>
                  </a:lnTo>
                  <a:lnTo>
                    <a:pt x="793" y="2754"/>
                  </a:lnTo>
                  <a:lnTo>
                    <a:pt x="804" y="2766"/>
                  </a:lnTo>
                  <a:lnTo>
                    <a:pt x="834" y="2782"/>
                  </a:lnTo>
                  <a:lnTo>
                    <a:pt x="868" y="2796"/>
                  </a:lnTo>
                  <a:lnTo>
                    <a:pt x="907" y="2806"/>
                  </a:lnTo>
                  <a:lnTo>
                    <a:pt x="953" y="2814"/>
                  </a:lnTo>
                  <a:lnTo>
                    <a:pt x="996" y="2823"/>
                  </a:lnTo>
                  <a:lnTo>
                    <a:pt x="1012" y="2829"/>
                  </a:lnTo>
                  <a:lnTo>
                    <a:pt x="1025" y="2836"/>
                  </a:lnTo>
                  <a:lnTo>
                    <a:pt x="1036" y="2844"/>
                  </a:lnTo>
                  <a:lnTo>
                    <a:pt x="1043" y="2853"/>
                  </a:lnTo>
                  <a:lnTo>
                    <a:pt x="1048" y="2863"/>
                  </a:lnTo>
                  <a:lnTo>
                    <a:pt x="1050" y="2873"/>
                  </a:lnTo>
                  <a:lnTo>
                    <a:pt x="1045" y="2893"/>
                  </a:lnTo>
                  <a:lnTo>
                    <a:pt x="1041" y="2895"/>
                  </a:lnTo>
                  <a:lnTo>
                    <a:pt x="1032" y="2896"/>
                  </a:lnTo>
                  <a:lnTo>
                    <a:pt x="853" y="2883"/>
                  </a:lnTo>
                  <a:lnTo>
                    <a:pt x="680" y="2872"/>
                  </a:lnTo>
                  <a:lnTo>
                    <a:pt x="509" y="2869"/>
                  </a:lnTo>
                  <a:lnTo>
                    <a:pt x="406" y="2870"/>
                  </a:lnTo>
                  <a:lnTo>
                    <a:pt x="307" y="2876"/>
                  </a:lnTo>
                  <a:lnTo>
                    <a:pt x="209" y="2884"/>
                  </a:lnTo>
                  <a:lnTo>
                    <a:pt x="114" y="2896"/>
                  </a:lnTo>
                  <a:lnTo>
                    <a:pt x="80" y="2901"/>
                  </a:lnTo>
                  <a:lnTo>
                    <a:pt x="67" y="2899"/>
                  </a:lnTo>
                  <a:lnTo>
                    <a:pt x="58" y="2893"/>
                  </a:lnTo>
                  <a:lnTo>
                    <a:pt x="53" y="2883"/>
                  </a:lnTo>
                  <a:lnTo>
                    <a:pt x="51" y="2869"/>
                  </a:lnTo>
                  <a:lnTo>
                    <a:pt x="54" y="2852"/>
                  </a:lnTo>
                  <a:lnTo>
                    <a:pt x="59" y="2843"/>
                  </a:lnTo>
                  <a:lnTo>
                    <a:pt x="64" y="2835"/>
                  </a:lnTo>
                  <a:lnTo>
                    <a:pt x="80" y="2820"/>
                  </a:lnTo>
                  <a:lnTo>
                    <a:pt x="103" y="2807"/>
                  </a:lnTo>
                  <a:lnTo>
                    <a:pt x="145" y="2787"/>
                  </a:lnTo>
                  <a:lnTo>
                    <a:pt x="182" y="2766"/>
                  </a:lnTo>
                  <a:lnTo>
                    <a:pt x="202" y="2760"/>
                  </a:lnTo>
                  <a:lnTo>
                    <a:pt x="222" y="2752"/>
                  </a:lnTo>
                  <a:lnTo>
                    <a:pt x="239" y="2741"/>
                  </a:lnTo>
                  <a:lnTo>
                    <a:pt x="255" y="2728"/>
                  </a:lnTo>
                  <a:lnTo>
                    <a:pt x="268" y="2713"/>
                  </a:lnTo>
                  <a:lnTo>
                    <a:pt x="281" y="2697"/>
                  </a:lnTo>
                  <a:lnTo>
                    <a:pt x="292" y="2677"/>
                  </a:lnTo>
                  <a:lnTo>
                    <a:pt x="301" y="2656"/>
                  </a:lnTo>
                  <a:lnTo>
                    <a:pt x="308" y="2630"/>
                  </a:lnTo>
                  <a:lnTo>
                    <a:pt x="315" y="2597"/>
                  </a:lnTo>
                  <a:lnTo>
                    <a:pt x="320" y="2555"/>
                  </a:lnTo>
                  <a:lnTo>
                    <a:pt x="325" y="2508"/>
                  </a:lnTo>
                  <a:lnTo>
                    <a:pt x="331" y="2390"/>
                  </a:lnTo>
                  <a:lnTo>
                    <a:pt x="333" y="2243"/>
                  </a:lnTo>
                  <a:lnTo>
                    <a:pt x="333" y="2077"/>
                  </a:lnTo>
                  <a:lnTo>
                    <a:pt x="333" y="1500"/>
                  </a:lnTo>
                  <a:lnTo>
                    <a:pt x="333" y="1144"/>
                  </a:lnTo>
                  <a:lnTo>
                    <a:pt x="331" y="869"/>
                  </a:lnTo>
                  <a:lnTo>
                    <a:pt x="328" y="649"/>
                  </a:lnTo>
                  <a:lnTo>
                    <a:pt x="322" y="486"/>
                  </a:lnTo>
                  <a:lnTo>
                    <a:pt x="313" y="378"/>
                  </a:lnTo>
                  <a:lnTo>
                    <a:pt x="309" y="341"/>
                  </a:lnTo>
                  <a:lnTo>
                    <a:pt x="302" y="307"/>
                  </a:lnTo>
                  <a:lnTo>
                    <a:pt x="295" y="277"/>
                  </a:lnTo>
                  <a:lnTo>
                    <a:pt x="287" y="251"/>
                  </a:lnTo>
                  <a:lnTo>
                    <a:pt x="278" y="229"/>
                  </a:lnTo>
                  <a:lnTo>
                    <a:pt x="268" y="211"/>
                  </a:lnTo>
                  <a:lnTo>
                    <a:pt x="257" y="196"/>
                  </a:lnTo>
                  <a:lnTo>
                    <a:pt x="251" y="190"/>
                  </a:lnTo>
                  <a:lnTo>
                    <a:pt x="244" y="186"/>
                  </a:lnTo>
                  <a:lnTo>
                    <a:pt x="219" y="172"/>
                  </a:lnTo>
                  <a:lnTo>
                    <a:pt x="205" y="166"/>
                  </a:lnTo>
                  <a:lnTo>
                    <a:pt x="188" y="161"/>
                  </a:lnTo>
                  <a:lnTo>
                    <a:pt x="148" y="153"/>
                  </a:lnTo>
                  <a:lnTo>
                    <a:pt x="101" y="146"/>
                  </a:lnTo>
                  <a:lnTo>
                    <a:pt x="57" y="139"/>
                  </a:lnTo>
                  <a:lnTo>
                    <a:pt x="26" y="129"/>
                  </a:lnTo>
                  <a:lnTo>
                    <a:pt x="7" y="114"/>
                  </a:lnTo>
                  <a:lnTo>
                    <a:pt x="2" y="106"/>
                  </a:lnTo>
                  <a:lnTo>
                    <a:pt x="0" y="97"/>
                  </a:lnTo>
                  <a:lnTo>
                    <a:pt x="2" y="72"/>
                  </a:lnTo>
                  <a:lnTo>
                    <a:pt x="4" y="63"/>
                  </a:lnTo>
                  <a:lnTo>
                    <a:pt x="8" y="57"/>
                  </a:lnTo>
                  <a:lnTo>
                    <a:pt x="14" y="52"/>
                  </a:lnTo>
                  <a:lnTo>
                    <a:pt x="23" y="49"/>
                  </a:lnTo>
                  <a:lnTo>
                    <a:pt x="35" y="47"/>
                  </a:lnTo>
                  <a:lnTo>
                    <a:pt x="50" y="47"/>
                  </a:lnTo>
                  <a:lnTo>
                    <a:pt x="90" y="49"/>
                  </a:lnTo>
                  <a:lnTo>
                    <a:pt x="156" y="56"/>
                  </a:lnTo>
                  <a:lnTo>
                    <a:pt x="218" y="60"/>
                  </a:lnTo>
                  <a:lnTo>
                    <a:pt x="279" y="64"/>
                  </a:lnTo>
                  <a:lnTo>
                    <a:pt x="337" y="65"/>
                  </a:lnTo>
                  <a:lnTo>
                    <a:pt x="405" y="63"/>
                  </a:lnTo>
                  <a:lnTo>
                    <a:pt x="492" y="57"/>
                  </a:lnTo>
                  <a:lnTo>
                    <a:pt x="723" y="32"/>
                  </a:lnTo>
                  <a:lnTo>
                    <a:pt x="850" y="18"/>
                  </a:lnTo>
                  <a:lnTo>
                    <a:pt x="962" y="8"/>
                  </a:lnTo>
                  <a:lnTo>
                    <a:pt x="1060" y="2"/>
                  </a:lnTo>
                  <a:lnTo>
                    <a:pt x="1143" y="0"/>
                  </a:lnTo>
                  <a:lnTo>
                    <a:pt x="1253" y="3"/>
                  </a:lnTo>
                  <a:lnTo>
                    <a:pt x="1305" y="7"/>
                  </a:lnTo>
                  <a:lnTo>
                    <a:pt x="1357" y="13"/>
                  </a:lnTo>
                  <a:lnTo>
                    <a:pt x="1406" y="20"/>
                  </a:lnTo>
                  <a:lnTo>
                    <a:pt x="1454" y="30"/>
                  </a:lnTo>
                  <a:lnTo>
                    <a:pt x="1547" y="52"/>
                  </a:lnTo>
                  <a:lnTo>
                    <a:pt x="1634" y="83"/>
                  </a:lnTo>
                  <a:lnTo>
                    <a:pt x="1676" y="100"/>
                  </a:lnTo>
                  <a:lnTo>
                    <a:pt x="1715" y="120"/>
                  </a:lnTo>
                  <a:lnTo>
                    <a:pt x="1754" y="140"/>
                  </a:lnTo>
                  <a:lnTo>
                    <a:pt x="1791" y="163"/>
                  </a:lnTo>
                  <a:lnTo>
                    <a:pt x="1827" y="187"/>
                  </a:lnTo>
                  <a:lnTo>
                    <a:pt x="1861" y="212"/>
                  </a:lnTo>
                  <a:lnTo>
                    <a:pt x="1925" y="268"/>
                  </a:lnTo>
                  <a:lnTo>
                    <a:pt x="1953" y="296"/>
                  </a:lnTo>
                  <a:lnTo>
                    <a:pt x="1980" y="327"/>
                  </a:lnTo>
                  <a:lnTo>
                    <a:pt x="2004" y="358"/>
                  </a:lnTo>
                  <a:lnTo>
                    <a:pt x="2026" y="391"/>
                  </a:lnTo>
                  <a:lnTo>
                    <a:pt x="2046" y="424"/>
                  </a:lnTo>
                  <a:lnTo>
                    <a:pt x="2064" y="458"/>
                  </a:lnTo>
                  <a:lnTo>
                    <a:pt x="2080" y="495"/>
                  </a:lnTo>
                  <a:lnTo>
                    <a:pt x="2093" y="531"/>
                  </a:lnTo>
                  <a:lnTo>
                    <a:pt x="2106" y="569"/>
                  </a:lnTo>
                  <a:lnTo>
                    <a:pt x="2115" y="608"/>
                  </a:lnTo>
                  <a:lnTo>
                    <a:pt x="2122" y="646"/>
                  </a:lnTo>
                  <a:lnTo>
                    <a:pt x="2127" y="687"/>
                  </a:lnTo>
                  <a:lnTo>
                    <a:pt x="2131" y="729"/>
                  </a:lnTo>
                  <a:lnTo>
                    <a:pt x="2132" y="773"/>
                  </a:lnTo>
                  <a:lnTo>
                    <a:pt x="2129" y="833"/>
                  </a:lnTo>
                  <a:lnTo>
                    <a:pt x="2126" y="863"/>
                  </a:lnTo>
                  <a:lnTo>
                    <a:pt x="2122" y="892"/>
                  </a:lnTo>
                  <a:lnTo>
                    <a:pt x="2116" y="921"/>
                  </a:lnTo>
                  <a:lnTo>
                    <a:pt x="2109" y="949"/>
                  </a:lnTo>
                  <a:lnTo>
                    <a:pt x="2092" y="1004"/>
                  </a:lnTo>
                  <a:lnTo>
                    <a:pt x="2071" y="1058"/>
                  </a:lnTo>
                  <a:lnTo>
                    <a:pt x="2043" y="1108"/>
                  </a:lnTo>
                  <a:lnTo>
                    <a:pt x="2012" y="1157"/>
                  </a:lnTo>
                  <a:lnTo>
                    <a:pt x="1976" y="1205"/>
                  </a:lnTo>
                  <a:lnTo>
                    <a:pt x="1935" y="1249"/>
                  </a:lnTo>
                  <a:lnTo>
                    <a:pt x="1912" y="1270"/>
                  </a:lnTo>
                  <a:lnTo>
                    <a:pt x="1890" y="1290"/>
                  </a:lnTo>
                  <a:lnTo>
                    <a:pt x="1866" y="1310"/>
                  </a:lnTo>
                  <a:lnTo>
                    <a:pt x="1841" y="1328"/>
                  </a:lnTo>
                  <a:lnTo>
                    <a:pt x="1789" y="1363"/>
                  </a:lnTo>
                  <a:lnTo>
                    <a:pt x="1732" y="1394"/>
                  </a:lnTo>
                  <a:lnTo>
                    <a:pt x="1672" y="1422"/>
                  </a:lnTo>
                  <a:lnTo>
                    <a:pt x="1608" y="1448"/>
                  </a:lnTo>
                  <a:lnTo>
                    <a:pt x="1540" y="1470"/>
                  </a:lnTo>
                  <a:lnTo>
                    <a:pt x="1612" y="1596"/>
                  </a:lnTo>
                  <a:lnTo>
                    <a:pt x="1684" y="1717"/>
                  </a:lnTo>
                  <a:lnTo>
                    <a:pt x="1755" y="1832"/>
                  </a:lnTo>
                  <a:lnTo>
                    <a:pt x="1825" y="1940"/>
                  </a:lnTo>
                  <a:lnTo>
                    <a:pt x="1895" y="2045"/>
                  </a:lnTo>
                  <a:lnTo>
                    <a:pt x="1964" y="2143"/>
                  </a:lnTo>
                  <a:lnTo>
                    <a:pt x="2032" y="2236"/>
                  </a:lnTo>
                  <a:lnTo>
                    <a:pt x="2100" y="2323"/>
                  </a:lnTo>
                  <a:lnTo>
                    <a:pt x="2192" y="2435"/>
                  </a:lnTo>
                  <a:lnTo>
                    <a:pt x="2237" y="2487"/>
                  </a:lnTo>
                  <a:lnTo>
                    <a:pt x="2281" y="2536"/>
                  </a:lnTo>
                  <a:lnTo>
                    <a:pt x="2326" y="2583"/>
                  </a:lnTo>
                  <a:lnTo>
                    <a:pt x="2370" y="2626"/>
                  </a:lnTo>
                  <a:lnTo>
                    <a:pt x="2415" y="2666"/>
                  </a:lnTo>
                  <a:lnTo>
                    <a:pt x="2459" y="2704"/>
                  </a:lnTo>
                  <a:lnTo>
                    <a:pt x="2482" y="2722"/>
                  </a:lnTo>
                  <a:lnTo>
                    <a:pt x="2508" y="2740"/>
                  </a:lnTo>
                  <a:lnTo>
                    <a:pt x="2565" y="2777"/>
                  </a:lnTo>
                  <a:lnTo>
                    <a:pt x="2624" y="2811"/>
                  </a:lnTo>
                  <a:lnTo>
                    <a:pt x="2680" y="2842"/>
                  </a:lnTo>
                  <a:lnTo>
                    <a:pt x="2774" y="2889"/>
                  </a:lnTo>
                  <a:lnTo>
                    <a:pt x="2813" y="2908"/>
                  </a:lnTo>
                  <a:close/>
                </a:path>
              </a:pathLst>
            </a:custGeom>
            <a:solidFill>
              <a:srgbClr val="660066"/>
            </a:solidFill>
            <a:ln w="9525">
              <a:noFill/>
              <a:round/>
              <a:headEnd/>
              <a:tailEnd/>
            </a:ln>
          </p:spPr>
          <p:txBody>
            <a:bodyPr/>
            <a:lstStyle/>
            <a:p>
              <a:endParaRPr lang="en-US">
                <a:solidFill>
                  <a:srgbClr val="000000"/>
                </a:solidFill>
              </a:endParaRPr>
            </a:p>
          </p:txBody>
        </p:sp>
        <p:sp>
          <p:nvSpPr>
            <p:cNvPr id="7179" name="Freeform 11"/>
            <p:cNvSpPr>
              <a:spLocks/>
            </p:cNvSpPr>
            <p:nvPr userDrawn="1"/>
          </p:nvSpPr>
          <p:spPr bwMode="auto">
            <a:xfrm>
              <a:off x="568" y="4144"/>
              <a:ext cx="15" cy="9"/>
            </a:xfrm>
            <a:custGeom>
              <a:avLst/>
              <a:gdLst/>
              <a:ahLst/>
              <a:cxnLst>
                <a:cxn ang="0">
                  <a:pos x="2" y="0"/>
                </a:cxn>
                <a:cxn ang="0">
                  <a:pos x="44" y="13"/>
                </a:cxn>
                <a:cxn ang="0">
                  <a:pos x="74" y="26"/>
                </a:cxn>
                <a:cxn ang="0">
                  <a:pos x="94" y="42"/>
                </a:cxn>
                <a:cxn ang="0">
                  <a:pos x="99" y="50"/>
                </a:cxn>
                <a:cxn ang="0">
                  <a:pos x="100" y="58"/>
                </a:cxn>
                <a:cxn ang="0">
                  <a:pos x="91" y="61"/>
                </a:cxn>
                <a:cxn ang="0">
                  <a:pos x="90" y="53"/>
                </a:cxn>
                <a:cxn ang="0">
                  <a:pos x="87" y="48"/>
                </a:cxn>
                <a:cxn ang="0">
                  <a:pos x="70" y="34"/>
                </a:cxn>
                <a:cxn ang="0">
                  <a:pos x="42" y="22"/>
                </a:cxn>
                <a:cxn ang="0">
                  <a:pos x="0" y="9"/>
                </a:cxn>
                <a:cxn ang="0">
                  <a:pos x="2" y="0"/>
                </a:cxn>
              </a:cxnLst>
              <a:rect l="0" t="0" r="r" b="b"/>
              <a:pathLst>
                <a:path w="100" h="61">
                  <a:moveTo>
                    <a:pt x="2" y="0"/>
                  </a:moveTo>
                  <a:lnTo>
                    <a:pt x="44" y="13"/>
                  </a:lnTo>
                  <a:lnTo>
                    <a:pt x="74" y="26"/>
                  </a:lnTo>
                  <a:lnTo>
                    <a:pt x="94" y="42"/>
                  </a:lnTo>
                  <a:lnTo>
                    <a:pt x="99" y="50"/>
                  </a:lnTo>
                  <a:lnTo>
                    <a:pt x="100" y="58"/>
                  </a:lnTo>
                  <a:lnTo>
                    <a:pt x="91" y="61"/>
                  </a:lnTo>
                  <a:lnTo>
                    <a:pt x="90" y="53"/>
                  </a:lnTo>
                  <a:lnTo>
                    <a:pt x="87" y="48"/>
                  </a:lnTo>
                  <a:lnTo>
                    <a:pt x="70" y="34"/>
                  </a:lnTo>
                  <a:lnTo>
                    <a:pt x="42" y="22"/>
                  </a:lnTo>
                  <a:lnTo>
                    <a:pt x="0" y="9"/>
                  </a:lnTo>
                  <a:lnTo>
                    <a:pt x="2" y="0"/>
                  </a:lnTo>
                  <a:close/>
                </a:path>
              </a:pathLst>
            </a:custGeom>
            <a:solidFill>
              <a:srgbClr val="660066"/>
            </a:solidFill>
            <a:ln w="9525">
              <a:noFill/>
              <a:round/>
              <a:headEnd/>
              <a:tailEnd/>
            </a:ln>
          </p:spPr>
          <p:txBody>
            <a:bodyPr/>
            <a:lstStyle/>
            <a:p>
              <a:endParaRPr lang="en-US">
                <a:solidFill>
                  <a:srgbClr val="000000"/>
                </a:solidFill>
              </a:endParaRPr>
            </a:p>
          </p:txBody>
        </p:sp>
        <p:sp>
          <p:nvSpPr>
            <p:cNvPr id="7180" name="Freeform 12"/>
            <p:cNvSpPr>
              <a:spLocks/>
            </p:cNvSpPr>
            <p:nvPr userDrawn="1"/>
          </p:nvSpPr>
          <p:spPr bwMode="auto">
            <a:xfrm>
              <a:off x="580" y="4152"/>
              <a:ext cx="3" cy="5"/>
            </a:xfrm>
            <a:custGeom>
              <a:avLst/>
              <a:gdLst/>
              <a:ahLst/>
              <a:cxnLst>
                <a:cxn ang="0">
                  <a:pos x="18" y="1"/>
                </a:cxn>
                <a:cxn ang="0">
                  <a:pos x="16" y="19"/>
                </a:cxn>
                <a:cxn ang="0">
                  <a:pos x="12" y="28"/>
                </a:cxn>
                <a:cxn ang="0">
                  <a:pos x="7" y="32"/>
                </a:cxn>
                <a:cxn ang="0">
                  <a:pos x="0" y="26"/>
                </a:cxn>
                <a:cxn ang="0">
                  <a:pos x="5" y="22"/>
                </a:cxn>
                <a:cxn ang="0">
                  <a:pos x="7" y="16"/>
                </a:cxn>
                <a:cxn ang="0">
                  <a:pos x="9" y="0"/>
                </a:cxn>
                <a:cxn ang="0">
                  <a:pos x="18" y="1"/>
                </a:cxn>
              </a:cxnLst>
              <a:rect l="0" t="0" r="r" b="b"/>
              <a:pathLst>
                <a:path w="18" h="32">
                  <a:moveTo>
                    <a:pt x="18" y="1"/>
                  </a:moveTo>
                  <a:lnTo>
                    <a:pt x="16" y="19"/>
                  </a:lnTo>
                  <a:lnTo>
                    <a:pt x="12" y="28"/>
                  </a:lnTo>
                  <a:lnTo>
                    <a:pt x="7" y="32"/>
                  </a:lnTo>
                  <a:lnTo>
                    <a:pt x="0" y="26"/>
                  </a:lnTo>
                  <a:lnTo>
                    <a:pt x="5" y="22"/>
                  </a:lnTo>
                  <a:lnTo>
                    <a:pt x="7" y="16"/>
                  </a:lnTo>
                  <a:lnTo>
                    <a:pt x="9" y="0"/>
                  </a:lnTo>
                  <a:lnTo>
                    <a:pt x="18" y="1"/>
                  </a:lnTo>
                  <a:close/>
                </a:path>
              </a:pathLst>
            </a:custGeom>
            <a:solidFill>
              <a:srgbClr val="660066"/>
            </a:solidFill>
            <a:ln w="9525">
              <a:noFill/>
              <a:round/>
              <a:headEnd/>
              <a:tailEnd/>
            </a:ln>
          </p:spPr>
          <p:txBody>
            <a:bodyPr/>
            <a:lstStyle/>
            <a:p>
              <a:endParaRPr lang="en-US">
                <a:solidFill>
                  <a:srgbClr val="000000"/>
                </a:solidFill>
              </a:endParaRPr>
            </a:p>
          </p:txBody>
        </p:sp>
        <p:sp>
          <p:nvSpPr>
            <p:cNvPr id="7181" name="Freeform 13"/>
            <p:cNvSpPr>
              <a:spLocks/>
            </p:cNvSpPr>
            <p:nvPr userDrawn="1"/>
          </p:nvSpPr>
          <p:spPr bwMode="auto">
            <a:xfrm>
              <a:off x="581" y="4152"/>
              <a:ext cx="2" cy="1"/>
            </a:xfrm>
            <a:custGeom>
              <a:avLst/>
              <a:gdLst/>
              <a:ahLst/>
              <a:cxnLst>
                <a:cxn ang="0">
                  <a:pos x="9" y="0"/>
                </a:cxn>
                <a:cxn ang="0">
                  <a:pos x="9" y="1"/>
                </a:cxn>
                <a:cxn ang="0">
                  <a:pos x="0" y="0"/>
                </a:cxn>
                <a:cxn ang="0">
                  <a:pos x="0" y="3"/>
                </a:cxn>
                <a:cxn ang="0">
                  <a:pos x="9" y="0"/>
                </a:cxn>
              </a:cxnLst>
              <a:rect l="0" t="0" r="r" b="b"/>
              <a:pathLst>
                <a:path w="9" h="3">
                  <a:moveTo>
                    <a:pt x="9" y="0"/>
                  </a:moveTo>
                  <a:lnTo>
                    <a:pt x="9" y="1"/>
                  </a:lnTo>
                  <a:lnTo>
                    <a:pt x="0" y="0"/>
                  </a:lnTo>
                  <a:lnTo>
                    <a:pt x="0" y="3"/>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182" name="Freeform 14"/>
            <p:cNvSpPr>
              <a:spLocks/>
            </p:cNvSpPr>
            <p:nvPr userDrawn="1"/>
          </p:nvSpPr>
          <p:spPr bwMode="auto">
            <a:xfrm>
              <a:off x="576" y="4156"/>
              <a:ext cx="5" cy="2"/>
            </a:xfrm>
            <a:custGeom>
              <a:avLst/>
              <a:gdLst/>
              <a:ahLst/>
              <a:cxnLst>
                <a:cxn ang="0">
                  <a:pos x="34" y="7"/>
                </a:cxn>
                <a:cxn ang="0">
                  <a:pos x="28" y="12"/>
                </a:cxn>
                <a:cxn ang="0">
                  <a:pos x="20" y="15"/>
                </a:cxn>
                <a:cxn ang="0">
                  <a:pos x="2" y="17"/>
                </a:cxn>
                <a:cxn ang="0">
                  <a:pos x="0" y="9"/>
                </a:cxn>
                <a:cxn ang="0">
                  <a:pos x="17" y="7"/>
                </a:cxn>
                <a:cxn ang="0">
                  <a:pos x="24" y="4"/>
                </a:cxn>
                <a:cxn ang="0">
                  <a:pos x="28" y="0"/>
                </a:cxn>
                <a:cxn ang="0">
                  <a:pos x="34" y="7"/>
                </a:cxn>
              </a:cxnLst>
              <a:rect l="0" t="0" r="r" b="b"/>
              <a:pathLst>
                <a:path w="34" h="17">
                  <a:moveTo>
                    <a:pt x="34" y="7"/>
                  </a:moveTo>
                  <a:lnTo>
                    <a:pt x="28" y="12"/>
                  </a:lnTo>
                  <a:lnTo>
                    <a:pt x="20" y="15"/>
                  </a:lnTo>
                  <a:lnTo>
                    <a:pt x="2" y="17"/>
                  </a:lnTo>
                  <a:lnTo>
                    <a:pt x="0" y="9"/>
                  </a:lnTo>
                  <a:lnTo>
                    <a:pt x="17" y="7"/>
                  </a:lnTo>
                  <a:lnTo>
                    <a:pt x="24" y="4"/>
                  </a:lnTo>
                  <a:lnTo>
                    <a:pt x="28" y="0"/>
                  </a:lnTo>
                  <a:lnTo>
                    <a:pt x="34" y="7"/>
                  </a:lnTo>
                  <a:close/>
                </a:path>
              </a:pathLst>
            </a:custGeom>
            <a:solidFill>
              <a:srgbClr val="660066"/>
            </a:solidFill>
            <a:ln w="9525">
              <a:noFill/>
              <a:round/>
              <a:headEnd/>
              <a:tailEnd/>
            </a:ln>
          </p:spPr>
          <p:txBody>
            <a:bodyPr/>
            <a:lstStyle/>
            <a:p>
              <a:endParaRPr lang="en-US">
                <a:solidFill>
                  <a:srgbClr val="000000"/>
                </a:solidFill>
              </a:endParaRPr>
            </a:p>
          </p:txBody>
        </p:sp>
        <p:sp>
          <p:nvSpPr>
            <p:cNvPr id="7183" name="Freeform 15"/>
            <p:cNvSpPr>
              <a:spLocks/>
            </p:cNvSpPr>
            <p:nvPr userDrawn="1"/>
          </p:nvSpPr>
          <p:spPr bwMode="auto">
            <a:xfrm>
              <a:off x="580" y="4156"/>
              <a:ext cx="1" cy="1"/>
            </a:xfrm>
            <a:custGeom>
              <a:avLst/>
              <a:gdLst/>
              <a:ahLst/>
              <a:cxnLst>
                <a:cxn ang="0">
                  <a:pos x="7" y="7"/>
                </a:cxn>
                <a:cxn ang="0">
                  <a:pos x="6" y="7"/>
                </a:cxn>
                <a:cxn ang="0">
                  <a:pos x="0" y="0"/>
                </a:cxn>
                <a:cxn ang="0">
                  <a:pos x="0" y="1"/>
                </a:cxn>
                <a:cxn ang="0">
                  <a:pos x="7" y="7"/>
                </a:cxn>
              </a:cxnLst>
              <a:rect l="0" t="0" r="r" b="b"/>
              <a:pathLst>
                <a:path w="7" h="7">
                  <a:moveTo>
                    <a:pt x="7" y="7"/>
                  </a:moveTo>
                  <a:lnTo>
                    <a:pt x="6" y="7"/>
                  </a:lnTo>
                  <a:lnTo>
                    <a:pt x="0" y="0"/>
                  </a:lnTo>
                  <a:lnTo>
                    <a:pt x="0" y="1"/>
                  </a:lnTo>
                  <a:lnTo>
                    <a:pt x="7" y="7"/>
                  </a:lnTo>
                  <a:close/>
                </a:path>
              </a:pathLst>
            </a:custGeom>
            <a:solidFill>
              <a:srgbClr val="660066"/>
            </a:solidFill>
            <a:ln w="9525">
              <a:noFill/>
              <a:round/>
              <a:headEnd/>
              <a:tailEnd/>
            </a:ln>
          </p:spPr>
          <p:txBody>
            <a:bodyPr/>
            <a:lstStyle/>
            <a:p>
              <a:endParaRPr lang="en-US">
                <a:solidFill>
                  <a:srgbClr val="000000"/>
                </a:solidFill>
              </a:endParaRPr>
            </a:p>
          </p:txBody>
        </p:sp>
        <p:sp>
          <p:nvSpPr>
            <p:cNvPr id="7184" name="Rectangle 16"/>
            <p:cNvSpPr>
              <a:spLocks noChangeArrowheads="1"/>
            </p:cNvSpPr>
            <p:nvPr userDrawn="1"/>
          </p:nvSpPr>
          <p:spPr bwMode="auto">
            <a:xfrm>
              <a:off x="572" y="4157"/>
              <a:ext cx="4" cy="1"/>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7185" name="Freeform 17"/>
            <p:cNvSpPr>
              <a:spLocks/>
            </p:cNvSpPr>
            <p:nvPr userDrawn="1"/>
          </p:nvSpPr>
          <p:spPr bwMode="auto">
            <a:xfrm>
              <a:off x="576" y="4157"/>
              <a:ext cx="1" cy="1"/>
            </a:xfrm>
            <a:custGeom>
              <a:avLst/>
              <a:gdLst/>
              <a:ahLst/>
              <a:cxnLst>
                <a:cxn ang="0">
                  <a:pos x="2" y="9"/>
                </a:cxn>
                <a:cxn ang="0">
                  <a:pos x="1" y="9"/>
                </a:cxn>
                <a:cxn ang="0">
                  <a:pos x="1" y="0"/>
                </a:cxn>
                <a:cxn ang="0">
                  <a:pos x="0" y="1"/>
                </a:cxn>
                <a:cxn ang="0">
                  <a:pos x="2" y="9"/>
                </a:cxn>
              </a:cxnLst>
              <a:rect l="0" t="0" r="r" b="b"/>
              <a:pathLst>
                <a:path w="2" h="9">
                  <a:moveTo>
                    <a:pt x="2" y="9"/>
                  </a:moveTo>
                  <a:lnTo>
                    <a:pt x="1" y="9"/>
                  </a:lnTo>
                  <a:lnTo>
                    <a:pt x="1" y="0"/>
                  </a:lnTo>
                  <a:lnTo>
                    <a:pt x="0" y="1"/>
                  </a:lnTo>
                  <a:lnTo>
                    <a:pt x="2" y="9"/>
                  </a:lnTo>
                  <a:close/>
                </a:path>
              </a:pathLst>
            </a:custGeom>
            <a:solidFill>
              <a:srgbClr val="660066"/>
            </a:solidFill>
            <a:ln w="9525">
              <a:noFill/>
              <a:round/>
              <a:headEnd/>
              <a:tailEnd/>
            </a:ln>
          </p:spPr>
          <p:txBody>
            <a:bodyPr/>
            <a:lstStyle/>
            <a:p>
              <a:endParaRPr lang="en-US">
                <a:solidFill>
                  <a:srgbClr val="000000"/>
                </a:solidFill>
              </a:endParaRPr>
            </a:p>
          </p:txBody>
        </p:sp>
        <p:sp>
          <p:nvSpPr>
            <p:cNvPr id="7186" name="Freeform 18"/>
            <p:cNvSpPr>
              <a:spLocks/>
            </p:cNvSpPr>
            <p:nvPr userDrawn="1"/>
          </p:nvSpPr>
          <p:spPr bwMode="auto">
            <a:xfrm>
              <a:off x="566" y="4157"/>
              <a:ext cx="6" cy="2"/>
            </a:xfrm>
            <a:custGeom>
              <a:avLst/>
              <a:gdLst/>
              <a:ahLst/>
              <a:cxnLst>
                <a:cxn ang="0">
                  <a:pos x="41" y="8"/>
                </a:cxn>
                <a:cxn ang="0">
                  <a:pos x="0" y="11"/>
                </a:cxn>
                <a:cxn ang="0">
                  <a:pos x="0" y="3"/>
                </a:cxn>
                <a:cxn ang="0">
                  <a:pos x="41" y="0"/>
                </a:cxn>
                <a:cxn ang="0">
                  <a:pos x="41" y="8"/>
                </a:cxn>
              </a:cxnLst>
              <a:rect l="0" t="0" r="r" b="b"/>
              <a:pathLst>
                <a:path w="41" h="11">
                  <a:moveTo>
                    <a:pt x="41" y="8"/>
                  </a:moveTo>
                  <a:lnTo>
                    <a:pt x="0" y="11"/>
                  </a:lnTo>
                  <a:lnTo>
                    <a:pt x="0" y="3"/>
                  </a:lnTo>
                  <a:lnTo>
                    <a:pt x="41" y="0"/>
                  </a:lnTo>
                  <a:lnTo>
                    <a:pt x="41" y="8"/>
                  </a:lnTo>
                  <a:close/>
                </a:path>
              </a:pathLst>
            </a:custGeom>
            <a:solidFill>
              <a:srgbClr val="660066"/>
            </a:solidFill>
            <a:ln w="9525">
              <a:noFill/>
              <a:round/>
              <a:headEnd/>
              <a:tailEnd/>
            </a:ln>
          </p:spPr>
          <p:txBody>
            <a:bodyPr/>
            <a:lstStyle/>
            <a:p>
              <a:endParaRPr lang="en-US">
                <a:solidFill>
                  <a:srgbClr val="000000"/>
                </a:solidFill>
              </a:endParaRPr>
            </a:p>
          </p:txBody>
        </p:sp>
        <p:sp>
          <p:nvSpPr>
            <p:cNvPr id="7187" name="Freeform 19"/>
            <p:cNvSpPr>
              <a:spLocks/>
            </p:cNvSpPr>
            <p:nvPr userDrawn="1"/>
          </p:nvSpPr>
          <p:spPr bwMode="auto">
            <a:xfrm>
              <a:off x="572" y="4157"/>
              <a:ext cx="1" cy="1"/>
            </a:xfrm>
            <a:custGeom>
              <a:avLst/>
              <a:gdLst/>
              <a:ahLst/>
              <a:cxnLst>
                <a:cxn ang="0">
                  <a:pos x="0" y="0"/>
                </a:cxn>
                <a:cxn ang="0">
                  <a:pos x="0" y="1"/>
                </a:cxn>
                <a:cxn ang="0">
                  <a:pos x="0" y="9"/>
                </a:cxn>
                <a:cxn ang="0">
                  <a:pos x="0" y="0"/>
                </a:cxn>
              </a:cxnLst>
              <a:rect l="0" t="0" r="r" b="b"/>
              <a:pathLst>
                <a:path h="9">
                  <a:moveTo>
                    <a:pt x="0" y="0"/>
                  </a:moveTo>
                  <a:lnTo>
                    <a:pt x="0" y="1"/>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188" name="Freeform 20"/>
            <p:cNvSpPr>
              <a:spLocks/>
            </p:cNvSpPr>
            <p:nvPr userDrawn="1"/>
          </p:nvSpPr>
          <p:spPr bwMode="auto">
            <a:xfrm>
              <a:off x="558" y="4158"/>
              <a:ext cx="8" cy="1"/>
            </a:xfrm>
            <a:custGeom>
              <a:avLst/>
              <a:gdLst/>
              <a:ahLst/>
              <a:cxnLst>
                <a:cxn ang="0">
                  <a:pos x="55" y="8"/>
                </a:cxn>
                <a:cxn ang="0">
                  <a:pos x="0" y="10"/>
                </a:cxn>
                <a:cxn ang="0">
                  <a:pos x="0" y="2"/>
                </a:cxn>
                <a:cxn ang="0">
                  <a:pos x="55" y="0"/>
                </a:cxn>
                <a:cxn ang="0">
                  <a:pos x="55" y="8"/>
                </a:cxn>
              </a:cxnLst>
              <a:rect l="0" t="0" r="r" b="b"/>
              <a:pathLst>
                <a:path w="55" h="10">
                  <a:moveTo>
                    <a:pt x="55" y="8"/>
                  </a:moveTo>
                  <a:lnTo>
                    <a:pt x="0" y="10"/>
                  </a:lnTo>
                  <a:lnTo>
                    <a:pt x="0" y="2"/>
                  </a:lnTo>
                  <a:lnTo>
                    <a:pt x="55" y="0"/>
                  </a:lnTo>
                  <a:lnTo>
                    <a:pt x="55" y="8"/>
                  </a:lnTo>
                  <a:close/>
                </a:path>
              </a:pathLst>
            </a:custGeom>
            <a:solidFill>
              <a:srgbClr val="660066"/>
            </a:solidFill>
            <a:ln w="9525">
              <a:noFill/>
              <a:round/>
              <a:headEnd/>
              <a:tailEnd/>
            </a:ln>
          </p:spPr>
          <p:txBody>
            <a:bodyPr/>
            <a:lstStyle/>
            <a:p>
              <a:endParaRPr lang="en-US">
                <a:solidFill>
                  <a:srgbClr val="000000"/>
                </a:solidFill>
              </a:endParaRPr>
            </a:p>
          </p:txBody>
        </p:sp>
        <p:sp>
          <p:nvSpPr>
            <p:cNvPr id="7189" name="Freeform 21"/>
            <p:cNvSpPr>
              <a:spLocks/>
            </p:cNvSpPr>
            <p:nvPr userDrawn="1"/>
          </p:nvSpPr>
          <p:spPr bwMode="auto">
            <a:xfrm>
              <a:off x="566"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7190" name="Freeform 22"/>
            <p:cNvSpPr>
              <a:spLocks/>
            </p:cNvSpPr>
            <p:nvPr userDrawn="1"/>
          </p:nvSpPr>
          <p:spPr bwMode="auto">
            <a:xfrm>
              <a:off x="511" y="4149"/>
              <a:ext cx="47" cy="10"/>
            </a:xfrm>
            <a:custGeom>
              <a:avLst/>
              <a:gdLst/>
              <a:ahLst/>
              <a:cxnLst>
                <a:cxn ang="0">
                  <a:pos x="331" y="67"/>
                </a:cxn>
                <a:cxn ang="0">
                  <a:pos x="248" y="64"/>
                </a:cxn>
                <a:cxn ang="0">
                  <a:pos x="205" y="59"/>
                </a:cxn>
                <a:cxn ang="0">
                  <a:pos x="164" y="52"/>
                </a:cxn>
                <a:cxn ang="0">
                  <a:pos x="123" y="44"/>
                </a:cxn>
                <a:cxn ang="0">
                  <a:pos x="82" y="34"/>
                </a:cxn>
                <a:cxn ang="0">
                  <a:pos x="41" y="21"/>
                </a:cxn>
                <a:cxn ang="0">
                  <a:pos x="0" y="8"/>
                </a:cxn>
                <a:cxn ang="0">
                  <a:pos x="4" y="0"/>
                </a:cxn>
                <a:cxn ang="0">
                  <a:pos x="44" y="13"/>
                </a:cxn>
                <a:cxn ang="0">
                  <a:pos x="85" y="26"/>
                </a:cxn>
                <a:cxn ang="0">
                  <a:pos x="126" y="36"/>
                </a:cxn>
                <a:cxn ang="0">
                  <a:pos x="166" y="44"/>
                </a:cxn>
                <a:cxn ang="0">
                  <a:pos x="207" y="51"/>
                </a:cxn>
                <a:cxn ang="0">
                  <a:pos x="248" y="56"/>
                </a:cxn>
                <a:cxn ang="0">
                  <a:pos x="331" y="59"/>
                </a:cxn>
                <a:cxn ang="0">
                  <a:pos x="331" y="67"/>
                </a:cxn>
              </a:cxnLst>
              <a:rect l="0" t="0" r="r" b="b"/>
              <a:pathLst>
                <a:path w="331" h="67">
                  <a:moveTo>
                    <a:pt x="331" y="67"/>
                  </a:moveTo>
                  <a:lnTo>
                    <a:pt x="248" y="64"/>
                  </a:lnTo>
                  <a:lnTo>
                    <a:pt x="205" y="59"/>
                  </a:lnTo>
                  <a:lnTo>
                    <a:pt x="164" y="52"/>
                  </a:lnTo>
                  <a:lnTo>
                    <a:pt x="123" y="44"/>
                  </a:lnTo>
                  <a:lnTo>
                    <a:pt x="82" y="34"/>
                  </a:lnTo>
                  <a:lnTo>
                    <a:pt x="41" y="21"/>
                  </a:lnTo>
                  <a:lnTo>
                    <a:pt x="0" y="8"/>
                  </a:lnTo>
                  <a:lnTo>
                    <a:pt x="4" y="0"/>
                  </a:lnTo>
                  <a:lnTo>
                    <a:pt x="44" y="13"/>
                  </a:lnTo>
                  <a:lnTo>
                    <a:pt x="85" y="26"/>
                  </a:lnTo>
                  <a:lnTo>
                    <a:pt x="126" y="36"/>
                  </a:lnTo>
                  <a:lnTo>
                    <a:pt x="166" y="44"/>
                  </a:lnTo>
                  <a:lnTo>
                    <a:pt x="207" y="51"/>
                  </a:lnTo>
                  <a:lnTo>
                    <a:pt x="248" y="56"/>
                  </a:lnTo>
                  <a:lnTo>
                    <a:pt x="331" y="59"/>
                  </a:lnTo>
                  <a:lnTo>
                    <a:pt x="331" y="67"/>
                  </a:lnTo>
                  <a:close/>
                </a:path>
              </a:pathLst>
            </a:custGeom>
            <a:solidFill>
              <a:srgbClr val="660066"/>
            </a:solidFill>
            <a:ln w="9525">
              <a:noFill/>
              <a:round/>
              <a:headEnd/>
              <a:tailEnd/>
            </a:ln>
          </p:spPr>
          <p:txBody>
            <a:bodyPr/>
            <a:lstStyle/>
            <a:p>
              <a:endParaRPr lang="en-US">
                <a:solidFill>
                  <a:srgbClr val="000000"/>
                </a:solidFill>
              </a:endParaRPr>
            </a:p>
          </p:txBody>
        </p:sp>
        <p:sp>
          <p:nvSpPr>
            <p:cNvPr id="7191" name="Freeform 23"/>
            <p:cNvSpPr>
              <a:spLocks/>
            </p:cNvSpPr>
            <p:nvPr userDrawn="1"/>
          </p:nvSpPr>
          <p:spPr bwMode="auto">
            <a:xfrm>
              <a:off x="558"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7192" name="Freeform 24"/>
            <p:cNvSpPr>
              <a:spLocks/>
            </p:cNvSpPr>
            <p:nvPr userDrawn="1"/>
          </p:nvSpPr>
          <p:spPr bwMode="auto">
            <a:xfrm>
              <a:off x="472" y="4129"/>
              <a:ext cx="40" cy="22"/>
            </a:xfrm>
            <a:custGeom>
              <a:avLst/>
              <a:gdLst/>
              <a:ahLst/>
              <a:cxnLst>
                <a:cxn ang="0">
                  <a:pos x="274" y="150"/>
                </a:cxn>
                <a:cxn ang="0">
                  <a:pos x="241" y="137"/>
                </a:cxn>
                <a:cxn ang="0">
                  <a:pos x="166" y="103"/>
                </a:cxn>
                <a:cxn ang="0">
                  <a:pos x="75" y="59"/>
                </a:cxn>
                <a:cxn ang="0">
                  <a:pos x="33" y="32"/>
                </a:cxn>
                <a:cxn ang="0">
                  <a:pos x="0" y="7"/>
                </a:cxn>
                <a:cxn ang="0">
                  <a:pos x="6" y="0"/>
                </a:cxn>
                <a:cxn ang="0">
                  <a:pos x="39" y="25"/>
                </a:cxn>
                <a:cxn ang="0">
                  <a:pos x="80" y="51"/>
                </a:cxn>
                <a:cxn ang="0">
                  <a:pos x="170" y="95"/>
                </a:cxn>
                <a:cxn ang="0">
                  <a:pos x="246" y="129"/>
                </a:cxn>
                <a:cxn ang="0">
                  <a:pos x="278" y="142"/>
                </a:cxn>
                <a:cxn ang="0">
                  <a:pos x="274" y="150"/>
                </a:cxn>
              </a:cxnLst>
              <a:rect l="0" t="0" r="r" b="b"/>
              <a:pathLst>
                <a:path w="278" h="150">
                  <a:moveTo>
                    <a:pt x="274" y="150"/>
                  </a:moveTo>
                  <a:lnTo>
                    <a:pt x="241" y="137"/>
                  </a:lnTo>
                  <a:lnTo>
                    <a:pt x="166" y="103"/>
                  </a:lnTo>
                  <a:lnTo>
                    <a:pt x="75" y="59"/>
                  </a:lnTo>
                  <a:lnTo>
                    <a:pt x="33" y="32"/>
                  </a:lnTo>
                  <a:lnTo>
                    <a:pt x="0" y="7"/>
                  </a:lnTo>
                  <a:lnTo>
                    <a:pt x="6" y="0"/>
                  </a:lnTo>
                  <a:lnTo>
                    <a:pt x="39" y="25"/>
                  </a:lnTo>
                  <a:lnTo>
                    <a:pt x="80" y="51"/>
                  </a:lnTo>
                  <a:lnTo>
                    <a:pt x="170" y="95"/>
                  </a:lnTo>
                  <a:lnTo>
                    <a:pt x="246" y="129"/>
                  </a:lnTo>
                  <a:lnTo>
                    <a:pt x="278" y="142"/>
                  </a:lnTo>
                  <a:lnTo>
                    <a:pt x="274" y="150"/>
                  </a:lnTo>
                  <a:close/>
                </a:path>
              </a:pathLst>
            </a:custGeom>
            <a:solidFill>
              <a:srgbClr val="660066"/>
            </a:solidFill>
            <a:ln w="9525">
              <a:noFill/>
              <a:round/>
              <a:headEnd/>
              <a:tailEnd/>
            </a:ln>
          </p:spPr>
          <p:txBody>
            <a:bodyPr/>
            <a:lstStyle/>
            <a:p>
              <a:endParaRPr lang="en-US">
                <a:solidFill>
                  <a:srgbClr val="000000"/>
                </a:solidFill>
              </a:endParaRPr>
            </a:p>
          </p:txBody>
        </p:sp>
        <p:sp>
          <p:nvSpPr>
            <p:cNvPr id="7193" name="Freeform 25"/>
            <p:cNvSpPr>
              <a:spLocks/>
            </p:cNvSpPr>
            <p:nvPr userDrawn="1"/>
          </p:nvSpPr>
          <p:spPr bwMode="auto">
            <a:xfrm>
              <a:off x="511" y="4149"/>
              <a:ext cx="1" cy="2"/>
            </a:xfrm>
            <a:custGeom>
              <a:avLst/>
              <a:gdLst/>
              <a:ahLst/>
              <a:cxnLst>
                <a:cxn ang="0">
                  <a:pos x="0" y="8"/>
                </a:cxn>
                <a:cxn ang="0">
                  <a:pos x="4" y="0"/>
                </a:cxn>
                <a:cxn ang="0">
                  <a:pos x="0" y="8"/>
                </a:cxn>
              </a:cxnLst>
              <a:rect l="0" t="0" r="r" b="b"/>
              <a:pathLst>
                <a:path w="4" h="8">
                  <a:moveTo>
                    <a:pt x="0" y="8"/>
                  </a:moveTo>
                  <a:lnTo>
                    <a:pt x="4"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7194" name="Freeform 26"/>
            <p:cNvSpPr>
              <a:spLocks/>
            </p:cNvSpPr>
            <p:nvPr userDrawn="1"/>
          </p:nvSpPr>
          <p:spPr bwMode="auto">
            <a:xfrm>
              <a:off x="447" y="4109"/>
              <a:ext cx="26" cy="21"/>
            </a:xfrm>
            <a:custGeom>
              <a:avLst/>
              <a:gdLst/>
              <a:ahLst/>
              <a:cxnLst>
                <a:cxn ang="0">
                  <a:pos x="174" y="145"/>
                </a:cxn>
                <a:cxn ang="0">
                  <a:pos x="80" y="70"/>
                </a:cxn>
                <a:cxn ang="0">
                  <a:pos x="0" y="7"/>
                </a:cxn>
                <a:cxn ang="0">
                  <a:pos x="6" y="0"/>
                </a:cxn>
                <a:cxn ang="0">
                  <a:pos x="86" y="63"/>
                </a:cxn>
                <a:cxn ang="0">
                  <a:pos x="180" y="138"/>
                </a:cxn>
                <a:cxn ang="0">
                  <a:pos x="174" y="145"/>
                </a:cxn>
              </a:cxnLst>
              <a:rect l="0" t="0" r="r" b="b"/>
              <a:pathLst>
                <a:path w="180" h="145">
                  <a:moveTo>
                    <a:pt x="174" y="145"/>
                  </a:moveTo>
                  <a:lnTo>
                    <a:pt x="80" y="70"/>
                  </a:lnTo>
                  <a:lnTo>
                    <a:pt x="0" y="7"/>
                  </a:lnTo>
                  <a:lnTo>
                    <a:pt x="6" y="0"/>
                  </a:lnTo>
                  <a:lnTo>
                    <a:pt x="86" y="63"/>
                  </a:lnTo>
                  <a:lnTo>
                    <a:pt x="180" y="138"/>
                  </a:lnTo>
                  <a:lnTo>
                    <a:pt x="174" y="145"/>
                  </a:lnTo>
                  <a:close/>
                </a:path>
              </a:pathLst>
            </a:custGeom>
            <a:solidFill>
              <a:srgbClr val="660066"/>
            </a:solidFill>
            <a:ln w="9525">
              <a:noFill/>
              <a:round/>
              <a:headEnd/>
              <a:tailEnd/>
            </a:ln>
          </p:spPr>
          <p:txBody>
            <a:bodyPr/>
            <a:lstStyle/>
            <a:p>
              <a:endParaRPr lang="en-US">
                <a:solidFill>
                  <a:srgbClr val="000000"/>
                </a:solidFill>
              </a:endParaRPr>
            </a:p>
          </p:txBody>
        </p:sp>
        <p:sp>
          <p:nvSpPr>
            <p:cNvPr id="7195" name="Freeform 27"/>
            <p:cNvSpPr>
              <a:spLocks/>
            </p:cNvSpPr>
            <p:nvPr userDrawn="1"/>
          </p:nvSpPr>
          <p:spPr bwMode="auto">
            <a:xfrm>
              <a:off x="472" y="412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7196" name="Freeform 28"/>
            <p:cNvSpPr>
              <a:spLocks/>
            </p:cNvSpPr>
            <p:nvPr userDrawn="1"/>
          </p:nvSpPr>
          <p:spPr bwMode="auto">
            <a:xfrm>
              <a:off x="444" y="4107"/>
              <a:ext cx="4" cy="3"/>
            </a:xfrm>
            <a:custGeom>
              <a:avLst/>
              <a:gdLst/>
              <a:ahLst/>
              <a:cxnLst>
                <a:cxn ang="0">
                  <a:pos x="20" y="24"/>
                </a:cxn>
                <a:cxn ang="0">
                  <a:pos x="0" y="7"/>
                </a:cxn>
                <a:cxn ang="0">
                  <a:pos x="5" y="0"/>
                </a:cxn>
                <a:cxn ang="0">
                  <a:pos x="26" y="17"/>
                </a:cxn>
                <a:cxn ang="0">
                  <a:pos x="20" y="24"/>
                </a:cxn>
              </a:cxnLst>
              <a:rect l="0" t="0" r="r" b="b"/>
              <a:pathLst>
                <a:path w="26" h="24">
                  <a:moveTo>
                    <a:pt x="20" y="24"/>
                  </a:moveTo>
                  <a:lnTo>
                    <a:pt x="0" y="7"/>
                  </a:lnTo>
                  <a:lnTo>
                    <a:pt x="5" y="0"/>
                  </a:lnTo>
                  <a:lnTo>
                    <a:pt x="26" y="17"/>
                  </a:lnTo>
                  <a:lnTo>
                    <a:pt x="20" y="24"/>
                  </a:lnTo>
                  <a:close/>
                </a:path>
              </a:pathLst>
            </a:custGeom>
            <a:solidFill>
              <a:srgbClr val="660066"/>
            </a:solidFill>
            <a:ln w="9525">
              <a:noFill/>
              <a:round/>
              <a:headEnd/>
              <a:tailEnd/>
            </a:ln>
          </p:spPr>
          <p:txBody>
            <a:bodyPr/>
            <a:lstStyle/>
            <a:p>
              <a:endParaRPr lang="en-US">
                <a:solidFill>
                  <a:srgbClr val="000000"/>
                </a:solidFill>
              </a:endParaRPr>
            </a:p>
          </p:txBody>
        </p:sp>
        <p:sp>
          <p:nvSpPr>
            <p:cNvPr id="7197" name="Freeform 29"/>
            <p:cNvSpPr>
              <a:spLocks/>
            </p:cNvSpPr>
            <p:nvPr userDrawn="1"/>
          </p:nvSpPr>
          <p:spPr bwMode="auto">
            <a:xfrm>
              <a:off x="447" y="410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7198" name="Freeform 30"/>
            <p:cNvSpPr>
              <a:spLocks/>
            </p:cNvSpPr>
            <p:nvPr userDrawn="1"/>
          </p:nvSpPr>
          <p:spPr bwMode="auto">
            <a:xfrm>
              <a:off x="337" y="3963"/>
              <a:ext cx="108" cy="145"/>
            </a:xfrm>
            <a:custGeom>
              <a:avLst/>
              <a:gdLst/>
              <a:ahLst/>
              <a:cxnLst>
                <a:cxn ang="0">
                  <a:pos x="750" y="1012"/>
                </a:cxn>
                <a:cxn ang="0">
                  <a:pos x="704" y="969"/>
                </a:cxn>
                <a:cxn ang="0">
                  <a:pos x="659" y="924"/>
                </a:cxn>
                <a:cxn ang="0">
                  <a:pos x="613" y="877"/>
                </a:cxn>
                <a:cxn ang="0">
                  <a:pos x="568" y="825"/>
                </a:cxn>
                <a:cxn ang="0">
                  <a:pos x="475" y="716"/>
                </a:cxn>
                <a:cxn ang="0">
                  <a:pos x="381" y="595"/>
                </a:cxn>
                <a:cxn ang="0">
                  <a:pos x="287" y="464"/>
                </a:cxn>
                <a:cxn ang="0">
                  <a:pos x="239" y="394"/>
                </a:cxn>
                <a:cxn ang="0">
                  <a:pos x="192" y="323"/>
                </a:cxn>
                <a:cxn ang="0">
                  <a:pos x="96" y="170"/>
                </a:cxn>
                <a:cxn ang="0">
                  <a:pos x="0" y="6"/>
                </a:cxn>
                <a:cxn ang="0">
                  <a:pos x="6" y="0"/>
                </a:cxn>
                <a:cxn ang="0">
                  <a:pos x="103" y="164"/>
                </a:cxn>
                <a:cxn ang="0">
                  <a:pos x="199" y="317"/>
                </a:cxn>
                <a:cxn ang="0">
                  <a:pos x="246" y="389"/>
                </a:cxn>
                <a:cxn ang="0">
                  <a:pos x="294" y="458"/>
                </a:cxn>
                <a:cxn ang="0">
                  <a:pos x="388" y="589"/>
                </a:cxn>
                <a:cxn ang="0">
                  <a:pos x="482" y="710"/>
                </a:cxn>
                <a:cxn ang="0">
                  <a:pos x="574" y="820"/>
                </a:cxn>
                <a:cxn ang="0">
                  <a:pos x="618" y="870"/>
                </a:cxn>
                <a:cxn ang="0">
                  <a:pos x="665" y="918"/>
                </a:cxn>
                <a:cxn ang="0">
                  <a:pos x="710" y="962"/>
                </a:cxn>
                <a:cxn ang="0">
                  <a:pos x="755" y="1005"/>
                </a:cxn>
                <a:cxn ang="0">
                  <a:pos x="750" y="1012"/>
                </a:cxn>
              </a:cxnLst>
              <a:rect l="0" t="0" r="r" b="b"/>
              <a:pathLst>
                <a:path w="755" h="1012">
                  <a:moveTo>
                    <a:pt x="750" y="1012"/>
                  </a:moveTo>
                  <a:lnTo>
                    <a:pt x="704" y="969"/>
                  </a:lnTo>
                  <a:lnTo>
                    <a:pt x="659" y="924"/>
                  </a:lnTo>
                  <a:lnTo>
                    <a:pt x="613" y="877"/>
                  </a:lnTo>
                  <a:lnTo>
                    <a:pt x="568" y="825"/>
                  </a:lnTo>
                  <a:lnTo>
                    <a:pt x="475" y="716"/>
                  </a:lnTo>
                  <a:lnTo>
                    <a:pt x="381" y="595"/>
                  </a:lnTo>
                  <a:lnTo>
                    <a:pt x="287" y="464"/>
                  </a:lnTo>
                  <a:lnTo>
                    <a:pt x="239" y="394"/>
                  </a:lnTo>
                  <a:lnTo>
                    <a:pt x="192" y="323"/>
                  </a:lnTo>
                  <a:lnTo>
                    <a:pt x="96" y="170"/>
                  </a:lnTo>
                  <a:lnTo>
                    <a:pt x="0" y="6"/>
                  </a:lnTo>
                  <a:lnTo>
                    <a:pt x="6" y="0"/>
                  </a:lnTo>
                  <a:lnTo>
                    <a:pt x="103" y="164"/>
                  </a:lnTo>
                  <a:lnTo>
                    <a:pt x="199" y="317"/>
                  </a:lnTo>
                  <a:lnTo>
                    <a:pt x="246" y="389"/>
                  </a:lnTo>
                  <a:lnTo>
                    <a:pt x="294" y="458"/>
                  </a:lnTo>
                  <a:lnTo>
                    <a:pt x="388" y="589"/>
                  </a:lnTo>
                  <a:lnTo>
                    <a:pt x="482" y="710"/>
                  </a:lnTo>
                  <a:lnTo>
                    <a:pt x="574" y="820"/>
                  </a:lnTo>
                  <a:lnTo>
                    <a:pt x="618" y="870"/>
                  </a:lnTo>
                  <a:lnTo>
                    <a:pt x="665" y="918"/>
                  </a:lnTo>
                  <a:lnTo>
                    <a:pt x="710" y="962"/>
                  </a:lnTo>
                  <a:lnTo>
                    <a:pt x="755" y="1005"/>
                  </a:lnTo>
                  <a:lnTo>
                    <a:pt x="750" y="1012"/>
                  </a:lnTo>
                  <a:close/>
                </a:path>
              </a:pathLst>
            </a:custGeom>
            <a:solidFill>
              <a:srgbClr val="660066"/>
            </a:solidFill>
            <a:ln w="9525">
              <a:noFill/>
              <a:round/>
              <a:headEnd/>
              <a:tailEnd/>
            </a:ln>
          </p:spPr>
          <p:txBody>
            <a:bodyPr/>
            <a:lstStyle/>
            <a:p>
              <a:endParaRPr lang="en-US">
                <a:solidFill>
                  <a:srgbClr val="000000"/>
                </a:solidFill>
              </a:endParaRPr>
            </a:p>
          </p:txBody>
        </p:sp>
        <p:sp>
          <p:nvSpPr>
            <p:cNvPr id="7199" name="Freeform 31"/>
            <p:cNvSpPr>
              <a:spLocks/>
            </p:cNvSpPr>
            <p:nvPr userDrawn="1"/>
          </p:nvSpPr>
          <p:spPr bwMode="auto">
            <a:xfrm>
              <a:off x="444" y="4107"/>
              <a:ext cx="1" cy="1"/>
            </a:xfrm>
            <a:custGeom>
              <a:avLst/>
              <a:gdLst/>
              <a:ahLst/>
              <a:cxnLst>
                <a:cxn ang="0">
                  <a:pos x="0" y="7"/>
                </a:cxn>
                <a:cxn ang="0">
                  <a:pos x="5" y="0"/>
                </a:cxn>
                <a:cxn ang="0">
                  <a:pos x="0" y="7"/>
                </a:cxn>
              </a:cxnLst>
              <a:rect l="0" t="0" r="r" b="b"/>
              <a:pathLst>
                <a:path w="5" h="7">
                  <a:moveTo>
                    <a:pt x="0" y="7"/>
                  </a:moveTo>
                  <a:lnTo>
                    <a:pt x="5"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7200" name="Freeform 32"/>
            <p:cNvSpPr>
              <a:spLocks/>
            </p:cNvSpPr>
            <p:nvPr userDrawn="1"/>
          </p:nvSpPr>
          <p:spPr bwMode="auto">
            <a:xfrm>
              <a:off x="334" y="3956"/>
              <a:ext cx="4" cy="8"/>
            </a:xfrm>
            <a:custGeom>
              <a:avLst/>
              <a:gdLst/>
              <a:ahLst/>
              <a:cxnLst>
                <a:cxn ang="0">
                  <a:pos x="17" y="54"/>
                </a:cxn>
                <a:cxn ang="0">
                  <a:pos x="12" y="42"/>
                </a:cxn>
                <a:cxn ang="0">
                  <a:pos x="8" y="29"/>
                </a:cxn>
                <a:cxn ang="0">
                  <a:pos x="0" y="3"/>
                </a:cxn>
                <a:cxn ang="0">
                  <a:pos x="8" y="0"/>
                </a:cxn>
                <a:cxn ang="0">
                  <a:pos x="16" y="25"/>
                </a:cxn>
                <a:cxn ang="0">
                  <a:pos x="20" y="39"/>
                </a:cxn>
                <a:cxn ang="0">
                  <a:pos x="25" y="49"/>
                </a:cxn>
                <a:cxn ang="0">
                  <a:pos x="17" y="54"/>
                </a:cxn>
              </a:cxnLst>
              <a:rect l="0" t="0" r="r" b="b"/>
              <a:pathLst>
                <a:path w="25" h="54">
                  <a:moveTo>
                    <a:pt x="17" y="54"/>
                  </a:moveTo>
                  <a:lnTo>
                    <a:pt x="12" y="42"/>
                  </a:lnTo>
                  <a:lnTo>
                    <a:pt x="8" y="29"/>
                  </a:lnTo>
                  <a:lnTo>
                    <a:pt x="0" y="3"/>
                  </a:lnTo>
                  <a:lnTo>
                    <a:pt x="8" y="0"/>
                  </a:lnTo>
                  <a:lnTo>
                    <a:pt x="16" y="25"/>
                  </a:lnTo>
                  <a:lnTo>
                    <a:pt x="20" y="39"/>
                  </a:lnTo>
                  <a:lnTo>
                    <a:pt x="25" y="49"/>
                  </a:lnTo>
                  <a:lnTo>
                    <a:pt x="17" y="54"/>
                  </a:lnTo>
                  <a:close/>
                </a:path>
              </a:pathLst>
            </a:custGeom>
            <a:solidFill>
              <a:srgbClr val="660066"/>
            </a:solidFill>
            <a:ln w="9525">
              <a:noFill/>
              <a:round/>
              <a:headEnd/>
              <a:tailEnd/>
            </a:ln>
          </p:spPr>
          <p:txBody>
            <a:bodyPr/>
            <a:lstStyle/>
            <a:p>
              <a:endParaRPr lang="en-US">
                <a:solidFill>
                  <a:srgbClr val="000000"/>
                </a:solidFill>
              </a:endParaRPr>
            </a:p>
          </p:txBody>
        </p:sp>
        <p:sp>
          <p:nvSpPr>
            <p:cNvPr id="7201" name="Freeform 33"/>
            <p:cNvSpPr>
              <a:spLocks/>
            </p:cNvSpPr>
            <p:nvPr userDrawn="1"/>
          </p:nvSpPr>
          <p:spPr bwMode="auto">
            <a:xfrm>
              <a:off x="337" y="3963"/>
              <a:ext cx="1" cy="1"/>
            </a:xfrm>
            <a:custGeom>
              <a:avLst/>
              <a:gdLst/>
              <a:ahLst/>
              <a:cxnLst>
                <a:cxn ang="0">
                  <a:pos x="2" y="6"/>
                </a:cxn>
                <a:cxn ang="0">
                  <a:pos x="0" y="5"/>
                </a:cxn>
                <a:cxn ang="0">
                  <a:pos x="8" y="0"/>
                </a:cxn>
                <a:cxn ang="0">
                  <a:pos x="2" y="6"/>
                </a:cxn>
              </a:cxnLst>
              <a:rect l="0" t="0" r="r" b="b"/>
              <a:pathLst>
                <a:path w="8" h="6">
                  <a:moveTo>
                    <a:pt x="2" y="6"/>
                  </a:moveTo>
                  <a:lnTo>
                    <a:pt x="0" y="5"/>
                  </a:lnTo>
                  <a:lnTo>
                    <a:pt x="8" y="0"/>
                  </a:lnTo>
                  <a:lnTo>
                    <a:pt x="2" y="6"/>
                  </a:lnTo>
                  <a:close/>
                </a:path>
              </a:pathLst>
            </a:custGeom>
            <a:solidFill>
              <a:srgbClr val="660066"/>
            </a:solidFill>
            <a:ln w="9525">
              <a:noFill/>
              <a:round/>
              <a:headEnd/>
              <a:tailEnd/>
            </a:ln>
          </p:spPr>
          <p:txBody>
            <a:bodyPr/>
            <a:lstStyle/>
            <a:p>
              <a:endParaRPr lang="en-US">
                <a:solidFill>
                  <a:srgbClr val="000000"/>
                </a:solidFill>
              </a:endParaRPr>
            </a:p>
          </p:txBody>
        </p:sp>
        <p:sp>
          <p:nvSpPr>
            <p:cNvPr id="7202" name="Freeform 34"/>
            <p:cNvSpPr>
              <a:spLocks/>
            </p:cNvSpPr>
            <p:nvPr userDrawn="1"/>
          </p:nvSpPr>
          <p:spPr bwMode="auto">
            <a:xfrm>
              <a:off x="334" y="3929"/>
              <a:ext cx="2" cy="28"/>
            </a:xfrm>
            <a:custGeom>
              <a:avLst/>
              <a:gdLst/>
              <a:ahLst/>
              <a:cxnLst>
                <a:cxn ang="0">
                  <a:pos x="5" y="194"/>
                </a:cxn>
                <a:cxn ang="0">
                  <a:pos x="13" y="194"/>
                </a:cxn>
                <a:cxn ang="0">
                  <a:pos x="8" y="0"/>
                </a:cxn>
                <a:cxn ang="0">
                  <a:pos x="0" y="0"/>
                </a:cxn>
                <a:cxn ang="0">
                  <a:pos x="5" y="194"/>
                </a:cxn>
              </a:cxnLst>
              <a:rect l="0" t="0" r="r" b="b"/>
              <a:pathLst>
                <a:path w="13" h="194">
                  <a:moveTo>
                    <a:pt x="5" y="194"/>
                  </a:moveTo>
                  <a:lnTo>
                    <a:pt x="13" y="194"/>
                  </a:lnTo>
                  <a:lnTo>
                    <a:pt x="8" y="0"/>
                  </a:lnTo>
                  <a:lnTo>
                    <a:pt x="0" y="0"/>
                  </a:lnTo>
                  <a:lnTo>
                    <a:pt x="5" y="194"/>
                  </a:lnTo>
                  <a:close/>
                </a:path>
              </a:pathLst>
            </a:custGeom>
            <a:solidFill>
              <a:srgbClr val="660066"/>
            </a:solidFill>
            <a:ln w="9525">
              <a:noFill/>
              <a:round/>
              <a:headEnd/>
              <a:tailEnd/>
            </a:ln>
          </p:spPr>
          <p:txBody>
            <a:bodyPr/>
            <a:lstStyle/>
            <a:p>
              <a:endParaRPr lang="en-US">
                <a:solidFill>
                  <a:srgbClr val="000000"/>
                </a:solidFill>
              </a:endParaRPr>
            </a:p>
          </p:txBody>
        </p:sp>
        <p:sp>
          <p:nvSpPr>
            <p:cNvPr id="7203" name="Freeform 35"/>
            <p:cNvSpPr>
              <a:spLocks/>
            </p:cNvSpPr>
            <p:nvPr userDrawn="1"/>
          </p:nvSpPr>
          <p:spPr bwMode="auto">
            <a:xfrm>
              <a:off x="334" y="3956"/>
              <a:ext cx="2" cy="1"/>
            </a:xfrm>
            <a:custGeom>
              <a:avLst/>
              <a:gdLst/>
              <a:ahLst/>
              <a:cxnLst>
                <a:cxn ang="0">
                  <a:pos x="0" y="3"/>
                </a:cxn>
                <a:cxn ang="0">
                  <a:pos x="0" y="1"/>
                </a:cxn>
                <a:cxn ang="0">
                  <a:pos x="8" y="1"/>
                </a:cxn>
                <a:cxn ang="0">
                  <a:pos x="8" y="0"/>
                </a:cxn>
                <a:cxn ang="0">
                  <a:pos x="0" y="3"/>
                </a:cxn>
              </a:cxnLst>
              <a:rect l="0" t="0" r="r" b="b"/>
              <a:pathLst>
                <a:path w="8" h="3">
                  <a:moveTo>
                    <a:pt x="0" y="3"/>
                  </a:moveTo>
                  <a:lnTo>
                    <a:pt x="0" y="1"/>
                  </a:lnTo>
                  <a:lnTo>
                    <a:pt x="8" y="1"/>
                  </a:lnTo>
                  <a:lnTo>
                    <a:pt x="8" y="0"/>
                  </a:lnTo>
                  <a:lnTo>
                    <a:pt x="0" y="3"/>
                  </a:lnTo>
                  <a:close/>
                </a:path>
              </a:pathLst>
            </a:custGeom>
            <a:solidFill>
              <a:srgbClr val="660066"/>
            </a:solidFill>
            <a:ln w="9525">
              <a:noFill/>
              <a:round/>
              <a:headEnd/>
              <a:tailEnd/>
            </a:ln>
          </p:spPr>
          <p:txBody>
            <a:bodyPr/>
            <a:lstStyle/>
            <a:p>
              <a:endParaRPr lang="en-US">
                <a:solidFill>
                  <a:srgbClr val="000000"/>
                </a:solidFill>
              </a:endParaRPr>
            </a:p>
          </p:txBody>
        </p:sp>
        <p:sp>
          <p:nvSpPr>
            <p:cNvPr id="7204" name="Freeform 36"/>
            <p:cNvSpPr>
              <a:spLocks/>
            </p:cNvSpPr>
            <p:nvPr userDrawn="1"/>
          </p:nvSpPr>
          <p:spPr bwMode="auto">
            <a:xfrm>
              <a:off x="334" y="3908"/>
              <a:ext cx="53" cy="22"/>
            </a:xfrm>
            <a:custGeom>
              <a:avLst/>
              <a:gdLst/>
              <a:ahLst/>
              <a:cxnLst>
                <a:cxn ang="0">
                  <a:pos x="0" y="140"/>
                </a:cxn>
                <a:cxn ang="0">
                  <a:pos x="57" y="132"/>
                </a:cxn>
                <a:cxn ang="0">
                  <a:pos x="110" y="122"/>
                </a:cxn>
                <a:cxn ang="0">
                  <a:pos x="160" y="109"/>
                </a:cxn>
                <a:cxn ang="0">
                  <a:pos x="206" y="94"/>
                </a:cxn>
                <a:cxn ang="0">
                  <a:pos x="250" y="75"/>
                </a:cxn>
                <a:cxn ang="0">
                  <a:pos x="292" y="53"/>
                </a:cxn>
                <a:cxn ang="0">
                  <a:pos x="331" y="28"/>
                </a:cxn>
                <a:cxn ang="0">
                  <a:pos x="366" y="0"/>
                </a:cxn>
                <a:cxn ang="0">
                  <a:pos x="371" y="6"/>
                </a:cxn>
                <a:cxn ang="0">
                  <a:pos x="335" y="36"/>
                </a:cxn>
                <a:cxn ang="0">
                  <a:pos x="297" y="61"/>
                </a:cxn>
                <a:cxn ang="0">
                  <a:pos x="255" y="83"/>
                </a:cxn>
                <a:cxn ang="0">
                  <a:pos x="210" y="102"/>
                </a:cxn>
                <a:cxn ang="0">
                  <a:pos x="162" y="118"/>
                </a:cxn>
                <a:cxn ang="0">
                  <a:pos x="111" y="131"/>
                </a:cxn>
                <a:cxn ang="0">
                  <a:pos x="58" y="141"/>
                </a:cxn>
                <a:cxn ang="0">
                  <a:pos x="1" y="149"/>
                </a:cxn>
                <a:cxn ang="0">
                  <a:pos x="0" y="140"/>
                </a:cxn>
              </a:cxnLst>
              <a:rect l="0" t="0" r="r" b="b"/>
              <a:pathLst>
                <a:path w="371" h="149">
                  <a:moveTo>
                    <a:pt x="0" y="140"/>
                  </a:moveTo>
                  <a:lnTo>
                    <a:pt x="57" y="132"/>
                  </a:lnTo>
                  <a:lnTo>
                    <a:pt x="110" y="122"/>
                  </a:lnTo>
                  <a:lnTo>
                    <a:pt x="160" y="109"/>
                  </a:lnTo>
                  <a:lnTo>
                    <a:pt x="206" y="94"/>
                  </a:lnTo>
                  <a:lnTo>
                    <a:pt x="250" y="75"/>
                  </a:lnTo>
                  <a:lnTo>
                    <a:pt x="292" y="53"/>
                  </a:lnTo>
                  <a:lnTo>
                    <a:pt x="331" y="28"/>
                  </a:lnTo>
                  <a:lnTo>
                    <a:pt x="366" y="0"/>
                  </a:lnTo>
                  <a:lnTo>
                    <a:pt x="371" y="6"/>
                  </a:lnTo>
                  <a:lnTo>
                    <a:pt x="335" y="36"/>
                  </a:lnTo>
                  <a:lnTo>
                    <a:pt x="297" y="61"/>
                  </a:lnTo>
                  <a:lnTo>
                    <a:pt x="255" y="83"/>
                  </a:lnTo>
                  <a:lnTo>
                    <a:pt x="210" y="102"/>
                  </a:lnTo>
                  <a:lnTo>
                    <a:pt x="162" y="118"/>
                  </a:lnTo>
                  <a:lnTo>
                    <a:pt x="111" y="131"/>
                  </a:lnTo>
                  <a:lnTo>
                    <a:pt x="58" y="141"/>
                  </a:lnTo>
                  <a:lnTo>
                    <a:pt x="1" y="149"/>
                  </a:lnTo>
                  <a:lnTo>
                    <a:pt x="0" y="140"/>
                  </a:lnTo>
                  <a:close/>
                </a:path>
              </a:pathLst>
            </a:custGeom>
            <a:solidFill>
              <a:srgbClr val="660066"/>
            </a:solidFill>
            <a:ln w="9525">
              <a:noFill/>
              <a:round/>
              <a:headEnd/>
              <a:tailEnd/>
            </a:ln>
          </p:spPr>
          <p:txBody>
            <a:bodyPr/>
            <a:lstStyle/>
            <a:p>
              <a:endParaRPr lang="en-US">
                <a:solidFill>
                  <a:srgbClr val="000000"/>
                </a:solidFill>
              </a:endParaRPr>
            </a:p>
          </p:txBody>
        </p:sp>
        <p:sp>
          <p:nvSpPr>
            <p:cNvPr id="7205" name="Freeform 37"/>
            <p:cNvSpPr>
              <a:spLocks/>
            </p:cNvSpPr>
            <p:nvPr userDrawn="1"/>
          </p:nvSpPr>
          <p:spPr bwMode="auto">
            <a:xfrm>
              <a:off x="334" y="3928"/>
              <a:ext cx="1" cy="2"/>
            </a:xfrm>
            <a:custGeom>
              <a:avLst/>
              <a:gdLst/>
              <a:ahLst/>
              <a:cxnLst>
                <a:cxn ang="0">
                  <a:pos x="0" y="4"/>
                </a:cxn>
                <a:cxn ang="0">
                  <a:pos x="0" y="1"/>
                </a:cxn>
                <a:cxn ang="0">
                  <a:pos x="4" y="0"/>
                </a:cxn>
                <a:cxn ang="0">
                  <a:pos x="5" y="9"/>
                </a:cxn>
                <a:cxn ang="0">
                  <a:pos x="8" y="4"/>
                </a:cxn>
                <a:cxn ang="0">
                  <a:pos x="0" y="4"/>
                </a:cxn>
              </a:cxnLst>
              <a:rect l="0" t="0" r="r" b="b"/>
              <a:pathLst>
                <a:path w="8" h="9">
                  <a:moveTo>
                    <a:pt x="0" y="4"/>
                  </a:moveTo>
                  <a:lnTo>
                    <a:pt x="0" y="1"/>
                  </a:lnTo>
                  <a:lnTo>
                    <a:pt x="4" y="0"/>
                  </a:lnTo>
                  <a:lnTo>
                    <a:pt x="5" y="9"/>
                  </a:lnTo>
                  <a:lnTo>
                    <a:pt x="8" y="4"/>
                  </a:lnTo>
                  <a:lnTo>
                    <a:pt x="0" y="4"/>
                  </a:lnTo>
                  <a:close/>
                </a:path>
              </a:pathLst>
            </a:custGeom>
            <a:solidFill>
              <a:srgbClr val="660066"/>
            </a:solidFill>
            <a:ln w="9525">
              <a:noFill/>
              <a:round/>
              <a:headEnd/>
              <a:tailEnd/>
            </a:ln>
          </p:spPr>
          <p:txBody>
            <a:bodyPr/>
            <a:lstStyle/>
            <a:p>
              <a:endParaRPr lang="en-US">
                <a:solidFill>
                  <a:srgbClr val="000000"/>
                </a:solidFill>
              </a:endParaRPr>
            </a:p>
          </p:txBody>
        </p:sp>
        <p:sp>
          <p:nvSpPr>
            <p:cNvPr id="7206" name="Freeform 38"/>
            <p:cNvSpPr>
              <a:spLocks/>
            </p:cNvSpPr>
            <p:nvPr userDrawn="1"/>
          </p:nvSpPr>
          <p:spPr bwMode="auto">
            <a:xfrm>
              <a:off x="387" y="3846"/>
              <a:ext cx="26" cy="63"/>
            </a:xfrm>
            <a:custGeom>
              <a:avLst/>
              <a:gdLst/>
              <a:ahLst/>
              <a:cxnLst>
                <a:cxn ang="0">
                  <a:pos x="0" y="437"/>
                </a:cxn>
                <a:cxn ang="0">
                  <a:pos x="21" y="417"/>
                </a:cxn>
                <a:cxn ang="0">
                  <a:pos x="42" y="398"/>
                </a:cxn>
                <a:cxn ang="0">
                  <a:pos x="78" y="352"/>
                </a:cxn>
                <a:cxn ang="0">
                  <a:pos x="94" y="328"/>
                </a:cxn>
                <a:cxn ang="0">
                  <a:pos x="107" y="303"/>
                </a:cxn>
                <a:cxn ang="0">
                  <a:pos x="120" y="278"/>
                </a:cxn>
                <a:cxn ang="0">
                  <a:pos x="132" y="251"/>
                </a:cxn>
                <a:cxn ang="0">
                  <a:pos x="142" y="222"/>
                </a:cxn>
                <a:cxn ang="0">
                  <a:pos x="151" y="195"/>
                </a:cxn>
                <a:cxn ang="0">
                  <a:pos x="159" y="164"/>
                </a:cxn>
                <a:cxn ang="0">
                  <a:pos x="165" y="133"/>
                </a:cxn>
                <a:cxn ang="0">
                  <a:pos x="171" y="102"/>
                </a:cxn>
                <a:cxn ang="0">
                  <a:pos x="174" y="68"/>
                </a:cxn>
                <a:cxn ang="0">
                  <a:pos x="176" y="35"/>
                </a:cxn>
                <a:cxn ang="0">
                  <a:pos x="176" y="0"/>
                </a:cxn>
                <a:cxn ang="0">
                  <a:pos x="184" y="0"/>
                </a:cxn>
                <a:cxn ang="0">
                  <a:pos x="184" y="35"/>
                </a:cxn>
                <a:cxn ang="0">
                  <a:pos x="182" y="71"/>
                </a:cxn>
                <a:cxn ang="0">
                  <a:pos x="179" y="104"/>
                </a:cxn>
                <a:cxn ang="0">
                  <a:pos x="173" y="136"/>
                </a:cxn>
                <a:cxn ang="0">
                  <a:pos x="167" y="168"/>
                </a:cxn>
                <a:cxn ang="0">
                  <a:pos x="159" y="198"/>
                </a:cxn>
                <a:cxn ang="0">
                  <a:pos x="150" y="227"/>
                </a:cxn>
                <a:cxn ang="0">
                  <a:pos x="140" y="255"/>
                </a:cxn>
                <a:cxn ang="0">
                  <a:pos x="128" y="283"/>
                </a:cxn>
                <a:cxn ang="0">
                  <a:pos x="115" y="308"/>
                </a:cxn>
                <a:cxn ang="0">
                  <a:pos x="100" y="334"/>
                </a:cxn>
                <a:cxn ang="0">
                  <a:pos x="85" y="358"/>
                </a:cxn>
                <a:cxn ang="0">
                  <a:pos x="48" y="404"/>
                </a:cxn>
                <a:cxn ang="0">
                  <a:pos x="27" y="424"/>
                </a:cxn>
                <a:cxn ang="0">
                  <a:pos x="5" y="443"/>
                </a:cxn>
                <a:cxn ang="0">
                  <a:pos x="0" y="437"/>
                </a:cxn>
              </a:cxnLst>
              <a:rect l="0" t="0" r="r" b="b"/>
              <a:pathLst>
                <a:path w="184" h="443">
                  <a:moveTo>
                    <a:pt x="0" y="437"/>
                  </a:moveTo>
                  <a:lnTo>
                    <a:pt x="21" y="417"/>
                  </a:lnTo>
                  <a:lnTo>
                    <a:pt x="42" y="398"/>
                  </a:lnTo>
                  <a:lnTo>
                    <a:pt x="78" y="352"/>
                  </a:lnTo>
                  <a:lnTo>
                    <a:pt x="94" y="328"/>
                  </a:lnTo>
                  <a:lnTo>
                    <a:pt x="107" y="303"/>
                  </a:lnTo>
                  <a:lnTo>
                    <a:pt x="120" y="278"/>
                  </a:lnTo>
                  <a:lnTo>
                    <a:pt x="132" y="251"/>
                  </a:lnTo>
                  <a:lnTo>
                    <a:pt x="142" y="222"/>
                  </a:lnTo>
                  <a:lnTo>
                    <a:pt x="151" y="195"/>
                  </a:lnTo>
                  <a:lnTo>
                    <a:pt x="159" y="164"/>
                  </a:lnTo>
                  <a:lnTo>
                    <a:pt x="165" y="133"/>
                  </a:lnTo>
                  <a:lnTo>
                    <a:pt x="171" y="102"/>
                  </a:lnTo>
                  <a:lnTo>
                    <a:pt x="174" y="68"/>
                  </a:lnTo>
                  <a:lnTo>
                    <a:pt x="176" y="35"/>
                  </a:lnTo>
                  <a:lnTo>
                    <a:pt x="176" y="0"/>
                  </a:lnTo>
                  <a:lnTo>
                    <a:pt x="184" y="0"/>
                  </a:lnTo>
                  <a:lnTo>
                    <a:pt x="184" y="35"/>
                  </a:lnTo>
                  <a:lnTo>
                    <a:pt x="182" y="71"/>
                  </a:lnTo>
                  <a:lnTo>
                    <a:pt x="179" y="104"/>
                  </a:lnTo>
                  <a:lnTo>
                    <a:pt x="173" y="136"/>
                  </a:lnTo>
                  <a:lnTo>
                    <a:pt x="167" y="168"/>
                  </a:lnTo>
                  <a:lnTo>
                    <a:pt x="159" y="198"/>
                  </a:lnTo>
                  <a:lnTo>
                    <a:pt x="150" y="227"/>
                  </a:lnTo>
                  <a:lnTo>
                    <a:pt x="140" y="255"/>
                  </a:lnTo>
                  <a:lnTo>
                    <a:pt x="128" y="283"/>
                  </a:lnTo>
                  <a:lnTo>
                    <a:pt x="115" y="308"/>
                  </a:lnTo>
                  <a:lnTo>
                    <a:pt x="100" y="334"/>
                  </a:lnTo>
                  <a:lnTo>
                    <a:pt x="85" y="358"/>
                  </a:lnTo>
                  <a:lnTo>
                    <a:pt x="48" y="404"/>
                  </a:lnTo>
                  <a:lnTo>
                    <a:pt x="27" y="424"/>
                  </a:lnTo>
                  <a:lnTo>
                    <a:pt x="5" y="443"/>
                  </a:lnTo>
                  <a:lnTo>
                    <a:pt x="0" y="437"/>
                  </a:lnTo>
                  <a:close/>
                </a:path>
              </a:pathLst>
            </a:custGeom>
            <a:solidFill>
              <a:srgbClr val="660066"/>
            </a:solidFill>
            <a:ln w="9525">
              <a:noFill/>
              <a:round/>
              <a:headEnd/>
              <a:tailEnd/>
            </a:ln>
          </p:spPr>
          <p:txBody>
            <a:bodyPr/>
            <a:lstStyle/>
            <a:p>
              <a:endParaRPr lang="en-US">
                <a:solidFill>
                  <a:srgbClr val="000000"/>
                </a:solidFill>
              </a:endParaRPr>
            </a:p>
          </p:txBody>
        </p:sp>
        <p:sp>
          <p:nvSpPr>
            <p:cNvPr id="7207" name="Freeform 39"/>
            <p:cNvSpPr>
              <a:spLocks/>
            </p:cNvSpPr>
            <p:nvPr userDrawn="1"/>
          </p:nvSpPr>
          <p:spPr bwMode="auto">
            <a:xfrm>
              <a:off x="387" y="3908"/>
              <a:ext cx="1" cy="1"/>
            </a:xfrm>
            <a:custGeom>
              <a:avLst/>
              <a:gdLst/>
              <a:ahLst/>
              <a:cxnLst>
                <a:cxn ang="0">
                  <a:pos x="5" y="6"/>
                </a:cxn>
                <a:cxn ang="0">
                  <a:pos x="0" y="0"/>
                </a:cxn>
                <a:cxn ang="0">
                  <a:pos x="5" y="6"/>
                </a:cxn>
              </a:cxnLst>
              <a:rect l="0" t="0" r="r" b="b"/>
              <a:pathLst>
                <a:path w="5" h="6">
                  <a:moveTo>
                    <a:pt x="5" y="6"/>
                  </a:moveTo>
                  <a:lnTo>
                    <a:pt x="0" y="0"/>
                  </a:lnTo>
                  <a:lnTo>
                    <a:pt x="5" y="6"/>
                  </a:lnTo>
                  <a:close/>
                </a:path>
              </a:pathLst>
            </a:custGeom>
            <a:solidFill>
              <a:srgbClr val="660066"/>
            </a:solidFill>
            <a:ln w="9525">
              <a:noFill/>
              <a:round/>
              <a:headEnd/>
              <a:tailEnd/>
            </a:ln>
          </p:spPr>
          <p:txBody>
            <a:bodyPr/>
            <a:lstStyle/>
            <a:p>
              <a:endParaRPr lang="en-US">
                <a:solidFill>
                  <a:srgbClr val="000000"/>
                </a:solidFill>
              </a:endParaRPr>
            </a:p>
          </p:txBody>
        </p:sp>
        <p:sp>
          <p:nvSpPr>
            <p:cNvPr id="7208" name="Freeform 40"/>
            <p:cNvSpPr>
              <a:spLocks/>
            </p:cNvSpPr>
            <p:nvPr userDrawn="1"/>
          </p:nvSpPr>
          <p:spPr bwMode="auto">
            <a:xfrm>
              <a:off x="387" y="3774"/>
              <a:ext cx="26" cy="72"/>
            </a:xfrm>
            <a:custGeom>
              <a:avLst/>
              <a:gdLst/>
              <a:ahLst/>
              <a:cxnLst>
                <a:cxn ang="0">
                  <a:pos x="175" y="506"/>
                </a:cxn>
                <a:cxn ang="0">
                  <a:pos x="173" y="432"/>
                </a:cxn>
                <a:cxn ang="0">
                  <a:pos x="164" y="362"/>
                </a:cxn>
                <a:cxn ang="0">
                  <a:pos x="158" y="328"/>
                </a:cxn>
                <a:cxn ang="0">
                  <a:pos x="150" y="295"/>
                </a:cxn>
                <a:cxn ang="0">
                  <a:pos x="131" y="231"/>
                </a:cxn>
                <a:cxn ang="0">
                  <a:pos x="106" y="170"/>
                </a:cxn>
                <a:cxn ang="0">
                  <a:pos x="77" y="112"/>
                </a:cxn>
                <a:cxn ang="0">
                  <a:pos x="60" y="84"/>
                </a:cxn>
                <a:cxn ang="0">
                  <a:pos x="41" y="58"/>
                </a:cxn>
                <a:cxn ang="0">
                  <a:pos x="21" y="32"/>
                </a:cxn>
                <a:cxn ang="0">
                  <a:pos x="0" y="6"/>
                </a:cxn>
                <a:cxn ang="0">
                  <a:pos x="7" y="0"/>
                </a:cxn>
                <a:cxn ang="0">
                  <a:pos x="28" y="26"/>
                </a:cxn>
                <a:cxn ang="0">
                  <a:pos x="47" y="52"/>
                </a:cxn>
                <a:cxn ang="0">
                  <a:pos x="67" y="79"/>
                </a:cxn>
                <a:cxn ang="0">
                  <a:pos x="84" y="107"/>
                </a:cxn>
                <a:cxn ang="0">
                  <a:pos x="114" y="165"/>
                </a:cxn>
                <a:cxn ang="0">
                  <a:pos x="139" y="228"/>
                </a:cxn>
                <a:cxn ang="0">
                  <a:pos x="158" y="292"/>
                </a:cxn>
                <a:cxn ang="0">
                  <a:pos x="166" y="326"/>
                </a:cxn>
                <a:cxn ang="0">
                  <a:pos x="172" y="360"/>
                </a:cxn>
                <a:cxn ang="0">
                  <a:pos x="181" y="432"/>
                </a:cxn>
                <a:cxn ang="0">
                  <a:pos x="183" y="506"/>
                </a:cxn>
                <a:cxn ang="0">
                  <a:pos x="175" y="506"/>
                </a:cxn>
              </a:cxnLst>
              <a:rect l="0" t="0" r="r" b="b"/>
              <a:pathLst>
                <a:path w="183" h="506">
                  <a:moveTo>
                    <a:pt x="175" y="506"/>
                  </a:moveTo>
                  <a:lnTo>
                    <a:pt x="173" y="432"/>
                  </a:lnTo>
                  <a:lnTo>
                    <a:pt x="164" y="362"/>
                  </a:lnTo>
                  <a:lnTo>
                    <a:pt x="158" y="328"/>
                  </a:lnTo>
                  <a:lnTo>
                    <a:pt x="150" y="295"/>
                  </a:lnTo>
                  <a:lnTo>
                    <a:pt x="131" y="231"/>
                  </a:lnTo>
                  <a:lnTo>
                    <a:pt x="106" y="170"/>
                  </a:lnTo>
                  <a:lnTo>
                    <a:pt x="77" y="112"/>
                  </a:lnTo>
                  <a:lnTo>
                    <a:pt x="60" y="84"/>
                  </a:lnTo>
                  <a:lnTo>
                    <a:pt x="41" y="58"/>
                  </a:lnTo>
                  <a:lnTo>
                    <a:pt x="21" y="32"/>
                  </a:lnTo>
                  <a:lnTo>
                    <a:pt x="0" y="6"/>
                  </a:lnTo>
                  <a:lnTo>
                    <a:pt x="7" y="0"/>
                  </a:lnTo>
                  <a:lnTo>
                    <a:pt x="28" y="26"/>
                  </a:lnTo>
                  <a:lnTo>
                    <a:pt x="47" y="52"/>
                  </a:lnTo>
                  <a:lnTo>
                    <a:pt x="67" y="79"/>
                  </a:lnTo>
                  <a:lnTo>
                    <a:pt x="84" y="107"/>
                  </a:lnTo>
                  <a:lnTo>
                    <a:pt x="114" y="165"/>
                  </a:lnTo>
                  <a:lnTo>
                    <a:pt x="139" y="228"/>
                  </a:lnTo>
                  <a:lnTo>
                    <a:pt x="158" y="292"/>
                  </a:lnTo>
                  <a:lnTo>
                    <a:pt x="166" y="326"/>
                  </a:lnTo>
                  <a:lnTo>
                    <a:pt x="172" y="360"/>
                  </a:lnTo>
                  <a:lnTo>
                    <a:pt x="181" y="432"/>
                  </a:lnTo>
                  <a:lnTo>
                    <a:pt x="183" y="506"/>
                  </a:lnTo>
                  <a:lnTo>
                    <a:pt x="175" y="506"/>
                  </a:lnTo>
                  <a:close/>
                </a:path>
              </a:pathLst>
            </a:custGeom>
            <a:solidFill>
              <a:srgbClr val="660066"/>
            </a:solidFill>
            <a:ln w="9525">
              <a:noFill/>
              <a:round/>
              <a:headEnd/>
              <a:tailEnd/>
            </a:ln>
          </p:spPr>
          <p:txBody>
            <a:bodyPr/>
            <a:lstStyle/>
            <a:p>
              <a:endParaRPr lang="en-US">
                <a:solidFill>
                  <a:srgbClr val="000000"/>
                </a:solidFill>
              </a:endParaRPr>
            </a:p>
          </p:txBody>
        </p:sp>
        <p:sp>
          <p:nvSpPr>
            <p:cNvPr id="7209" name="Freeform 41"/>
            <p:cNvSpPr>
              <a:spLocks/>
            </p:cNvSpPr>
            <p:nvPr userDrawn="1"/>
          </p:nvSpPr>
          <p:spPr bwMode="auto">
            <a:xfrm>
              <a:off x="412" y="3846"/>
              <a:ext cx="1" cy="1"/>
            </a:xfrm>
            <a:custGeom>
              <a:avLst/>
              <a:gdLst/>
              <a:ahLst/>
              <a:cxnLst>
                <a:cxn ang="0">
                  <a:pos x="8" y="0"/>
                </a:cxn>
                <a:cxn ang="0">
                  <a:pos x="0" y="0"/>
                </a:cxn>
                <a:cxn ang="0">
                  <a:pos x="8" y="0"/>
                </a:cxn>
              </a:cxnLst>
              <a:rect l="0" t="0" r="r" b="b"/>
              <a:pathLst>
                <a:path w="8">
                  <a:moveTo>
                    <a:pt x="8" y="0"/>
                  </a:moveTo>
                  <a:lnTo>
                    <a:pt x="0" y="0"/>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7210" name="Freeform 42"/>
            <p:cNvSpPr>
              <a:spLocks/>
            </p:cNvSpPr>
            <p:nvPr userDrawn="1"/>
          </p:nvSpPr>
          <p:spPr bwMode="auto">
            <a:xfrm>
              <a:off x="324" y="3745"/>
              <a:ext cx="64" cy="29"/>
            </a:xfrm>
            <a:custGeom>
              <a:avLst/>
              <a:gdLst/>
              <a:ahLst/>
              <a:cxnLst>
                <a:cxn ang="0">
                  <a:pos x="436" y="208"/>
                </a:cxn>
                <a:cxn ang="0">
                  <a:pos x="413" y="184"/>
                </a:cxn>
                <a:cxn ang="0">
                  <a:pos x="391" y="161"/>
                </a:cxn>
                <a:cxn ang="0">
                  <a:pos x="367" y="139"/>
                </a:cxn>
                <a:cxn ang="0">
                  <a:pos x="342" y="120"/>
                </a:cxn>
                <a:cxn ang="0">
                  <a:pos x="291" y="86"/>
                </a:cxn>
                <a:cxn ang="0">
                  <a:pos x="239" y="58"/>
                </a:cxn>
                <a:cxn ang="0">
                  <a:pos x="211" y="47"/>
                </a:cxn>
                <a:cxn ang="0">
                  <a:pos x="182" y="37"/>
                </a:cxn>
                <a:cxn ang="0">
                  <a:pos x="153" y="28"/>
                </a:cxn>
                <a:cxn ang="0">
                  <a:pos x="125" y="21"/>
                </a:cxn>
                <a:cxn ang="0">
                  <a:pos x="94" y="15"/>
                </a:cxn>
                <a:cxn ang="0">
                  <a:pos x="65" y="12"/>
                </a:cxn>
                <a:cxn ang="0">
                  <a:pos x="33" y="9"/>
                </a:cxn>
                <a:cxn ang="0">
                  <a:pos x="0" y="8"/>
                </a:cxn>
                <a:cxn ang="0">
                  <a:pos x="0" y="0"/>
                </a:cxn>
                <a:cxn ang="0">
                  <a:pos x="33" y="1"/>
                </a:cxn>
                <a:cxn ang="0">
                  <a:pos x="65" y="4"/>
                </a:cxn>
                <a:cxn ang="0">
                  <a:pos x="96" y="7"/>
                </a:cxn>
                <a:cxn ang="0">
                  <a:pos x="127" y="13"/>
                </a:cxn>
                <a:cxn ang="0">
                  <a:pos x="156" y="20"/>
                </a:cxn>
                <a:cxn ang="0">
                  <a:pos x="186" y="29"/>
                </a:cxn>
                <a:cxn ang="0">
                  <a:pos x="214" y="39"/>
                </a:cxn>
                <a:cxn ang="0">
                  <a:pos x="244" y="50"/>
                </a:cxn>
                <a:cxn ang="0">
                  <a:pos x="297" y="79"/>
                </a:cxn>
                <a:cxn ang="0">
                  <a:pos x="348" y="113"/>
                </a:cxn>
                <a:cxn ang="0">
                  <a:pos x="373" y="132"/>
                </a:cxn>
                <a:cxn ang="0">
                  <a:pos x="396" y="154"/>
                </a:cxn>
                <a:cxn ang="0">
                  <a:pos x="419" y="177"/>
                </a:cxn>
                <a:cxn ang="0">
                  <a:pos x="442" y="201"/>
                </a:cxn>
                <a:cxn ang="0">
                  <a:pos x="436" y="208"/>
                </a:cxn>
              </a:cxnLst>
              <a:rect l="0" t="0" r="r" b="b"/>
              <a:pathLst>
                <a:path w="442" h="208">
                  <a:moveTo>
                    <a:pt x="436" y="208"/>
                  </a:moveTo>
                  <a:lnTo>
                    <a:pt x="413" y="184"/>
                  </a:lnTo>
                  <a:lnTo>
                    <a:pt x="391" y="161"/>
                  </a:lnTo>
                  <a:lnTo>
                    <a:pt x="367" y="139"/>
                  </a:lnTo>
                  <a:lnTo>
                    <a:pt x="342" y="120"/>
                  </a:lnTo>
                  <a:lnTo>
                    <a:pt x="291" y="86"/>
                  </a:lnTo>
                  <a:lnTo>
                    <a:pt x="239" y="58"/>
                  </a:lnTo>
                  <a:lnTo>
                    <a:pt x="211" y="47"/>
                  </a:lnTo>
                  <a:lnTo>
                    <a:pt x="182" y="37"/>
                  </a:lnTo>
                  <a:lnTo>
                    <a:pt x="153" y="28"/>
                  </a:lnTo>
                  <a:lnTo>
                    <a:pt x="125" y="21"/>
                  </a:lnTo>
                  <a:lnTo>
                    <a:pt x="94" y="15"/>
                  </a:lnTo>
                  <a:lnTo>
                    <a:pt x="65" y="12"/>
                  </a:lnTo>
                  <a:lnTo>
                    <a:pt x="33" y="9"/>
                  </a:lnTo>
                  <a:lnTo>
                    <a:pt x="0" y="8"/>
                  </a:lnTo>
                  <a:lnTo>
                    <a:pt x="0" y="0"/>
                  </a:lnTo>
                  <a:lnTo>
                    <a:pt x="33" y="1"/>
                  </a:lnTo>
                  <a:lnTo>
                    <a:pt x="65" y="4"/>
                  </a:lnTo>
                  <a:lnTo>
                    <a:pt x="96" y="7"/>
                  </a:lnTo>
                  <a:lnTo>
                    <a:pt x="127" y="13"/>
                  </a:lnTo>
                  <a:lnTo>
                    <a:pt x="156" y="20"/>
                  </a:lnTo>
                  <a:lnTo>
                    <a:pt x="186" y="29"/>
                  </a:lnTo>
                  <a:lnTo>
                    <a:pt x="214" y="39"/>
                  </a:lnTo>
                  <a:lnTo>
                    <a:pt x="244" y="50"/>
                  </a:lnTo>
                  <a:lnTo>
                    <a:pt x="297" y="79"/>
                  </a:lnTo>
                  <a:lnTo>
                    <a:pt x="348" y="113"/>
                  </a:lnTo>
                  <a:lnTo>
                    <a:pt x="373" y="132"/>
                  </a:lnTo>
                  <a:lnTo>
                    <a:pt x="396" y="154"/>
                  </a:lnTo>
                  <a:lnTo>
                    <a:pt x="419" y="177"/>
                  </a:lnTo>
                  <a:lnTo>
                    <a:pt x="442" y="201"/>
                  </a:lnTo>
                  <a:lnTo>
                    <a:pt x="436" y="208"/>
                  </a:lnTo>
                  <a:close/>
                </a:path>
              </a:pathLst>
            </a:custGeom>
            <a:solidFill>
              <a:srgbClr val="660066"/>
            </a:solidFill>
            <a:ln w="9525">
              <a:noFill/>
              <a:round/>
              <a:headEnd/>
              <a:tailEnd/>
            </a:ln>
          </p:spPr>
          <p:txBody>
            <a:bodyPr/>
            <a:lstStyle/>
            <a:p>
              <a:endParaRPr lang="en-US">
                <a:solidFill>
                  <a:srgbClr val="000000"/>
                </a:solidFill>
              </a:endParaRPr>
            </a:p>
          </p:txBody>
        </p:sp>
        <p:sp>
          <p:nvSpPr>
            <p:cNvPr id="7211" name="Freeform 43"/>
            <p:cNvSpPr>
              <a:spLocks/>
            </p:cNvSpPr>
            <p:nvPr userDrawn="1"/>
          </p:nvSpPr>
          <p:spPr bwMode="auto">
            <a:xfrm>
              <a:off x="387" y="3773"/>
              <a:ext cx="1" cy="1"/>
            </a:xfrm>
            <a:custGeom>
              <a:avLst/>
              <a:gdLst/>
              <a:ahLst/>
              <a:cxnLst>
                <a:cxn ang="0">
                  <a:pos x="7" y="1"/>
                </a:cxn>
                <a:cxn ang="0">
                  <a:pos x="6" y="0"/>
                </a:cxn>
                <a:cxn ang="0">
                  <a:pos x="0" y="7"/>
                </a:cxn>
                <a:cxn ang="0">
                  <a:pos x="7" y="1"/>
                </a:cxn>
              </a:cxnLst>
              <a:rect l="0" t="0" r="r" b="b"/>
              <a:pathLst>
                <a:path w="7" h="7">
                  <a:moveTo>
                    <a:pt x="7" y="1"/>
                  </a:moveTo>
                  <a:lnTo>
                    <a:pt x="6" y="0"/>
                  </a:lnTo>
                  <a:lnTo>
                    <a:pt x="0" y="7"/>
                  </a:lnTo>
                  <a:lnTo>
                    <a:pt x="7" y="1"/>
                  </a:lnTo>
                  <a:close/>
                </a:path>
              </a:pathLst>
            </a:custGeom>
            <a:solidFill>
              <a:srgbClr val="660066"/>
            </a:solidFill>
            <a:ln w="9525">
              <a:noFill/>
              <a:round/>
              <a:headEnd/>
              <a:tailEnd/>
            </a:ln>
          </p:spPr>
          <p:txBody>
            <a:bodyPr/>
            <a:lstStyle/>
            <a:p>
              <a:endParaRPr lang="en-US">
                <a:solidFill>
                  <a:srgbClr val="000000"/>
                </a:solidFill>
              </a:endParaRPr>
            </a:p>
          </p:txBody>
        </p:sp>
        <p:sp>
          <p:nvSpPr>
            <p:cNvPr id="7212" name="Freeform 44"/>
            <p:cNvSpPr>
              <a:spLocks/>
            </p:cNvSpPr>
            <p:nvPr userDrawn="1"/>
          </p:nvSpPr>
          <p:spPr bwMode="auto">
            <a:xfrm>
              <a:off x="289" y="3745"/>
              <a:ext cx="35" cy="6"/>
            </a:xfrm>
            <a:custGeom>
              <a:avLst/>
              <a:gdLst/>
              <a:ahLst/>
              <a:cxnLst>
                <a:cxn ang="0">
                  <a:pos x="249" y="8"/>
                </a:cxn>
                <a:cxn ang="0">
                  <a:pos x="175" y="11"/>
                </a:cxn>
                <a:cxn ang="0">
                  <a:pos x="142" y="13"/>
                </a:cxn>
                <a:cxn ang="0">
                  <a:pos x="110" y="17"/>
                </a:cxn>
                <a:cxn ang="0">
                  <a:pos x="52" y="28"/>
                </a:cxn>
                <a:cxn ang="0">
                  <a:pos x="28" y="36"/>
                </a:cxn>
                <a:cxn ang="0">
                  <a:pos x="5" y="44"/>
                </a:cxn>
                <a:cxn ang="0">
                  <a:pos x="0" y="36"/>
                </a:cxn>
                <a:cxn ang="0">
                  <a:pos x="24" y="28"/>
                </a:cxn>
                <a:cxn ang="0">
                  <a:pos x="49" y="20"/>
                </a:cxn>
                <a:cxn ang="0">
                  <a:pos x="108" y="9"/>
                </a:cxn>
                <a:cxn ang="0">
                  <a:pos x="140" y="5"/>
                </a:cxn>
                <a:cxn ang="0">
                  <a:pos x="175" y="3"/>
                </a:cxn>
                <a:cxn ang="0">
                  <a:pos x="249" y="0"/>
                </a:cxn>
                <a:cxn ang="0">
                  <a:pos x="249" y="8"/>
                </a:cxn>
              </a:cxnLst>
              <a:rect l="0" t="0" r="r" b="b"/>
              <a:pathLst>
                <a:path w="249" h="44">
                  <a:moveTo>
                    <a:pt x="249" y="8"/>
                  </a:moveTo>
                  <a:lnTo>
                    <a:pt x="175" y="11"/>
                  </a:lnTo>
                  <a:lnTo>
                    <a:pt x="142" y="13"/>
                  </a:lnTo>
                  <a:lnTo>
                    <a:pt x="110" y="17"/>
                  </a:lnTo>
                  <a:lnTo>
                    <a:pt x="52" y="28"/>
                  </a:lnTo>
                  <a:lnTo>
                    <a:pt x="28" y="36"/>
                  </a:lnTo>
                  <a:lnTo>
                    <a:pt x="5" y="44"/>
                  </a:lnTo>
                  <a:lnTo>
                    <a:pt x="0" y="36"/>
                  </a:lnTo>
                  <a:lnTo>
                    <a:pt x="24" y="28"/>
                  </a:lnTo>
                  <a:lnTo>
                    <a:pt x="49" y="20"/>
                  </a:lnTo>
                  <a:lnTo>
                    <a:pt x="108" y="9"/>
                  </a:lnTo>
                  <a:lnTo>
                    <a:pt x="140" y="5"/>
                  </a:lnTo>
                  <a:lnTo>
                    <a:pt x="175" y="3"/>
                  </a:lnTo>
                  <a:lnTo>
                    <a:pt x="249" y="0"/>
                  </a:lnTo>
                  <a:lnTo>
                    <a:pt x="249" y="8"/>
                  </a:lnTo>
                  <a:close/>
                </a:path>
              </a:pathLst>
            </a:custGeom>
            <a:solidFill>
              <a:srgbClr val="660066"/>
            </a:solidFill>
            <a:ln w="9525">
              <a:noFill/>
              <a:round/>
              <a:headEnd/>
              <a:tailEnd/>
            </a:ln>
          </p:spPr>
          <p:txBody>
            <a:bodyPr/>
            <a:lstStyle/>
            <a:p>
              <a:endParaRPr lang="en-US">
                <a:solidFill>
                  <a:srgbClr val="000000"/>
                </a:solidFill>
              </a:endParaRPr>
            </a:p>
          </p:txBody>
        </p:sp>
        <p:sp>
          <p:nvSpPr>
            <p:cNvPr id="7213" name="Freeform 45"/>
            <p:cNvSpPr>
              <a:spLocks/>
            </p:cNvSpPr>
            <p:nvPr userDrawn="1"/>
          </p:nvSpPr>
          <p:spPr bwMode="auto">
            <a:xfrm>
              <a:off x="324" y="3745"/>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14" name="Freeform 46"/>
            <p:cNvSpPr>
              <a:spLocks/>
            </p:cNvSpPr>
            <p:nvPr userDrawn="1"/>
          </p:nvSpPr>
          <p:spPr bwMode="auto">
            <a:xfrm>
              <a:off x="274" y="3750"/>
              <a:ext cx="16" cy="15"/>
            </a:xfrm>
            <a:custGeom>
              <a:avLst/>
              <a:gdLst/>
              <a:ahLst/>
              <a:cxnLst>
                <a:cxn ang="0">
                  <a:pos x="109" y="8"/>
                </a:cxn>
                <a:cxn ang="0">
                  <a:pos x="89" y="17"/>
                </a:cxn>
                <a:cxn ang="0">
                  <a:pos x="69" y="26"/>
                </a:cxn>
                <a:cxn ang="0">
                  <a:pos x="53" y="37"/>
                </a:cxn>
                <a:cxn ang="0">
                  <a:pos x="40" y="49"/>
                </a:cxn>
                <a:cxn ang="0">
                  <a:pos x="29" y="62"/>
                </a:cxn>
                <a:cxn ang="0">
                  <a:pos x="20" y="75"/>
                </a:cxn>
                <a:cxn ang="0">
                  <a:pos x="13" y="90"/>
                </a:cxn>
                <a:cxn ang="0">
                  <a:pos x="9" y="104"/>
                </a:cxn>
                <a:cxn ang="0">
                  <a:pos x="0" y="102"/>
                </a:cxn>
                <a:cxn ang="0">
                  <a:pos x="5" y="86"/>
                </a:cxn>
                <a:cxn ang="0">
                  <a:pos x="12" y="70"/>
                </a:cxn>
                <a:cxn ang="0">
                  <a:pos x="22" y="57"/>
                </a:cxn>
                <a:cxn ang="0">
                  <a:pos x="33" y="43"/>
                </a:cxn>
                <a:cxn ang="0">
                  <a:pos x="48" y="30"/>
                </a:cxn>
                <a:cxn ang="0">
                  <a:pos x="64" y="19"/>
                </a:cxn>
                <a:cxn ang="0">
                  <a:pos x="84" y="9"/>
                </a:cxn>
                <a:cxn ang="0">
                  <a:pos x="104" y="0"/>
                </a:cxn>
                <a:cxn ang="0">
                  <a:pos x="109" y="8"/>
                </a:cxn>
              </a:cxnLst>
              <a:rect l="0" t="0" r="r" b="b"/>
              <a:pathLst>
                <a:path w="109" h="104">
                  <a:moveTo>
                    <a:pt x="109" y="8"/>
                  </a:moveTo>
                  <a:lnTo>
                    <a:pt x="89" y="17"/>
                  </a:lnTo>
                  <a:lnTo>
                    <a:pt x="69" y="26"/>
                  </a:lnTo>
                  <a:lnTo>
                    <a:pt x="53" y="37"/>
                  </a:lnTo>
                  <a:lnTo>
                    <a:pt x="40" y="49"/>
                  </a:lnTo>
                  <a:lnTo>
                    <a:pt x="29" y="62"/>
                  </a:lnTo>
                  <a:lnTo>
                    <a:pt x="20" y="75"/>
                  </a:lnTo>
                  <a:lnTo>
                    <a:pt x="13" y="90"/>
                  </a:lnTo>
                  <a:lnTo>
                    <a:pt x="9" y="104"/>
                  </a:lnTo>
                  <a:lnTo>
                    <a:pt x="0" y="102"/>
                  </a:lnTo>
                  <a:lnTo>
                    <a:pt x="5" y="86"/>
                  </a:lnTo>
                  <a:lnTo>
                    <a:pt x="12" y="70"/>
                  </a:lnTo>
                  <a:lnTo>
                    <a:pt x="22" y="57"/>
                  </a:lnTo>
                  <a:lnTo>
                    <a:pt x="33" y="43"/>
                  </a:lnTo>
                  <a:lnTo>
                    <a:pt x="48" y="30"/>
                  </a:lnTo>
                  <a:lnTo>
                    <a:pt x="64" y="19"/>
                  </a:lnTo>
                  <a:lnTo>
                    <a:pt x="84" y="9"/>
                  </a:lnTo>
                  <a:lnTo>
                    <a:pt x="104" y="0"/>
                  </a:lnTo>
                  <a:lnTo>
                    <a:pt x="109" y="8"/>
                  </a:lnTo>
                  <a:close/>
                </a:path>
              </a:pathLst>
            </a:custGeom>
            <a:solidFill>
              <a:srgbClr val="660066"/>
            </a:solidFill>
            <a:ln w="9525">
              <a:noFill/>
              <a:round/>
              <a:headEnd/>
              <a:tailEnd/>
            </a:ln>
          </p:spPr>
          <p:txBody>
            <a:bodyPr/>
            <a:lstStyle/>
            <a:p>
              <a:endParaRPr lang="en-US">
                <a:solidFill>
                  <a:srgbClr val="000000"/>
                </a:solidFill>
              </a:endParaRPr>
            </a:p>
          </p:txBody>
        </p:sp>
        <p:sp>
          <p:nvSpPr>
            <p:cNvPr id="7215" name="Freeform 47"/>
            <p:cNvSpPr>
              <a:spLocks/>
            </p:cNvSpPr>
            <p:nvPr userDrawn="1"/>
          </p:nvSpPr>
          <p:spPr bwMode="auto">
            <a:xfrm>
              <a:off x="289" y="3750"/>
              <a:ext cx="1" cy="1"/>
            </a:xfrm>
            <a:custGeom>
              <a:avLst/>
              <a:gdLst/>
              <a:ahLst/>
              <a:cxnLst>
                <a:cxn ang="0">
                  <a:pos x="0" y="0"/>
                </a:cxn>
                <a:cxn ang="0">
                  <a:pos x="5" y="8"/>
                </a:cxn>
                <a:cxn ang="0">
                  <a:pos x="0" y="0"/>
                </a:cxn>
              </a:cxnLst>
              <a:rect l="0" t="0" r="r" b="b"/>
              <a:pathLst>
                <a:path w="5" h="8">
                  <a:moveTo>
                    <a:pt x="0" y="0"/>
                  </a:moveTo>
                  <a:lnTo>
                    <a:pt x="5"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16" name="Freeform 48"/>
            <p:cNvSpPr>
              <a:spLocks/>
            </p:cNvSpPr>
            <p:nvPr userDrawn="1"/>
          </p:nvSpPr>
          <p:spPr bwMode="auto">
            <a:xfrm>
              <a:off x="271" y="3764"/>
              <a:ext cx="4" cy="50"/>
            </a:xfrm>
            <a:custGeom>
              <a:avLst/>
              <a:gdLst/>
              <a:ahLst/>
              <a:cxnLst>
                <a:cxn ang="0">
                  <a:pos x="30" y="1"/>
                </a:cxn>
                <a:cxn ang="0">
                  <a:pos x="24" y="46"/>
                </a:cxn>
                <a:cxn ang="0">
                  <a:pos x="18" y="119"/>
                </a:cxn>
                <a:cxn ang="0">
                  <a:pos x="12" y="218"/>
                </a:cxn>
                <a:cxn ang="0">
                  <a:pos x="9" y="346"/>
                </a:cxn>
                <a:cxn ang="0">
                  <a:pos x="0" y="346"/>
                </a:cxn>
                <a:cxn ang="0">
                  <a:pos x="3" y="218"/>
                </a:cxn>
                <a:cxn ang="0">
                  <a:pos x="9" y="119"/>
                </a:cxn>
                <a:cxn ang="0">
                  <a:pos x="14" y="46"/>
                </a:cxn>
                <a:cxn ang="0">
                  <a:pos x="21" y="0"/>
                </a:cxn>
                <a:cxn ang="0">
                  <a:pos x="30" y="1"/>
                </a:cxn>
              </a:cxnLst>
              <a:rect l="0" t="0" r="r" b="b"/>
              <a:pathLst>
                <a:path w="30" h="346">
                  <a:moveTo>
                    <a:pt x="30" y="1"/>
                  </a:moveTo>
                  <a:lnTo>
                    <a:pt x="24" y="46"/>
                  </a:lnTo>
                  <a:lnTo>
                    <a:pt x="18" y="119"/>
                  </a:lnTo>
                  <a:lnTo>
                    <a:pt x="12" y="218"/>
                  </a:lnTo>
                  <a:lnTo>
                    <a:pt x="9" y="346"/>
                  </a:lnTo>
                  <a:lnTo>
                    <a:pt x="0" y="346"/>
                  </a:lnTo>
                  <a:lnTo>
                    <a:pt x="3" y="218"/>
                  </a:lnTo>
                  <a:lnTo>
                    <a:pt x="9" y="119"/>
                  </a:lnTo>
                  <a:lnTo>
                    <a:pt x="14" y="46"/>
                  </a:lnTo>
                  <a:lnTo>
                    <a:pt x="21" y="0"/>
                  </a:lnTo>
                  <a:lnTo>
                    <a:pt x="30" y="1"/>
                  </a:lnTo>
                  <a:close/>
                </a:path>
              </a:pathLst>
            </a:custGeom>
            <a:solidFill>
              <a:srgbClr val="660066"/>
            </a:solidFill>
            <a:ln w="9525">
              <a:noFill/>
              <a:round/>
              <a:headEnd/>
              <a:tailEnd/>
            </a:ln>
          </p:spPr>
          <p:txBody>
            <a:bodyPr/>
            <a:lstStyle/>
            <a:p>
              <a:endParaRPr lang="en-US">
                <a:solidFill>
                  <a:srgbClr val="000000"/>
                </a:solidFill>
              </a:endParaRPr>
            </a:p>
          </p:txBody>
        </p:sp>
        <p:sp>
          <p:nvSpPr>
            <p:cNvPr id="7217" name="Freeform 49"/>
            <p:cNvSpPr>
              <a:spLocks/>
            </p:cNvSpPr>
            <p:nvPr userDrawn="1"/>
          </p:nvSpPr>
          <p:spPr bwMode="auto">
            <a:xfrm>
              <a:off x="274" y="3764"/>
              <a:ext cx="1" cy="1"/>
            </a:xfrm>
            <a:custGeom>
              <a:avLst/>
              <a:gdLst/>
              <a:ahLst/>
              <a:cxnLst>
                <a:cxn ang="0">
                  <a:pos x="0" y="0"/>
                </a:cxn>
                <a:cxn ang="0">
                  <a:pos x="9" y="1"/>
                </a:cxn>
                <a:cxn ang="0">
                  <a:pos x="9" y="2"/>
                </a:cxn>
                <a:cxn ang="0">
                  <a:pos x="0" y="0"/>
                </a:cxn>
              </a:cxnLst>
              <a:rect l="0" t="0" r="r" b="b"/>
              <a:pathLst>
                <a:path w="9" h="2">
                  <a:moveTo>
                    <a:pt x="0" y="0"/>
                  </a:moveTo>
                  <a:lnTo>
                    <a:pt x="9" y="1"/>
                  </a:lnTo>
                  <a:lnTo>
                    <a:pt x="9" y="2"/>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18" name="Freeform 50"/>
            <p:cNvSpPr>
              <a:spLocks/>
            </p:cNvSpPr>
            <p:nvPr userDrawn="1"/>
          </p:nvSpPr>
          <p:spPr bwMode="auto">
            <a:xfrm>
              <a:off x="269" y="3814"/>
              <a:ext cx="3" cy="62"/>
            </a:xfrm>
            <a:custGeom>
              <a:avLst/>
              <a:gdLst/>
              <a:ahLst/>
              <a:cxnLst>
                <a:cxn ang="0">
                  <a:pos x="23" y="0"/>
                </a:cxn>
                <a:cxn ang="0">
                  <a:pos x="21" y="59"/>
                </a:cxn>
                <a:cxn ang="0">
                  <a:pos x="18" y="101"/>
                </a:cxn>
                <a:cxn ang="0">
                  <a:pos x="14" y="165"/>
                </a:cxn>
                <a:cxn ang="0">
                  <a:pos x="10" y="256"/>
                </a:cxn>
                <a:cxn ang="0">
                  <a:pos x="9" y="437"/>
                </a:cxn>
                <a:cxn ang="0">
                  <a:pos x="0" y="437"/>
                </a:cxn>
                <a:cxn ang="0">
                  <a:pos x="1" y="256"/>
                </a:cxn>
                <a:cxn ang="0">
                  <a:pos x="5" y="165"/>
                </a:cxn>
                <a:cxn ang="0">
                  <a:pos x="9" y="101"/>
                </a:cxn>
                <a:cxn ang="0">
                  <a:pos x="12" y="59"/>
                </a:cxn>
                <a:cxn ang="0">
                  <a:pos x="14" y="0"/>
                </a:cxn>
                <a:cxn ang="0">
                  <a:pos x="23" y="0"/>
                </a:cxn>
              </a:cxnLst>
              <a:rect l="0" t="0" r="r" b="b"/>
              <a:pathLst>
                <a:path w="23" h="437">
                  <a:moveTo>
                    <a:pt x="23" y="0"/>
                  </a:moveTo>
                  <a:lnTo>
                    <a:pt x="21" y="59"/>
                  </a:lnTo>
                  <a:lnTo>
                    <a:pt x="18" y="101"/>
                  </a:lnTo>
                  <a:lnTo>
                    <a:pt x="14" y="165"/>
                  </a:lnTo>
                  <a:lnTo>
                    <a:pt x="10" y="256"/>
                  </a:lnTo>
                  <a:lnTo>
                    <a:pt x="9" y="437"/>
                  </a:lnTo>
                  <a:lnTo>
                    <a:pt x="0" y="437"/>
                  </a:lnTo>
                  <a:lnTo>
                    <a:pt x="1" y="256"/>
                  </a:lnTo>
                  <a:lnTo>
                    <a:pt x="5" y="165"/>
                  </a:lnTo>
                  <a:lnTo>
                    <a:pt x="9" y="101"/>
                  </a:lnTo>
                  <a:lnTo>
                    <a:pt x="12" y="59"/>
                  </a:lnTo>
                  <a:lnTo>
                    <a:pt x="14" y="0"/>
                  </a:lnTo>
                  <a:lnTo>
                    <a:pt x="23" y="0"/>
                  </a:lnTo>
                  <a:close/>
                </a:path>
              </a:pathLst>
            </a:custGeom>
            <a:solidFill>
              <a:srgbClr val="660066"/>
            </a:solidFill>
            <a:ln w="9525">
              <a:noFill/>
              <a:round/>
              <a:headEnd/>
              <a:tailEnd/>
            </a:ln>
          </p:spPr>
          <p:txBody>
            <a:bodyPr/>
            <a:lstStyle/>
            <a:p>
              <a:endParaRPr lang="en-US">
                <a:solidFill>
                  <a:srgbClr val="000000"/>
                </a:solidFill>
              </a:endParaRPr>
            </a:p>
          </p:txBody>
        </p:sp>
        <p:sp>
          <p:nvSpPr>
            <p:cNvPr id="7219" name="Freeform 51"/>
            <p:cNvSpPr>
              <a:spLocks/>
            </p:cNvSpPr>
            <p:nvPr userDrawn="1"/>
          </p:nvSpPr>
          <p:spPr bwMode="auto">
            <a:xfrm>
              <a:off x="271" y="3814"/>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20" name="Freeform 52"/>
            <p:cNvSpPr>
              <a:spLocks/>
            </p:cNvSpPr>
            <p:nvPr userDrawn="1"/>
          </p:nvSpPr>
          <p:spPr bwMode="auto">
            <a:xfrm>
              <a:off x="257" y="3876"/>
              <a:ext cx="13" cy="61"/>
            </a:xfrm>
            <a:custGeom>
              <a:avLst/>
              <a:gdLst/>
              <a:ahLst/>
              <a:cxnLst>
                <a:cxn ang="0">
                  <a:pos x="94" y="2"/>
                </a:cxn>
                <a:cxn ang="0">
                  <a:pos x="81" y="39"/>
                </a:cxn>
                <a:cxn ang="0">
                  <a:pos x="51" y="135"/>
                </a:cxn>
                <a:cxn ang="0">
                  <a:pos x="37" y="197"/>
                </a:cxn>
                <a:cxn ang="0">
                  <a:pos x="23" y="268"/>
                </a:cxn>
                <a:cxn ang="0">
                  <a:pos x="17" y="306"/>
                </a:cxn>
                <a:cxn ang="0">
                  <a:pos x="13" y="344"/>
                </a:cxn>
                <a:cxn ang="0">
                  <a:pos x="11" y="384"/>
                </a:cxn>
                <a:cxn ang="0">
                  <a:pos x="9" y="424"/>
                </a:cxn>
                <a:cxn ang="0">
                  <a:pos x="0" y="424"/>
                </a:cxn>
                <a:cxn ang="0">
                  <a:pos x="1" y="384"/>
                </a:cxn>
                <a:cxn ang="0">
                  <a:pos x="4" y="344"/>
                </a:cxn>
                <a:cxn ang="0">
                  <a:pos x="8" y="306"/>
                </a:cxn>
                <a:cxn ang="0">
                  <a:pos x="14" y="267"/>
                </a:cxn>
                <a:cxn ang="0">
                  <a:pos x="27" y="196"/>
                </a:cxn>
                <a:cxn ang="0">
                  <a:pos x="42" y="132"/>
                </a:cxn>
                <a:cxn ang="0">
                  <a:pos x="72" y="37"/>
                </a:cxn>
                <a:cxn ang="0">
                  <a:pos x="85" y="0"/>
                </a:cxn>
                <a:cxn ang="0">
                  <a:pos x="94" y="2"/>
                </a:cxn>
              </a:cxnLst>
              <a:rect l="0" t="0" r="r" b="b"/>
              <a:pathLst>
                <a:path w="94" h="424">
                  <a:moveTo>
                    <a:pt x="94" y="2"/>
                  </a:moveTo>
                  <a:lnTo>
                    <a:pt x="81" y="39"/>
                  </a:lnTo>
                  <a:lnTo>
                    <a:pt x="51" y="135"/>
                  </a:lnTo>
                  <a:lnTo>
                    <a:pt x="37" y="197"/>
                  </a:lnTo>
                  <a:lnTo>
                    <a:pt x="23" y="268"/>
                  </a:lnTo>
                  <a:lnTo>
                    <a:pt x="17" y="306"/>
                  </a:lnTo>
                  <a:lnTo>
                    <a:pt x="13" y="344"/>
                  </a:lnTo>
                  <a:lnTo>
                    <a:pt x="11" y="384"/>
                  </a:lnTo>
                  <a:lnTo>
                    <a:pt x="9" y="424"/>
                  </a:lnTo>
                  <a:lnTo>
                    <a:pt x="0" y="424"/>
                  </a:lnTo>
                  <a:lnTo>
                    <a:pt x="1" y="384"/>
                  </a:lnTo>
                  <a:lnTo>
                    <a:pt x="4" y="344"/>
                  </a:lnTo>
                  <a:lnTo>
                    <a:pt x="8" y="306"/>
                  </a:lnTo>
                  <a:lnTo>
                    <a:pt x="14" y="267"/>
                  </a:lnTo>
                  <a:lnTo>
                    <a:pt x="27" y="196"/>
                  </a:lnTo>
                  <a:lnTo>
                    <a:pt x="42" y="132"/>
                  </a:lnTo>
                  <a:lnTo>
                    <a:pt x="72" y="37"/>
                  </a:lnTo>
                  <a:lnTo>
                    <a:pt x="85" y="0"/>
                  </a:lnTo>
                  <a:lnTo>
                    <a:pt x="94" y="2"/>
                  </a:lnTo>
                  <a:close/>
                </a:path>
              </a:pathLst>
            </a:custGeom>
            <a:solidFill>
              <a:srgbClr val="660066"/>
            </a:solidFill>
            <a:ln w="9525">
              <a:noFill/>
              <a:round/>
              <a:headEnd/>
              <a:tailEnd/>
            </a:ln>
          </p:spPr>
          <p:txBody>
            <a:bodyPr/>
            <a:lstStyle/>
            <a:p>
              <a:endParaRPr lang="en-US">
                <a:solidFill>
                  <a:srgbClr val="000000"/>
                </a:solidFill>
              </a:endParaRPr>
            </a:p>
          </p:txBody>
        </p:sp>
        <p:sp>
          <p:nvSpPr>
            <p:cNvPr id="7221" name="Freeform 53"/>
            <p:cNvSpPr>
              <a:spLocks/>
            </p:cNvSpPr>
            <p:nvPr userDrawn="1"/>
          </p:nvSpPr>
          <p:spPr bwMode="auto">
            <a:xfrm>
              <a:off x="269" y="3876"/>
              <a:ext cx="1" cy="1"/>
            </a:xfrm>
            <a:custGeom>
              <a:avLst/>
              <a:gdLst/>
              <a:ahLst/>
              <a:cxnLst>
                <a:cxn ang="0">
                  <a:pos x="9" y="1"/>
                </a:cxn>
                <a:cxn ang="0">
                  <a:pos x="9" y="2"/>
                </a:cxn>
                <a:cxn ang="0">
                  <a:pos x="0" y="0"/>
                </a:cxn>
                <a:cxn ang="0">
                  <a:pos x="0" y="1"/>
                </a:cxn>
                <a:cxn ang="0">
                  <a:pos x="9" y="1"/>
                </a:cxn>
              </a:cxnLst>
              <a:rect l="0" t="0" r="r" b="b"/>
              <a:pathLst>
                <a:path w="9" h="2">
                  <a:moveTo>
                    <a:pt x="9" y="1"/>
                  </a:moveTo>
                  <a:lnTo>
                    <a:pt x="9" y="2"/>
                  </a:lnTo>
                  <a:lnTo>
                    <a:pt x="0" y="0"/>
                  </a:lnTo>
                  <a:lnTo>
                    <a:pt x="0" y="1"/>
                  </a:lnTo>
                  <a:lnTo>
                    <a:pt x="9" y="1"/>
                  </a:lnTo>
                  <a:close/>
                </a:path>
              </a:pathLst>
            </a:custGeom>
            <a:solidFill>
              <a:srgbClr val="660066"/>
            </a:solidFill>
            <a:ln w="9525">
              <a:noFill/>
              <a:round/>
              <a:headEnd/>
              <a:tailEnd/>
            </a:ln>
          </p:spPr>
          <p:txBody>
            <a:bodyPr/>
            <a:lstStyle/>
            <a:p>
              <a:endParaRPr lang="en-US">
                <a:solidFill>
                  <a:srgbClr val="000000"/>
                </a:solidFill>
              </a:endParaRPr>
            </a:p>
          </p:txBody>
        </p:sp>
        <p:sp>
          <p:nvSpPr>
            <p:cNvPr id="7222" name="Freeform 54"/>
            <p:cNvSpPr>
              <a:spLocks/>
            </p:cNvSpPr>
            <p:nvPr userDrawn="1"/>
          </p:nvSpPr>
          <p:spPr bwMode="auto">
            <a:xfrm>
              <a:off x="257" y="3937"/>
              <a:ext cx="13" cy="75"/>
            </a:xfrm>
            <a:custGeom>
              <a:avLst/>
              <a:gdLst/>
              <a:ahLst/>
              <a:cxnLst>
                <a:cxn ang="0">
                  <a:pos x="9" y="0"/>
                </a:cxn>
                <a:cxn ang="0">
                  <a:pos x="13" y="87"/>
                </a:cxn>
                <a:cxn ang="0">
                  <a:pos x="23" y="177"/>
                </a:cxn>
                <a:cxn ang="0">
                  <a:pos x="37" y="266"/>
                </a:cxn>
                <a:cxn ang="0">
                  <a:pos x="52" y="347"/>
                </a:cxn>
                <a:cxn ang="0">
                  <a:pos x="68" y="418"/>
                </a:cxn>
                <a:cxn ang="0">
                  <a:pos x="82" y="475"/>
                </a:cxn>
                <a:cxn ang="0">
                  <a:pos x="95" y="527"/>
                </a:cxn>
                <a:cxn ang="0">
                  <a:pos x="86" y="529"/>
                </a:cxn>
                <a:cxn ang="0">
                  <a:pos x="73" y="478"/>
                </a:cxn>
                <a:cxn ang="0">
                  <a:pos x="59" y="421"/>
                </a:cxn>
                <a:cxn ang="0">
                  <a:pos x="43" y="349"/>
                </a:cxn>
                <a:cxn ang="0">
                  <a:pos x="27" y="267"/>
                </a:cxn>
                <a:cxn ang="0">
                  <a:pos x="14" y="178"/>
                </a:cxn>
                <a:cxn ang="0">
                  <a:pos x="4" y="88"/>
                </a:cxn>
                <a:cxn ang="0">
                  <a:pos x="0" y="0"/>
                </a:cxn>
                <a:cxn ang="0">
                  <a:pos x="9" y="0"/>
                </a:cxn>
              </a:cxnLst>
              <a:rect l="0" t="0" r="r" b="b"/>
              <a:pathLst>
                <a:path w="95" h="529">
                  <a:moveTo>
                    <a:pt x="9" y="0"/>
                  </a:moveTo>
                  <a:lnTo>
                    <a:pt x="13" y="87"/>
                  </a:lnTo>
                  <a:lnTo>
                    <a:pt x="23" y="177"/>
                  </a:lnTo>
                  <a:lnTo>
                    <a:pt x="37" y="266"/>
                  </a:lnTo>
                  <a:lnTo>
                    <a:pt x="52" y="347"/>
                  </a:lnTo>
                  <a:lnTo>
                    <a:pt x="68" y="418"/>
                  </a:lnTo>
                  <a:lnTo>
                    <a:pt x="82" y="475"/>
                  </a:lnTo>
                  <a:lnTo>
                    <a:pt x="95" y="527"/>
                  </a:lnTo>
                  <a:lnTo>
                    <a:pt x="86" y="529"/>
                  </a:lnTo>
                  <a:lnTo>
                    <a:pt x="73" y="478"/>
                  </a:lnTo>
                  <a:lnTo>
                    <a:pt x="59" y="421"/>
                  </a:lnTo>
                  <a:lnTo>
                    <a:pt x="43" y="349"/>
                  </a:lnTo>
                  <a:lnTo>
                    <a:pt x="27" y="267"/>
                  </a:lnTo>
                  <a:lnTo>
                    <a:pt x="14" y="178"/>
                  </a:lnTo>
                  <a:lnTo>
                    <a:pt x="4" y="88"/>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23" name="Freeform 55"/>
            <p:cNvSpPr>
              <a:spLocks/>
            </p:cNvSpPr>
            <p:nvPr userDrawn="1"/>
          </p:nvSpPr>
          <p:spPr bwMode="auto">
            <a:xfrm>
              <a:off x="257" y="3937"/>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24" name="Freeform 56"/>
            <p:cNvSpPr>
              <a:spLocks/>
            </p:cNvSpPr>
            <p:nvPr userDrawn="1"/>
          </p:nvSpPr>
          <p:spPr bwMode="auto">
            <a:xfrm>
              <a:off x="269" y="4012"/>
              <a:ext cx="4" cy="86"/>
            </a:xfrm>
            <a:custGeom>
              <a:avLst/>
              <a:gdLst/>
              <a:ahLst/>
              <a:cxnLst>
                <a:cxn ang="0">
                  <a:pos x="9" y="0"/>
                </a:cxn>
                <a:cxn ang="0">
                  <a:pos x="11" y="210"/>
                </a:cxn>
                <a:cxn ang="0">
                  <a:pos x="14" y="379"/>
                </a:cxn>
                <a:cxn ang="0">
                  <a:pos x="20" y="511"/>
                </a:cxn>
                <a:cxn ang="0">
                  <a:pos x="23" y="561"/>
                </a:cxn>
                <a:cxn ang="0">
                  <a:pos x="27" y="602"/>
                </a:cxn>
                <a:cxn ang="0">
                  <a:pos x="18" y="603"/>
                </a:cxn>
                <a:cxn ang="0">
                  <a:pos x="14" y="562"/>
                </a:cxn>
                <a:cxn ang="0">
                  <a:pos x="11" y="511"/>
                </a:cxn>
                <a:cxn ang="0">
                  <a:pos x="5" y="379"/>
                </a:cxn>
                <a:cxn ang="0">
                  <a:pos x="1" y="210"/>
                </a:cxn>
                <a:cxn ang="0">
                  <a:pos x="0" y="0"/>
                </a:cxn>
                <a:cxn ang="0">
                  <a:pos x="9" y="0"/>
                </a:cxn>
              </a:cxnLst>
              <a:rect l="0" t="0" r="r" b="b"/>
              <a:pathLst>
                <a:path w="27" h="603">
                  <a:moveTo>
                    <a:pt x="9" y="0"/>
                  </a:moveTo>
                  <a:lnTo>
                    <a:pt x="11" y="210"/>
                  </a:lnTo>
                  <a:lnTo>
                    <a:pt x="14" y="379"/>
                  </a:lnTo>
                  <a:lnTo>
                    <a:pt x="20" y="511"/>
                  </a:lnTo>
                  <a:lnTo>
                    <a:pt x="23" y="561"/>
                  </a:lnTo>
                  <a:lnTo>
                    <a:pt x="27" y="602"/>
                  </a:lnTo>
                  <a:lnTo>
                    <a:pt x="18" y="603"/>
                  </a:lnTo>
                  <a:lnTo>
                    <a:pt x="14" y="562"/>
                  </a:lnTo>
                  <a:lnTo>
                    <a:pt x="11" y="511"/>
                  </a:lnTo>
                  <a:lnTo>
                    <a:pt x="5" y="379"/>
                  </a:lnTo>
                  <a:lnTo>
                    <a:pt x="1" y="210"/>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25" name="Freeform 57"/>
            <p:cNvSpPr>
              <a:spLocks/>
            </p:cNvSpPr>
            <p:nvPr userDrawn="1"/>
          </p:nvSpPr>
          <p:spPr bwMode="auto">
            <a:xfrm>
              <a:off x="269" y="4012"/>
              <a:ext cx="1" cy="1"/>
            </a:xfrm>
            <a:custGeom>
              <a:avLst/>
              <a:gdLst/>
              <a:ahLst/>
              <a:cxnLst>
                <a:cxn ang="0">
                  <a:pos x="9" y="0"/>
                </a:cxn>
                <a:cxn ang="0">
                  <a:pos x="9" y="1"/>
                </a:cxn>
                <a:cxn ang="0">
                  <a:pos x="0" y="1"/>
                </a:cxn>
                <a:cxn ang="0">
                  <a:pos x="0" y="2"/>
                </a:cxn>
                <a:cxn ang="0">
                  <a:pos x="9" y="0"/>
                </a:cxn>
              </a:cxnLst>
              <a:rect l="0" t="0" r="r" b="b"/>
              <a:pathLst>
                <a:path w="9" h="2">
                  <a:moveTo>
                    <a:pt x="9" y="0"/>
                  </a:moveTo>
                  <a:lnTo>
                    <a:pt x="9" y="1"/>
                  </a:lnTo>
                  <a:lnTo>
                    <a:pt x="0" y="1"/>
                  </a:lnTo>
                  <a:lnTo>
                    <a:pt x="0" y="2"/>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26" name="Freeform 58"/>
            <p:cNvSpPr>
              <a:spLocks/>
            </p:cNvSpPr>
            <p:nvPr userDrawn="1"/>
          </p:nvSpPr>
          <p:spPr bwMode="auto">
            <a:xfrm>
              <a:off x="272" y="4098"/>
              <a:ext cx="10" cy="27"/>
            </a:xfrm>
            <a:custGeom>
              <a:avLst/>
              <a:gdLst/>
              <a:ahLst/>
              <a:cxnLst>
                <a:cxn ang="0">
                  <a:pos x="9" y="0"/>
                </a:cxn>
                <a:cxn ang="0">
                  <a:pos x="20" y="64"/>
                </a:cxn>
                <a:cxn ang="0">
                  <a:pos x="26" y="91"/>
                </a:cxn>
                <a:cxn ang="0">
                  <a:pos x="34" y="116"/>
                </a:cxn>
                <a:cxn ang="0">
                  <a:pos x="42" y="136"/>
                </a:cxn>
                <a:cxn ang="0">
                  <a:pos x="51" y="155"/>
                </a:cxn>
                <a:cxn ang="0">
                  <a:pos x="62" y="170"/>
                </a:cxn>
                <a:cxn ang="0">
                  <a:pos x="73" y="182"/>
                </a:cxn>
                <a:cxn ang="0">
                  <a:pos x="66" y="188"/>
                </a:cxn>
                <a:cxn ang="0">
                  <a:pos x="55" y="175"/>
                </a:cxn>
                <a:cxn ang="0">
                  <a:pos x="43" y="159"/>
                </a:cxn>
                <a:cxn ang="0">
                  <a:pos x="34" y="141"/>
                </a:cxn>
                <a:cxn ang="0">
                  <a:pos x="25" y="118"/>
                </a:cxn>
                <a:cxn ang="0">
                  <a:pos x="17" y="93"/>
                </a:cxn>
                <a:cxn ang="0">
                  <a:pos x="11" y="66"/>
                </a:cxn>
                <a:cxn ang="0">
                  <a:pos x="0" y="1"/>
                </a:cxn>
                <a:cxn ang="0">
                  <a:pos x="9" y="0"/>
                </a:cxn>
              </a:cxnLst>
              <a:rect l="0" t="0" r="r" b="b"/>
              <a:pathLst>
                <a:path w="73" h="188">
                  <a:moveTo>
                    <a:pt x="9" y="0"/>
                  </a:moveTo>
                  <a:lnTo>
                    <a:pt x="20" y="64"/>
                  </a:lnTo>
                  <a:lnTo>
                    <a:pt x="26" y="91"/>
                  </a:lnTo>
                  <a:lnTo>
                    <a:pt x="34" y="116"/>
                  </a:lnTo>
                  <a:lnTo>
                    <a:pt x="42" y="136"/>
                  </a:lnTo>
                  <a:lnTo>
                    <a:pt x="51" y="155"/>
                  </a:lnTo>
                  <a:lnTo>
                    <a:pt x="62" y="170"/>
                  </a:lnTo>
                  <a:lnTo>
                    <a:pt x="73" y="182"/>
                  </a:lnTo>
                  <a:lnTo>
                    <a:pt x="66" y="188"/>
                  </a:lnTo>
                  <a:lnTo>
                    <a:pt x="55" y="175"/>
                  </a:lnTo>
                  <a:lnTo>
                    <a:pt x="43" y="159"/>
                  </a:lnTo>
                  <a:lnTo>
                    <a:pt x="34" y="141"/>
                  </a:lnTo>
                  <a:lnTo>
                    <a:pt x="25" y="118"/>
                  </a:lnTo>
                  <a:lnTo>
                    <a:pt x="17" y="93"/>
                  </a:lnTo>
                  <a:lnTo>
                    <a:pt x="11" y="66"/>
                  </a:lnTo>
                  <a:lnTo>
                    <a:pt x="0" y="1"/>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27" name="Freeform 59"/>
            <p:cNvSpPr>
              <a:spLocks/>
            </p:cNvSpPr>
            <p:nvPr userDrawn="1"/>
          </p:nvSpPr>
          <p:spPr bwMode="auto">
            <a:xfrm>
              <a:off x="272" y="4098"/>
              <a:ext cx="1" cy="1"/>
            </a:xfrm>
            <a:custGeom>
              <a:avLst/>
              <a:gdLst/>
              <a:ahLst/>
              <a:cxnLst>
                <a:cxn ang="0">
                  <a:pos x="0" y="1"/>
                </a:cxn>
                <a:cxn ang="0">
                  <a:pos x="9" y="0"/>
                </a:cxn>
                <a:cxn ang="0">
                  <a:pos x="0" y="1"/>
                </a:cxn>
              </a:cxnLst>
              <a:rect l="0" t="0" r="r" b="b"/>
              <a:pathLst>
                <a:path w="9" h="1">
                  <a:moveTo>
                    <a:pt x="0" y="1"/>
                  </a:moveTo>
                  <a:lnTo>
                    <a:pt x="9" y="0"/>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228" name="Freeform 60"/>
            <p:cNvSpPr>
              <a:spLocks/>
            </p:cNvSpPr>
            <p:nvPr userDrawn="1"/>
          </p:nvSpPr>
          <p:spPr bwMode="auto">
            <a:xfrm>
              <a:off x="281" y="4124"/>
              <a:ext cx="22" cy="8"/>
            </a:xfrm>
            <a:custGeom>
              <a:avLst/>
              <a:gdLst/>
              <a:ahLst/>
              <a:cxnLst>
                <a:cxn ang="0">
                  <a:pos x="5" y="0"/>
                </a:cxn>
                <a:cxn ang="0">
                  <a:pos x="34" y="16"/>
                </a:cxn>
                <a:cxn ang="0">
                  <a:pos x="67" y="28"/>
                </a:cxn>
                <a:cxn ang="0">
                  <a:pos x="107" y="39"/>
                </a:cxn>
                <a:cxn ang="0">
                  <a:pos x="151" y="47"/>
                </a:cxn>
                <a:cxn ang="0">
                  <a:pos x="150" y="56"/>
                </a:cxn>
                <a:cxn ang="0">
                  <a:pos x="104" y="48"/>
                </a:cxn>
                <a:cxn ang="0">
                  <a:pos x="65" y="38"/>
                </a:cxn>
                <a:cxn ang="0">
                  <a:pos x="30" y="24"/>
                </a:cxn>
                <a:cxn ang="0">
                  <a:pos x="0" y="8"/>
                </a:cxn>
                <a:cxn ang="0">
                  <a:pos x="5" y="0"/>
                </a:cxn>
              </a:cxnLst>
              <a:rect l="0" t="0" r="r" b="b"/>
              <a:pathLst>
                <a:path w="151" h="56">
                  <a:moveTo>
                    <a:pt x="5" y="0"/>
                  </a:moveTo>
                  <a:lnTo>
                    <a:pt x="34" y="16"/>
                  </a:lnTo>
                  <a:lnTo>
                    <a:pt x="67" y="28"/>
                  </a:lnTo>
                  <a:lnTo>
                    <a:pt x="107" y="39"/>
                  </a:lnTo>
                  <a:lnTo>
                    <a:pt x="151" y="47"/>
                  </a:lnTo>
                  <a:lnTo>
                    <a:pt x="150" y="56"/>
                  </a:lnTo>
                  <a:lnTo>
                    <a:pt x="104" y="48"/>
                  </a:lnTo>
                  <a:lnTo>
                    <a:pt x="65" y="38"/>
                  </a:lnTo>
                  <a:lnTo>
                    <a:pt x="30" y="24"/>
                  </a:lnTo>
                  <a:lnTo>
                    <a:pt x="0" y="8"/>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7229" name="Freeform 61"/>
            <p:cNvSpPr>
              <a:spLocks/>
            </p:cNvSpPr>
            <p:nvPr userDrawn="1"/>
          </p:nvSpPr>
          <p:spPr bwMode="auto">
            <a:xfrm>
              <a:off x="281" y="4124"/>
              <a:ext cx="1" cy="1"/>
            </a:xfrm>
            <a:custGeom>
              <a:avLst/>
              <a:gdLst/>
              <a:ahLst/>
              <a:cxnLst>
                <a:cxn ang="0">
                  <a:pos x="0" y="7"/>
                </a:cxn>
                <a:cxn ang="0">
                  <a:pos x="1" y="8"/>
                </a:cxn>
                <a:cxn ang="0">
                  <a:pos x="6" y="0"/>
                </a:cxn>
                <a:cxn ang="0">
                  <a:pos x="7" y="1"/>
                </a:cxn>
                <a:cxn ang="0">
                  <a:pos x="0" y="7"/>
                </a:cxn>
              </a:cxnLst>
              <a:rect l="0" t="0" r="r" b="b"/>
              <a:pathLst>
                <a:path w="7" h="8">
                  <a:moveTo>
                    <a:pt x="0" y="7"/>
                  </a:moveTo>
                  <a:lnTo>
                    <a:pt x="1" y="8"/>
                  </a:lnTo>
                  <a:lnTo>
                    <a:pt x="6" y="0"/>
                  </a:lnTo>
                  <a:lnTo>
                    <a:pt x="7" y="1"/>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7230" name="Freeform 62"/>
            <p:cNvSpPr>
              <a:spLocks/>
            </p:cNvSpPr>
            <p:nvPr userDrawn="1"/>
          </p:nvSpPr>
          <p:spPr bwMode="auto">
            <a:xfrm>
              <a:off x="303" y="4131"/>
              <a:ext cx="14" cy="9"/>
            </a:xfrm>
            <a:custGeom>
              <a:avLst/>
              <a:gdLst/>
              <a:ahLst/>
              <a:cxnLst>
                <a:cxn ang="0">
                  <a:pos x="2" y="0"/>
                </a:cxn>
                <a:cxn ang="0">
                  <a:pos x="45" y="9"/>
                </a:cxn>
                <a:cxn ang="0">
                  <a:pos x="62" y="16"/>
                </a:cxn>
                <a:cxn ang="0">
                  <a:pos x="75" y="22"/>
                </a:cxn>
                <a:cxn ang="0">
                  <a:pos x="87" y="30"/>
                </a:cxn>
                <a:cxn ang="0">
                  <a:pos x="95" y="41"/>
                </a:cxn>
                <a:cxn ang="0">
                  <a:pos x="100" y="52"/>
                </a:cxn>
                <a:cxn ang="0">
                  <a:pos x="103" y="63"/>
                </a:cxn>
                <a:cxn ang="0">
                  <a:pos x="93" y="65"/>
                </a:cxn>
                <a:cxn ang="0">
                  <a:pos x="91" y="54"/>
                </a:cxn>
                <a:cxn ang="0">
                  <a:pos x="87" y="45"/>
                </a:cxn>
                <a:cxn ang="0">
                  <a:pos x="81" y="37"/>
                </a:cxn>
                <a:cxn ang="0">
                  <a:pos x="71" y="30"/>
                </a:cxn>
                <a:cxn ang="0">
                  <a:pos x="57" y="24"/>
                </a:cxn>
                <a:cxn ang="0">
                  <a:pos x="43" y="18"/>
                </a:cxn>
                <a:cxn ang="0">
                  <a:pos x="0" y="9"/>
                </a:cxn>
                <a:cxn ang="0">
                  <a:pos x="2" y="0"/>
                </a:cxn>
              </a:cxnLst>
              <a:rect l="0" t="0" r="r" b="b"/>
              <a:pathLst>
                <a:path w="103" h="65">
                  <a:moveTo>
                    <a:pt x="2" y="0"/>
                  </a:moveTo>
                  <a:lnTo>
                    <a:pt x="45" y="9"/>
                  </a:lnTo>
                  <a:lnTo>
                    <a:pt x="62" y="16"/>
                  </a:lnTo>
                  <a:lnTo>
                    <a:pt x="75" y="22"/>
                  </a:lnTo>
                  <a:lnTo>
                    <a:pt x="87" y="30"/>
                  </a:lnTo>
                  <a:lnTo>
                    <a:pt x="95" y="41"/>
                  </a:lnTo>
                  <a:lnTo>
                    <a:pt x="100" y="52"/>
                  </a:lnTo>
                  <a:lnTo>
                    <a:pt x="103" y="63"/>
                  </a:lnTo>
                  <a:lnTo>
                    <a:pt x="93" y="65"/>
                  </a:lnTo>
                  <a:lnTo>
                    <a:pt x="91" y="54"/>
                  </a:lnTo>
                  <a:lnTo>
                    <a:pt x="87" y="45"/>
                  </a:lnTo>
                  <a:lnTo>
                    <a:pt x="81" y="37"/>
                  </a:lnTo>
                  <a:lnTo>
                    <a:pt x="71" y="30"/>
                  </a:lnTo>
                  <a:lnTo>
                    <a:pt x="57" y="24"/>
                  </a:lnTo>
                  <a:lnTo>
                    <a:pt x="43" y="18"/>
                  </a:lnTo>
                  <a:lnTo>
                    <a:pt x="0" y="9"/>
                  </a:lnTo>
                  <a:lnTo>
                    <a:pt x="2" y="0"/>
                  </a:lnTo>
                  <a:close/>
                </a:path>
              </a:pathLst>
            </a:custGeom>
            <a:solidFill>
              <a:srgbClr val="660066"/>
            </a:solidFill>
            <a:ln w="9525">
              <a:noFill/>
              <a:round/>
              <a:headEnd/>
              <a:tailEnd/>
            </a:ln>
          </p:spPr>
          <p:txBody>
            <a:bodyPr/>
            <a:lstStyle/>
            <a:p>
              <a:endParaRPr lang="en-US">
                <a:solidFill>
                  <a:srgbClr val="000000"/>
                </a:solidFill>
              </a:endParaRPr>
            </a:p>
          </p:txBody>
        </p:sp>
        <p:sp>
          <p:nvSpPr>
            <p:cNvPr id="7231" name="Freeform 63"/>
            <p:cNvSpPr>
              <a:spLocks/>
            </p:cNvSpPr>
            <p:nvPr userDrawn="1"/>
          </p:nvSpPr>
          <p:spPr bwMode="auto">
            <a:xfrm>
              <a:off x="303" y="4131"/>
              <a:ext cx="1" cy="1"/>
            </a:xfrm>
            <a:custGeom>
              <a:avLst/>
              <a:gdLst/>
              <a:ahLst/>
              <a:cxnLst>
                <a:cxn ang="0">
                  <a:pos x="1" y="0"/>
                </a:cxn>
                <a:cxn ang="0">
                  <a:pos x="2" y="0"/>
                </a:cxn>
                <a:cxn ang="0">
                  <a:pos x="0" y="9"/>
                </a:cxn>
                <a:cxn ang="0">
                  <a:pos x="1" y="0"/>
                </a:cxn>
              </a:cxnLst>
              <a:rect l="0" t="0" r="r" b="b"/>
              <a:pathLst>
                <a:path w="2" h="9">
                  <a:moveTo>
                    <a:pt x="1" y="0"/>
                  </a:moveTo>
                  <a:lnTo>
                    <a:pt x="2" y="0"/>
                  </a:lnTo>
                  <a:lnTo>
                    <a:pt x="0" y="9"/>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7232" name="Freeform 64"/>
            <p:cNvSpPr>
              <a:spLocks/>
            </p:cNvSpPr>
            <p:nvPr userDrawn="1"/>
          </p:nvSpPr>
          <p:spPr bwMode="auto">
            <a:xfrm>
              <a:off x="315" y="4140"/>
              <a:ext cx="2" cy="3"/>
            </a:xfrm>
            <a:custGeom>
              <a:avLst/>
              <a:gdLst/>
              <a:ahLst/>
              <a:cxnLst>
                <a:cxn ang="0">
                  <a:pos x="14" y="1"/>
                </a:cxn>
                <a:cxn ang="0">
                  <a:pos x="9" y="21"/>
                </a:cxn>
                <a:cxn ang="0">
                  <a:pos x="0" y="20"/>
                </a:cxn>
                <a:cxn ang="0">
                  <a:pos x="4" y="0"/>
                </a:cxn>
                <a:cxn ang="0">
                  <a:pos x="14" y="1"/>
                </a:cxn>
              </a:cxnLst>
              <a:rect l="0" t="0" r="r" b="b"/>
              <a:pathLst>
                <a:path w="14" h="21">
                  <a:moveTo>
                    <a:pt x="14" y="1"/>
                  </a:moveTo>
                  <a:lnTo>
                    <a:pt x="9" y="21"/>
                  </a:lnTo>
                  <a:lnTo>
                    <a:pt x="0" y="20"/>
                  </a:lnTo>
                  <a:lnTo>
                    <a:pt x="4" y="0"/>
                  </a:lnTo>
                  <a:lnTo>
                    <a:pt x="14" y="1"/>
                  </a:lnTo>
                  <a:close/>
                </a:path>
              </a:pathLst>
            </a:custGeom>
            <a:solidFill>
              <a:srgbClr val="660066"/>
            </a:solidFill>
            <a:ln w="9525">
              <a:noFill/>
              <a:round/>
              <a:headEnd/>
              <a:tailEnd/>
            </a:ln>
          </p:spPr>
          <p:txBody>
            <a:bodyPr/>
            <a:lstStyle/>
            <a:p>
              <a:endParaRPr lang="en-US">
                <a:solidFill>
                  <a:srgbClr val="000000"/>
                </a:solidFill>
              </a:endParaRPr>
            </a:p>
          </p:txBody>
        </p:sp>
        <p:sp>
          <p:nvSpPr>
            <p:cNvPr id="7233" name="Freeform 65"/>
            <p:cNvSpPr>
              <a:spLocks/>
            </p:cNvSpPr>
            <p:nvPr userDrawn="1"/>
          </p:nvSpPr>
          <p:spPr bwMode="auto">
            <a:xfrm>
              <a:off x="316" y="4140"/>
              <a:ext cx="1" cy="1"/>
            </a:xfrm>
            <a:custGeom>
              <a:avLst/>
              <a:gdLst/>
              <a:ahLst/>
              <a:cxnLst>
                <a:cxn ang="0">
                  <a:pos x="10" y="1"/>
                </a:cxn>
                <a:cxn ang="0">
                  <a:pos x="0" y="0"/>
                </a:cxn>
                <a:cxn ang="0">
                  <a:pos x="0" y="3"/>
                </a:cxn>
                <a:cxn ang="0">
                  <a:pos x="10" y="1"/>
                </a:cxn>
              </a:cxnLst>
              <a:rect l="0" t="0" r="r" b="b"/>
              <a:pathLst>
                <a:path w="10" h="3">
                  <a:moveTo>
                    <a:pt x="10" y="1"/>
                  </a:moveTo>
                  <a:lnTo>
                    <a:pt x="0" y="0"/>
                  </a:lnTo>
                  <a:lnTo>
                    <a:pt x="0" y="3"/>
                  </a:lnTo>
                  <a:lnTo>
                    <a:pt x="10" y="1"/>
                  </a:lnTo>
                  <a:close/>
                </a:path>
              </a:pathLst>
            </a:custGeom>
            <a:solidFill>
              <a:srgbClr val="660066"/>
            </a:solidFill>
            <a:ln w="9525">
              <a:noFill/>
              <a:round/>
              <a:headEnd/>
              <a:tailEnd/>
            </a:ln>
          </p:spPr>
          <p:txBody>
            <a:bodyPr/>
            <a:lstStyle/>
            <a:p>
              <a:endParaRPr lang="en-US">
                <a:solidFill>
                  <a:srgbClr val="000000"/>
                </a:solidFill>
              </a:endParaRPr>
            </a:p>
          </p:txBody>
        </p:sp>
        <p:sp>
          <p:nvSpPr>
            <p:cNvPr id="7234" name="Freeform 66"/>
            <p:cNvSpPr>
              <a:spLocks/>
            </p:cNvSpPr>
            <p:nvPr userDrawn="1"/>
          </p:nvSpPr>
          <p:spPr bwMode="auto">
            <a:xfrm>
              <a:off x="314" y="4142"/>
              <a:ext cx="2" cy="2"/>
            </a:xfrm>
            <a:custGeom>
              <a:avLst/>
              <a:gdLst/>
              <a:ahLst/>
              <a:cxnLst>
                <a:cxn ang="0">
                  <a:pos x="18" y="7"/>
                </a:cxn>
                <a:cxn ang="0">
                  <a:pos x="12" y="11"/>
                </a:cxn>
                <a:cxn ang="0">
                  <a:pos x="3" y="12"/>
                </a:cxn>
                <a:cxn ang="0">
                  <a:pos x="0" y="4"/>
                </a:cxn>
                <a:cxn ang="0">
                  <a:pos x="9" y="3"/>
                </a:cxn>
                <a:cxn ang="0">
                  <a:pos x="12" y="0"/>
                </a:cxn>
                <a:cxn ang="0">
                  <a:pos x="18" y="7"/>
                </a:cxn>
              </a:cxnLst>
              <a:rect l="0" t="0" r="r" b="b"/>
              <a:pathLst>
                <a:path w="18" h="12">
                  <a:moveTo>
                    <a:pt x="18" y="7"/>
                  </a:moveTo>
                  <a:lnTo>
                    <a:pt x="12" y="11"/>
                  </a:lnTo>
                  <a:lnTo>
                    <a:pt x="3" y="12"/>
                  </a:lnTo>
                  <a:lnTo>
                    <a:pt x="0" y="4"/>
                  </a:lnTo>
                  <a:lnTo>
                    <a:pt x="9" y="3"/>
                  </a:lnTo>
                  <a:lnTo>
                    <a:pt x="12" y="0"/>
                  </a:lnTo>
                  <a:lnTo>
                    <a:pt x="18" y="7"/>
                  </a:lnTo>
                  <a:close/>
                </a:path>
              </a:pathLst>
            </a:custGeom>
            <a:solidFill>
              <a:srgbClr val="660066"/>
            </a:solidFill>
            <a:ln w="9525">
              <a:noFill/>
              <a:round/>
              <a:headEnd/>
              <a:tailEnd/>
            </a:ln>
          </p:spPr>
          <p:txBody>
            <a:bodyPr/>
            <a:lstStyle/>
            <a:p>
              <a:endParaRPr lang="en-US">
                <a:solidFill>
                  <a:srgbClr val="000000"/>
                </a:solidFill>
              </a:endParaRPr>
            </a:p>
          </p:txBody>
        </p:sp>
        <p:sp>
          <p:nvSpPr>
            <p:cNvPr id="7235" name="Freeform 67"/>
            <p:cNvSpPr>
              <a:spLocks/>
            </p:cNvSpPr>
            <p:nvPr userDrawn="1"/>
          </p:nvSpPr>
          <p:spPr bwMode="auto">
            <a:xfrm>
              <a:off x="315" y="4142"/>
              <a:ext cx="2" cy="1"/>
            </a:xfrm>
            <a:custGeom>
              <a:avLst/>
              <a:gdLst/>
              <a:ahLst/>
              <a:cxnLst>
                <a:cxn ang="0">
                  <a:pos x="9" y="4"/>
                </a:cxn>
                <a:cxn ang="0">
                  <a:pos x="8" y="6"/>
                </a:cxn>
                <a:cxn ang="0">
                  <a:pos x="7" y="7"/>
                </a:cxn>
                <a:cxn ang="0">
                  <a:pos x="1" y="0"/>
                </a:cxn>
                <a:cxn ang="0">
                  <a:pos x="0" y="3"/>
                </a:cxn>
                <a:cxn ang="0">
                  <a:pos x="9" y="4"/>
                </a:cxn>
              </a:cxnLst>
              <a:rect l="0" t="0" r="r" b="b"/>
              <a:pathLst>
                <a:path w="9" h="7">
                  <a:moveTo>
                    <a:pt x="9" y="4"/>
                  </a:moveTo>
                  <a:lnTo>
                    <a:pt x="8" y="6"/>
                  </a:lnTo>
                  <a:lnTo>
                    <a:pt x="7" y="7"/>
                  </a:lnTo>
                  <a:lnTo>
                    <a:pt x="1" y="0"/>
                  </a:lnTo>
                  <a:lnTo>
                    <a:pt x="0" y="3"/>
                  </a:lnTo>
                  <a:lnTo>
                    <a:pt x="9" y="4"/>
                  </a:lnTo>
                  <a:close/>
                </a:path>
              </a:pathLst>
            </a:custGeom>
            <a:solidFill>
              <a:srgbClr val="660066"/>
            </a:solidFill>
            <a:ln w="9525">
              <a:noFill/>
              <a:round/>
              <a:headEnd/>
              <a:tailEnd/>
            </a:ln>
          </p:spPr>
          <p:txBody>
            <a:bodyPr/>
            <a:lstStyle/>
            <a:p>
              <a:endParaRPr lang="en-US">
                <a:solidFill>
                  <a:srgbClr val="000000"/>
                </a:solidFill>
              </a:endParaRPr>
            </a:p>
          </p:txBody>
        </p:sp>
        <p:sp>
          <p:nvSpPr>
            <p:cNvPr id="7236" name="Freeform 68"/>
            <p:cNvSpPr>
              <a:spLocks/>
            </p:cNvSpPr>
            <p:nvPr userDrawn="1"/>
          </p:nvSpPr>
          <p:spPr bwMode="auto">
            <a:xfrm>
              <a:off x="289" y="4141"/>
              <a:ext cx="25" cy="3"/>
            </a:xfrm>
            <a:custGeom>
              <a:avLst/>
              <a:gdLst/>
              <a:ahLst/>
              <a:cxnLst>
                <a:cxn ang="0">
                  <a:pos x="179" y="22"/>
                </a:cxn>
                <a:cxn ang="0">
                  <a:pos x="0" y="8"/>
                </a:cxn>
                <a:cxn ang="0">
                  <a:pos x="0" y="0"/>
                </a:cxn>
                <a:cxn ang="0">
                  <a:pos x="179" y="14"/>
                </a:cxn>
                <a:cxn ang="0">
                  <a:pos x="179" y="22"/>
                </a:cxn>
              </a:cxnLst>
              <a:rect l="0" t="0" r="r" b="b"/>
              <a:pathLst>
                <a:path w="179" h="22">
                  <a:moveTo>
                    <a:pt x="179" y="22"/>
                  </a:moveTo>
                  <a:lnTo>
                    <a:pt x="0" y="8"/>
                  </a:lnTo>
                  <a:lnTo>
                    <a:pt x="0" y="0"/>
                  </a:lnTo>
                  <a:lnTo>
                    <a:pt x="179" y="14"/>
                  </a:lnTo>
                  <a:lnTo>
                    <a:pt x="179" y="22"/>
                  </a:lnTo>
                  <a:close/>
                </a:path>
              </a:pathLst>
            </a:custGeom>
            <a:solidFill>
              <a:srgbClr val="660066"/>
            </a:solidFill>
            <a:ln w="9525">
              <a:noFill/>
              <a:round/>
              <a:headEnd/>
              <a:tailEnd/>
            </a:ln>
          </p:spPr>
          <p:txBody>
            <a:bodyPr/>
            <a:lstStyle/>
            <a:p>
              <a:endParaRPr lang="en-US">
                <a:solidFill>
                  <a:srgbClr val="000000"/>
                </a:solidFill>
              </a:endParaRPr>
            </a:p>
          </p:txBody>
        </p:sp>
        <p:sp>
          <p:nvSpPr>
            <p:cNvPr id="7237" name="Freeform 69"/>
            <p:cNvSpPr>
              <a:spLocks/>
            </p:cNvSpPr>
            <p:nvPr userDrawn="1"/>
          </p:nvSpPr>
          <p:spPr bwMode="auto">
            <a:xfrm>
              <a:off x="314" y="4143"/>
              <a:ext cx="1" cy="1"/>
            </a:xfrm>
            <a:custGeom>
              <a:avLst/>
              <a:gdLst/>
              <a:ahLst/>
              <a:cxnLst>
                <a:cxn ang="0">
                  <a:pos x="3" y="8"/>
                </a:cxn>
                <a:cxn ang="0">
                  <a:pos x="2" y="8"/>
                </a:cxn>
                <a:cxn ang="0">
                  <a:pos x="2" y="0"/>
                </a:cxn>
                <a:cxn ang="0">
                  <a:pos x="0" y="0"/>
                </a:cxn>
                <a:cxn ang="0">
                  <a:pos x="3" y="8"/>
                </a:cxn>
              </a:cxnLst>
              <a:rect l="0" t="0" r="r" b="b"/>
              <a:pathLst>
                <a:path w="3" h="8">
                  <a:moveTo>
                    <a:pt x="3" y="8"/>
                  </a:moveTo>
                  <a:lnTo>
                    <a:pt x="2" y="8"/>
                  </a:lnTo>
                  <a:lnTo>
                    <a:pt x="2" y="0"/>
                  </a:lnTo>
                  <a:lnTo>
                    <a:pt x="0" y="0"/>
                  </a:lnTo>
                  <a:lnTo>
                    <a:pt x="3" y="8"/>
                  </a:lnTo>
                  <a:close/>
                </a:path>
              </a:pathLst>
            </a:custGeom>
            <a:solidFill>
              <a:srgbClr val="660066"/>
            </a:solidFill>
            <a:ln w="9525">
              <a:noFill/>
              <a:round/>
              <a:headEnd/>
              <a:tailEnd/>
            </a:ln>
          </p:spPr>
          <p:txBody>
            <a:bodyPr/>
            <a:lstStyle/>
            <a:p>
              <a:endParaRPr lang="en-US">
                <a:solidFill>
                  <a:srgbClr val="000000"/>
                </a:solidFill>
              </a:endParaRPr>
            </a:p>
          </p:txBody>
        </p:sp>
        <p:sp>
          <p:nvSpPr>
            <p:cNvPr id="7238" name="Freeform 70"/>
            <p:cNvSpPr>
              <a:spLocks/>
            </p:cNvSpPr>
            <p:nvPr userDrawn="1"/>
          </p:nvSpPr>
          <p:spPr bwMode="auto">
            <a:xfrm>
              <a:off x="239" y="4139"/>
              <a:ext cx="50" cy="3"/>
            </a:xfrm>
            <a:custGeom>
              <a:avLst/>
              <a:gdLst/>
              <a:ahLst/>
              <a:cxnLst>
                <a:cxn ang="0">
                  <a:pos x="344" y="21"/>
                </a:cxn>
                <a:cxn ang="0">
                  <a:pos x="171" y="11"/>
                </a:cxn>
                <a:cxn ang="0">
                  <a:pos x="0" y="7"/>
                </a:cxn>
                <a:cxn ang="0">
                  <a:pos x="0" y="0"/>
                </a:cxn>
                <a:cxn ang="0">
                  <a:pos x="171" y="3"/>
                </a:cxn>
                <a:cxn ang="0">
                  <a:pos x="344" y="13"/>
                </a:cxn>
                <a:cxn ang="0">
                  <a:pos x="344" y="21"/>
                </a:cxn>
              </a:cxnLst>
              <a:rect l="0" t="0" r="r" b="b"/>
              <a:pathLst>
                <a:path w="344" h="21">
                  <a:moveTo>
                    <a:pt x="344" y="21"/>
                  </a:moveTo>
                  <a:lnTo>
                    <a:pt x="171" y="11"/>
                  </a:lnTo>
                  <a:lnTo>
                    <a:pt x="0" y="7"/>
                  </a:lnTo>
                  <a:lnTo>
                    <a:pt x="0" y="0"/>
                  </a:lnTo>
                  <a:lnTo>
                    <a:pt x="171" y="3"/>
                  </a:lnTo>
                  <a:lnTo>
                    <a:pt x="344" y="13"/>
                  </a:lnTo>
                  <a:lnTo>
                    <a:pt x="344" y="21"/>
                  </a:lnTo>
                  <a:close/>
                </a:path>
              </a:pathLst>
            </a:custGeom>
            <a:solidFill>
              <a:srgbClr val="660066"/>
            </a:solidFill>
            <a:ln w="9525">
              <a:noFill/>
              <a:round/>
              <a:headEnd/>
              <a:tailEnd/>
            </a:ln>
          </p:spPr>
          <p:txBody>
            <a:bodyPr/>
            <a:lstStyle/>
            <a:p>
              <a:endParaRPr lang="en-US">
                <a:solidFill>
                  <a:srgbClr val="000000"/>
                </a:solidFill>
              </a:endParaRPr>
            </a:p>
          </p:txBody>
        </p:sp>
        <p:sp>
          <p:nvSpPr>
            <p:cNvPr id="7239" name="Freeform 71"/>
            <p:cNvSpPr>
              <a:spLocks/>
            </p:cNvSpPr>
            <p:nvPr userDrawn="1"/>
          </p:nvSpPr>
          <p:spPr bwMode="auto">
            <a:xfrm>
              <a:off x="289" y="4141"/>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40" name="Freeform 72"/>
            <p:cNvSpPr>
              <a:spLocks/>
            </p:cNvSpPr>
            <p:nvPr userDrawn="1"/>
          </p:nvSpPr>
          <p:spPr bwMode="auto">
            <a:xfrm>
              <a:off x="183" y="4139"/>
              <a:ext cx="56" cy="5"/>
            </a:xfrm>
            <a:custGeom>
              <a:avLst/>
              <a:gdLst/>
              <a:ahLst/>
              <a:cxnLst>
                <a:cxn ang="0">
                  <a:pos x="396" y="7"/>
                </a:cxn>
                <a:cxn ang="0">
                  <a:pos x="293" y="9"/>
                </a:cxn>
                <a:cxn ang="0">
                  <a:pos x="195" y="14"/>
                </a:cxn>
                <a:cxn ang="0">
                  <a:pos x="97" y="22"/>
                </a:cxn>
                <a:cxn ang="0">
                  <a:pos x="2" y="35"/>
                </a:cxn>
                <a:cxn ang="0">
                  <a:pos x="0" y="27"/>
                </a:cxn>
                <a:cxn ang="0">
                  <a:pos x="95" y="14"/>
                </a:cxn>
                <a:cxn ang="0">
                  <a:pos x="192" y="6"/>
                </a:cxn>
                <a:cxn ang="0">
                  <a:pos x="293" y="1"/>
                </a:cxn>
                <a:cxn ang="0">
                  <a:pos x="396" y="0"/>
                </a:cxn>
                <a:cxn ang="0">
                  <a:pos x="396" y="7"/>
                </a:cxn>
              </a:cxnLst>
              <a:rect l="0" t="0" r="r" b="b"/>
              <a:pathLst>
                <a:path w="396" h="35">
                  <a:moveTo>
                    <a:pt x="396" y="7"/>
                  </a:moveTo>
                  <a:lnTo>
                    <a:pt x="293" y="9"/>
                  </a:lnTo>
                  <a:lnTo>
                    <a:pt x="195" y="14"/>
                  </a:lnTo>
                  <a:lnTo>
                    <a:pt x="97" y="22"/>
                  </a:lnTo>
                  <a:lnTo>
                    <a:pt x="2" y="35"/>
                  </a:lnTo>
                  <a:lnTo>
                    <a:pt x="0" y="27"/>
                  </a:lnTo>
                  <a:lnTo>
                    <a:pt x="95" y="14"/>
                  </a:lnTo>
                  <a:lnTo>
                    <a:pt x="192" y="6"/>
                  </a:lnTo>
                  <a:lnTo>
                    <a:pt x="293" y="1"/>
                  </a:lnTo>
                  <a:lnTo>
                    <a:pt x="396" y="0"/>
                  </a:lnTo>
                  <a:lnTo>
                    <a:pt x="396" y="7"/>
                  </a:lnTo>
                  <a:close/>
                </a:path>
              </a:pathLst>
            </a:custGeom>
            <a:solidFill>
              <a:srgbClr val="660066"/>
            </a:solidFill>
            <a:ln w="9525">
              <a:noFill/>
              <a:round/>
              <a:headEnd/>
              <a:tailEnd/>
            </a:ln>
          </p:spPr>
          <p:txBody>
            <a:bodyPr/>
            <a:lstStyle/>
            <a:p>
              <a:endParaRPr lang="en-US">
                <a:solidFill>
                  <a:srgbClr val="000000"/>
                </a:solidFill>
              </a:endParaRPr>
            </a:p>
          </p:txBody>
        </p:sp>
        <p:sp>
          <p:nvSpPr>
            <p:cNvPr id="7241" name="Freeform 73"/>
            <p:cNvSpPr>
              <a:spLocks/>
            </p:cNvSpPr>
            <p:nvPr userDrawn="1"/>
          </p:nvSpPr>
          <p:spPr bwMode="auto">
            <a:xfrm>
              <a:off x="239" y="4139"/>
              <a:ext cx="1" cy="1"/>
            </a:xfrm>
            <a:custGeom>
              <a:avLst/>
              <a:gdLst/>
              <a:ahLst/>
              <a:cxnLst>
                <a:cxn ang="0">
                  <a:pos x="0" y="0"/>
                </a:cxn>
                <a:cxn ang="0">
                  <a:pos x="0" y="7"/>
                </a:cxn>
                <a:cxn ang="0">
                  <a:pos x="0" y="0"/>
                </a:cxn>
              </a:cxnLst>
              <a:rect l="0" t="0" r="r" b="b"/>
              <a:pathLst>
                <a:path h="7">
                  <a:moveTo>
                    <a:pt x="0" y="0"/>
                  </a:moveTo>
                  <a:lnTo>
                    <a:pt x="0" y="7"/>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42" name="Freeform 74"/>
            <p:cNvSpPr>
              <a:spLocks/>
            </p:cNvSpPr>
            <p:nvPr userDrawn="1"/>
          </p:nvSpPr>
          <p:spPr bwMode="auto">
            <a:xfrm>
              <a:off x="178" y="4143"/>
              <a:ext cx="5" cy="1"/>
            </a:xfrm>
            <a:custGeom>
              <a:avLst/>
              <a:gdLst/>
              <a:ahLst/>
              <a:cxnLst>
                <a:cxn ang="0">
                  <a:pos x="36" y="8"/>
                </a:cxn>
                <a:cxn ang="0">
                  <a:pos x="2" y="12"/>
                </a:cxn>
                <a:cxn ang="0">
                  <a:pos x="0" y="4"/>
                </a:cxn>
                <a:cxn ang="0">
                  <a:pos x="34" y="0"/>
                </a:cxn>
                <a:cxn ang="0">
                  <a:pos x="36" y="8"/>
                </a:cxn>
              </a:cxnLst>
              <a:rect l="0" t="0" r="r" b="b"/>
              <a:pathLst>
                <a:path w="36" h="12">
                  <a:moveTo>
                    <a:pt x="36" y="8"/>
                  </a:moveTo>
                  <a:lnTo>
                    <a:pt x="2" y="12"/>
                  </a:lnTo>
                  <a:lnTo>
                    <a:pt x="0" y="4"/>
                  </a:lnTo>
                  <a:lnTo>
                    <a:pt x="34" y="0"/>
                  </a:lnTo>
                  <a:lnTo>
                    <a:pt x="36" y="8"/>
                  </a:lnTo>
                  <a:close/>
                </a:path>
              </a:pathLst>
            </a:custGeom>
            <a:solidFill>
              <a:srgbClr val="660066"/>
            </a:solidFill>
            <a:ln w="9525">
              <a:noFill/>
              <a:round/>
              <a:headEnd/>
              <a:tailEnd/>
            </a:ln>
          </p:spPr>
          <p:txBody>
            <a:bodyPr/>
            <a:lstStyle/>
            <a:p>
              <a:endParaRPr lang="en-US">
                <a:solidFill>
                  <a:srgbClr val="000000"/>
                </a:solidFill>
              </a:endParaRPr>
            </a:p>
          </p:txBody>
        </p:sp>
        <p:sp>
          <p:nvSpPr>
            <p:cNvPr id="7243" name="Freeform 75"/>
            <p:cNvSpPr>
              <a:spLocks/>
            </p:cNvSpPr>
            <p:nvPr userDrawn="1"/>
          </p:nvSpPr>
          <p:spPr bwMode="auto">
            <a:xfrm>
              <a:off x="183" y="4143"/>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44" name="Freeform 76"/>
            <p:cNvSpPr>
              <a:spLocks/>
            </p:cNvSpPr>
            <p:nvPr userDrawn="1"/>
          </p:nvSpPr>
          <p:spPr bwMode="auto">
            <a:xfrm>
              <a:off x="175" y="4142"/>
              <a:ext cx="3" cy="2"/>
            </a:xfrm>
            <a:custGeom>
              <a:avLst/>
              <a:gdLst/>
              <a:ahLst/>
              <a:cxnLst>
                <a:cxn ang="0">
                  <a:pos x="24" y="16"/>
                </a:cxn>
                <a:cxn ang="0">
                  <a:pos x="9" y="14"/>
                </a:cxn>
                <a:cxn ang="0">
                  <a:pos x="0" y="8"/>
                </a:cxn>
                <a:cxn ang="0">
                  <a:pos x="4" y="0"/>
                </a:cxn>
                <a:cxn ang="0">
                  <a:pos x="13" y="6"/>
                </a:cxn>
                <a:cxn ang="0">
                  <a:pos x="26" y="8"/>
                </a:cxn>
                <a:cxn ang="0">
                  <a:pos x="24" y="16"/>
                </a:cxn>
              </a:cxnLst>
              <a:rect l="0" t="0" r="r" b="b"/>
              <a:pathLst>
                <a:path w="26" h="16">
                  <a:moveTo>
                    <a:pt x="24" y="16"/>
                  </a:moveTo>
                  <a:lnTo>
                    <a:pt x="9" y="14"/>
                  </a:lnTo>
                  <a:lnTo>
                    <a:pt x="0" y="8"/>
                  </a:lnTo>
                  <a:lnTo>
                    <a:pt x="4" y="0"/>
                  </a:lnTo>
                  <a:lnTo>
                    <a:pt x="13" y="6"/>
                  </a:lnTo>
                  <a:lnTo>
                    <a:pt x="26" y="8"/>
                  </a:lnTo>
                  <a:lnTo>
                    <a:pt x="24" y="16"/>
                  </a:lnTo>
                  <a:close/>
                </a:path>
              </a:pathLst>
            </a:custGeom>
            <a:solidFill>
              <a:srgbClr val="660066"/>
            </a:solidFill>
            <a:ln w="9525">
              <a:noFill/>
              <a:round/>
              <a:headEnd/>
              <a:tailEnd/>
            </a:ln>
          </p:spPr>
          <p:txBody>
            <a:bodyPr/>
            <a:lstStyle/>
            <a:p>
              <a:endParaRPr lang="en-US">
                <a:solidFill>
                  <a:srgbClr val="000000"/>
                </a:solidFill>
              </a:endParaRPr>
            </a:p>
          </p:txBody>
        </p:sp>
        <p:sp>
          <p:nvSpPr>
            <p:cNvPr id="7245" name="Freeform 77"/>
            <p:cNvSpPr>
              <a:spLocks/>
            </p:cNvSpPr>
            <p:nvPr userDrawn="1"/>
          </p:nvSpPr>
          <p:spPr bwMode="auto">
            <a:xfrm>
              <a:off x="178" y="4143"/>
              <a:ext cx="1" cy="1"/>
            </a:xfrm>
            <a:custGeom>
              <a:avLst/>
              <a:gdLst/>
              <a:ahLst/>
              <a:cxnLst>
                <a:cxn ang="0">
                  <a:pos x="2" y="8"/>
                </a:cxn>
                <a:cxn ang="0">
                  <a:pos x="1" y="8"/>
                </a:cxn>
                <a:cxn ang="0">
                  <a:pos x="0" y="8"/>
                </a:cxn>
                <a:cxn ang="0">
                  <a:pos x="2" y="0"/>
                </a:cxn>
                <a:cxn ang="0">
                  <a:pos x="0" y="0"/>
                </a:cxn>
                <a:cxn ang="0">
                  <a:pos x="2" y="8"/>
                </a:cxn>
              </a:cxnLst>
              <a:rect l="0" t="0" r="r" b="b"/>
              <a:pathLst>
                <a:path w="2" h="8">
                  <a:moveTo>
                    <a:pt x="2" y="8"/>
                  </a:moveTo>
                  <a:lnTo>
                    <a:pt x="1" y="8"/>
                  </a:lnTo>
                  <a:lnTo>
                    <a:pt x="0" y="8"/>
                  </a:lnTo>
                  <a:lnTo>
                    <a:pt x="2" y="0"/>
                  </a:lnTo>
                  <a:lnTo>
                    <a:pt x="0" y="0"/>
                  </a:lnTo>
                  <a:lnTo>
                    <a:pt x="2" y="8"/>
                  </a:lnTo>
                  <a:close/>
                </a:path>
              </a:pathLst>
            </a:custGeom>
            <a:solidFill>
              <a:srgbClr val="660066"/>
            </a:solidFill>
            <a:ln w="9525">
              <a:noFill/>
              <a:round/>
              <a:headEnd/>
              <a:tailEnd/>
            </a:ln>
          </p:spPr>
          <p:txBody>
            <a:bodyPr/>
            <a:lstStyle/>
            <a:p>
              <a:endParaRPr lang="en-US">
                <a:solidFill>
                  <a:srgbClr val="000000"/>
                </a:solidFill>
              </a:endParaRPr>
            </a:p>
          </p:txBody>
        </p:sp>
        <p:sp>
          <p:nvSpPr>
            <p:cNvPr id="7246" name="Freeform 78"/>
            <p:cNvSpPr>
              <a:spLocks/>
            </p:cNvSpPr>
            <p:nvPr userDrawn="1"/>
          </p:nvSpPr>
          <p:spPr bwMode="auto">
            <a:xfrm>
              <a:off x="173" y="4139"/>
              <a:ext cx="2" cy="4"/>
            </a:xfrm>
            <a:custGeom>
              <a:avLst/>
              <a:gdLst/>
              <a:ahLst/>
              <a:cxnLst>
                <a:cxn ang="0">
                  <a:pos x="7" y="27"/>
                </a:cxn>
                <a:cxn ang="0">
                  <a:pos x="3" y="17"/>
                </a:cxn>
                <a:cxn ang="0">
                  <a:pos x="0" y="3"/>
                </a:cxn>
                <a:cxn ang="0">
                  <a:pos x="8" y="0"/>
                </a:cxn>
                <a:cxn ang="0">
                  <a:pos x="11" y="13"/>
                </a:cxn>
                <a:cxn ang="0">
                  <a:pos x="15" y="23"/>
                </a:cxn>
                <a:cxn ang="0">
                  <a:pos x="7" y="27"/>
                </a:cxn>
              </a:cxnLst>
              <a:rect l="0" t="0" r="r" b="b"/>
              <a:pathLst>
                <a:path w="15" h="27">
                  <a:moveTo>
                    <a:pt x="7" y="27"/>
                  </a:moveTo>
                  <a:lnTo>
                    <a:pt x="3" y="17"/>
                  </a:lnTo>
                  <a:lnTo>
                    <a:pt x="0" y="3"/>
                  </a:lnTo>
                  <a:lnTo>
                    <a:pt x="8" y="0"/>
                  </a:lnTo>
                  <a:lnTo>
                    <a:pt x="11" y="13"/>
                  </a:lnTo>
                  <a:lnTo>
                    <a:pt x="15" y="23"/>
                  </a:lnTo>
                  <a:lnTo>
                    <a:pt x="7" y="27"/>
                  </a:lnTo>
                  <a:close/>
                </a:path>
              </a:pathLst>
            </a:custGeom>
            <a:solidFill>
              <a:srgbClr val="660066"/>
            </a:solidFill>
            <a:ln w="9525">
              <a:noFill/>
              <a:round/>
              <a:headEnd/>
              <a:tailEnd/>
            </a:ln>
          </p:spPr>
          <p:txBody>
            <a:bodyPr/>
            <a:lstStyle/>
            <a:p>
              <a:endParaRPr lang="en-US">
                <a:solidFill>
                  <a:srgbClr val="000000"/>
                </a:solidFill>
              </a:endParaRPr>
            </a:p>
          </p:txBody>
        </p:sp>
        <p:sp>
          <p:nvSpPr>
            <p:cNvPr id="7247" name="Freeform 79"/>
            <p:cNvSpPr>
              <a:spLocks/>
            </p:cNvSpPr>
            <p:nvPr userDrawn="1"/>
          </p:nvSpPr>
          <p:spPr bwMode="auto">
            <a:xfrm>
              <a:off x="174" y="4142"/>
              <a:ext cx="1" cy="1"/>
            </a:xfrm>
            <a:custGeom>
              <a:avLst/>
              <a:gdLst/>
              <a:ahLst/>
              <a:cxnLst>
                <a:cxn ang="0">
                  <a:pos x="2" y="8"/>
                </a:cxn>
                <a:cxn ang="0">
                  <a:pos x="1" y="8"/>
                </a:cxn>
                <a:cxn ang="0">
                  <a:pos x="0" y="6"/>
                </a:cxn>
                <a:cxn ang="0">
                  <a:pos x="8" y="2"/>
                </a:cxn>
                <a:cxn ang="0">
                  <a:pos x="6" y="0"/>
                </a:cxn>
                <a:cxn ang="0">
                  <a:pos x="2" y="8"/>
                </a:cxn>
              </a:cxnLst>
              <a:rect l="0" t="0" r="r" b="b"/>
              <a:pathLst>
                <a:path w="8" h="8">
                  <a:moveTo>
                    <a:pt x="2" y="8"/>
                  </a:moveTo>
                  <a:lnTo>
                    <a:pt x="1" y="8"/>
                  </a:lnTo>
                  <a:lnTo>
                    <a:pt x="0" y="6"/>
                  </a:lnTo>
                  <a:lnTo>
                    <a:pt x="8" y="2"/>
                  </a:lnTo>
                  <a:lnTo>
                    <a:pt x="6" y="0"/>
                  </a:lnTo>
                  <a:lnTo>
                    <a:pt x="2" y="8"/>
                  </a:lnTo>
                  <a:close/>
                </a:path>
              </a:pathLst>
            </a:custGeom>
            <a:solidFill>
              <a:srgbClr val="660066"/>
            </a:solidFill>
            <a:ln w="9525">
              <a:noFill/>
              <a:round/>
              <a:headEnd/>
              <a:tailEnd/>
            </a:ln>
          </p:spPr>
          <p:txBody>
            <a:bodyPr/>
            <a:lstStyle/>
            <a:p>
              <a:endParaRPr lang="en-US">
                <a:solidFill>
                  <a:srgbClr val="000000"/>
                </a:solidFill>
              </a:endParaRPr>
            </a:p>
          </p:txBody>
        </p:sp>
        <p:sp>
          <p:nvSpPr>
            <p:cNvPr id="7248" name="Freeform 80"/>
            <p:cNvSpPr>
              <a:spLocks/>
            </p:cNvSpPr>
            <p:nvPr userDrawn="1"/>
          </p:nvSpPr>
          <p:spPr bwMode="auto">
            <a:xfrm>
              <a:off x="173" y="4130"/>
              <a:ext cx="9" cy="9"/>
            </a:xfrm>
            <a:custGeom>
              <a:avLst/>
              <a:gdLst/>
              <a:ahLst/>
              <a:cxnLst>
                <a:cxn ang="0">
                  <a:pos x="0" y="64"/>
                </a:cxn>
                <a:cxn ang="0">
                  <a:pos x="4" y="47"/>
                </a:cxn>
                <a:cxn ang="0">
                  <a:pos x="9" y="36"/>
                </a:cxn>
                <a:cxn ang="0">
                  <a:pos x="15" y="27"/>
                </a:cxn>
                <a:cxn ang="0">
                  <a:pos x="32" y="13"/>
                </a:cxn>
                <a:cxn ang="0">
                  <a:pos x="55" y="0"/>
                </a:cxn>
                <a:cxn ang="0">
                  <a:pos x="59" y="8"/>
                </a:cxn>
                <a:cxn ang="0">
                  <a:pos x="37" y="20"/>
                </a:cxn>
                <a:cxn ang="0">
                  <a:pos x="21" y="34"/>
                </a:cxn>
                <a:cxn ang="0">
                  <a:pos x="16" y="42"/>
                </a:cxn>
                <a:cxn ang="0">
                  <a:pos x="12" y="50"/>
                </a:cxn>
                <a:cxn ang="0">
                  <a:pos x="8" y="66"/>
                </a:cxn>
                <a:cxn ang="0">
                  <a:pos x="0" y="64"/>
                </a:cxn>
              </a:cxnLst>
              <a:rect l="0" t="0" r="r" b="b"/>
              <a:pathLst>
                <a:path w="59" h="66">
                  <a:moveTo>
                    <a:pt x="0" y="64"/>
                  </a:moveTo>
                  <a:lnTo>
                    <a:pt x="4" y="47"/>
                  </a:lnTo>
                  <a:lnTo>
                    <a:pt x="9" y="36"/>
                  </a:lnTo>
                  <a:lnTo>
                    <a:pt x="15" y="27"/>
                  </a:lnTo>
                  <a:lnTo>
                    <a:pt x="32" y="13"/>
                  </a:lnTo>
                  <a:lnTo>
                    <a:pt x="55" y="0"/>
                  </a:lnTo>
                  <a:lnTo>
                    <a:pt x="59" y="8"/>
                  </a:lnTo>
                  <a:lnTo>
                    <a:pt x="37" y="20"/>
                  </a:lnTo>
                  <a:lnTo>
                    <a:pt x="21" y="34"/>
                  </a:lnTo>
                  <a:lnTo>
                    <a:pt x="16" y="42"/>
                  </a:lnTo>
                  <a:lnTo>
                    <a:pt x="12" y="50"/>
                  </a:lnTo>
                  <a:lnTo>
                    <a:pt x="8" y="66"/>
                  </a:lnTo>
                  <a:lnTo>
                    <a:pt x="0" y="64"/>
                  </a:lnTo>
                  <a:close/>
                </a:path>
              </a:pathLst>
            </a:custGeom>
            <a:solidFill>
              <a:srgbClr val="660066"/>
            </a:solidFill>
            <a:ln w="9525">
              <a:noFill/>
              <a:round/>
              <a:headEnd/>
              <a:tailEnd/>
            </a:ln>
          </p:spPr>
          <p:txBody>
            <a:bodyPr/>
            <a:lstStyle/>
            <a:p>
              <a:endParaRPr lang="en-US">
                <a:solidFill>
                  <a:srgbClr val="000000"/>
                </a:solidFill>
              </a:endParaRPr>
            </a:p>
          </p:txBody>
        </p:sp>
        <p:sp>
          <p:nvSpPr>
            <p:cNvPr id="7249" name="Freeform 81"/>
            <p:cNvSpPr>
              <a:spLocks/>
            </p:cNvSpPr>
            <p:nvPr userDrawn="1"/>
          </p:nvSpPr>
          <p:spPr bwMode="auto">
            <a:xfrm>
              <a:off x="173" y="4139"/>
              <a:ext cx="1" cy="1"/>
            </a:xfrm>
            <a:custGeom>
              <a:avLst/>
              <a:gdLst/>
              <a:ahLst/>
              <a:cxnLst>
                <a:cxn ang="0">
                  <a:pos x="0" y="3"/>
                </a:cxn>
                <a:cxn ang="0">
                  <a:pos x="0" y="2"/>
                </a:cxn>
                <a:cxn ang="0">
                  <a:pos x="0" y="0"/>
                </a:cxn>
                <a:cxn ang="0">
                  <a:pos x="8" y="2"/>
                </a:cxn>
                <a:cxn ang="0">
                  <a:pos x="8" y="0"/>
                </a:cxn>
                <a:cxn ang="0">
                  <a:pos x="0" y="3"/>
                </a:cxn>
              </a:cxnLst>
              <a:rect l="0" t="0" r="r" b="b"/>
              <a:pathLst>
                <a:path w="8" h="3">
                  <a:moveTo>
                    <a:pt x="0" y="3"/>
                  </a:moveTo>
                  <a:lnTo>
                    <a:pt x="0" y="2"/>
                  </a:lnTo>
                  <a:lnTo>
                    <a:pt x="0" y="0"/>
                  </a:lnTo>
                  <a:lnTo>
                    <a:pt x="8" y="2"/>
                  </a:lnTo>
                  <a:lnTo>
                    <a:pt x="8" y="0"/>
                  </a:lnTo>
                  <a:lnTo>
                    <a:pt x="0" y="3"/>
                  </a:lnTo>
                  <a:close/>
                </a:path>
              </a:pathLst>
            </a:custGeom>
            <a:solidFill>
              <a:srgbClr val="660066"/>
            </a:solidFill>
            <a:ln w="9525">
              <a:noFill/>
              <a:round/>
              <a:headEnd/>
              <a:tailEnd/>
            </a:ln>
          </p:spPr>
          <p:txBody>
            <a:bodyPr/>
            <a:lstStyle/>
            <a:p>
              <a:endParaRPr lang="en-US">
                <a:solidFill>
                  <a:srgbClr val="000000"/>
                </a:solidFill>
              </a:endParaRPr>
            </a:p>
          </p:txBody>
        </p:sp>
        <p:sp>
          <p:nvSpPr>
            <p:cNvPr id="7250" name="Freeform 82"/>
            <p:cNvSpPr>
              <a:spLocks/>
            </p:cNvSpPr>
            <p:nvPr userDrawn="1"/>
          </p:nvSpPr>
          <p:spPr bwMode="auto">
            <a:xfrm>
              <a:off x="181" y="4124"/>
              <a:ext cx="12" cy="7"/>
            </a:xfrm>
            <a:custGeom>
              <a:avLst/>
              <a:gdLst/>
              <a:ahLst/>
              <a:cxnLst>
                <a:cxn ang="0">
                  <a:pos x="0" y="41"/>
                </a:cxn>
                <a:cxn ang="0">
                  <a:pos x="42" y="20"/>
                </a:cxn>
                <a:cxn ang="0">
                  <a:pos x="79" y="0"/>
                </a:cxn>
                <a:cxn ang="0">
                  <a:pos x="83" y="8"/>
                </a:cxn>
                <a:cxn ang="0">
                  <a:pos x="46" y="28"/>
                </a:cxn>
                <a:cxn ang="0">
                  <a:pos x="4" y="49"/>
                </a:cxn>
                <a:cxn ang="0">
                  <a:pos x="0" y="41"/>
                </a:cxn>
              </a:cxnLst>
              <a:rect l="0" t="0" r="r" b="b"/>
              <a:pathLst>
                <a:path w="83" h="49">
                  <a:moveTo>
                    <a:pt x="0" y="41"/>
                  </a:moveTo>
                  <a:lnTo>
                    <a:pt x="42" y="20"/>
                  </a:lnTo>
                  <a:lnTo>
                    <a:pt x="79" y="0"/>
                  </a:lnTo>
                  <a:lnTo>
                    <a:pt x="83" y="8"/>
                  </a:lnTo>
                  <a:lnTo>
                    <a:pt x="46" y="28"/>
                  </a:lnTo>
                  <a:lnTo>
                    <a:pt x="4" y="49"/>
                  </a:lnTo>
                  <a:lnTo>
                    <a:pt x="0" y="41"/>
                  </a:lnTo>
                  <a:close/>
                </a:path>
              </a:pathLst>
            </a:custGeom>
            <a:solidFill>
              <a:srgbClr val="660066"/>
            </a:solidFill>
            <a:ln w="9525">
              <a:noFill/>
              <a:round/>
              <a:headEnd/>
              <a:tailEnd/>
            </a:ln>
          </p:spPr>
          <p:txBody>
            <a:bodyPr/>
            <a:lstStyle/>
            <a:p>
              <a:endParaRPr lang="en-US">
                <a:solidFill>
                  <a:srgbClr val="000000"/>
                </a:solidFill>
              </a:endParaRPr>
            </a:p>
          </p:txBody>
        </p:sp>
        <p:sp>
          <p:nvSpPr>
            <p:cNvPr id="7251" name="Freeform 83"/>
            <p:cNvSpPr>
              <a:spLocks/>
            </p:cNvSpPr>
            <p:nvPr userDrawn="1"/>
          </p:nvSpPr>
          <p:spPr bwMode="auto">
            <a:xfrm>
              <a:off x="181" y="4130"/>
              <a:ext cx="1" cy="1"/>
            </a:xfrm>
            <a:custGeom>
              <a:avLst/>
              <a:gdLst/>
              <a:ahLst/>
              <a:cxnLst>
                <a:cxn ang="0">
                  <a:pos x="0" y="0"/>
                </a:cxn>
                <a:cxn ang="0">
                  <a:pos x="4" y="8"/>
                </a:cxn>
                <a:cxn ang="0">
                  <a:pos x="0" y="0"/>
                </a:cxn>
              </a:cxnLst>
              <a:rect l="0" t="0" r="r" b="b"/>
              <a:pathLst>
                <a:path w="4" h="8">
                  <a:moveTo>
                    <a:pt x="0" y="0"/>
                  </a:moveTo>
                  <a:lnTo>
                    <a:pt x="4"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52" name="Freeform 84"/>
            <p:cNvSpPr>
              <a:spLocks/>
            </p:cNvSpPr>
            <p:nvPr userDrawn="1"/>
          </p:nvSpPr>
          <p:spPr bwMode="auto">
            <a:xfrm>
              <a:off x="193" y="4108"/>
              <a:ext cx="17" cy="17"/>
            </a:xfrm>
            <a:custGeom>
              <a:avLst/>
              <a:gdLst/>
              <a:ahLst/>
              <a:cxnLst>
                <a:cxn ang="0">
                  <a:pos x="0" y="108"/>
                </a:cxn>
                <a:cxn ang="0">
                  <a:pos x="20" y="101"/>
                </a:cxn>
                <a:cxn ang="0">
                  <a:pos x="38" y="94"/>
                </a:cxn>
                <a:cxn ang="0">
                  <a:pos x="54" y="84"/>
                </a:cxn>
                <a:cxn ang="0">
                  <a:pos x="70" y="70"/>
                </a:cxn>
                <a:cxn ang="0">
                  <a:pos x="84" y="57"/>
                </a:cxn>
                <a:cxn ang="0">
                  <a:pos x="96" y="41"/>
                </a:cxn>
                <a:cxn ang="0">
                  <a:pos x="106" y="21"/>
                </a:cxn>
                <a:cxn ang="0">
                  <a:pos x="115" y="0"/>
                </a:cxn>
                <a:cxn ang="0">
                  <a:pos x="123" y="4"/>
                </a:cxn>
                <a:cxn ang="0">
                  <a:pos x="114" y="26"/>
                </a:cxn>
                <a:cxn ang="0">
                  <a:pos x="103" y="46"/>
                </a:cxn>
                <a:cxn ang="0">
                  <a:pos x="91" y="62"/>
                </a:cxn>
                <a:cxn ang="0">
                  <a:pos x="76" y="77"/>
                </a:cxn>
                <a:cxn ang="0">
                  <a:pos x="60" y="91"/>
                </a:cxn>
                <a:cxn ang="0">
                  <a:pos x="43" y="102"/>
                </a:cxn>
                <a:cxn ang="0">
                  <a:pos x="23" y="110"/>
                </a:cxn>
                <a:cxn ang="0">
                  <a:pos x="2" y="117"/>
                </a:cxn>
                <a:cxn ang="0">
                  <a:pos x="0" y="108"/>
                </a:cxn>
              </a:cxnLst>
              <a:rect l="0" t="0" r="r" b="b"/>
              <a:pathLst>
                <a:path w="123" h="117">
                  <a:moveTo>
                    <a:pt x="0" y="108"/>
                  </a:moveTo>
                  <a:lnTo>
                    <a:pt x="20" y="101"/>
                  </a:lnTo>
                  <a:lnTo>
                    <a:pt x="38" y="94"/>
                  </a:lnTo>
                  <a:lnTo>
                    <a:pt x="54" y="84"/>
                  </a:lnTo>
                  <a:lnTo>
                    <a:pt x="70" y="70"/>
                  </a:lnTo>
                  <a:lnTo>
                    <a:pt x="84" y="57"/>
                  </a:lnTo>
                  <a:lnTo>
                    <a:pt x="96" y="41"/>
                  </a:lnTo>
                  <a:lnTo>
                    <a:pt x="106" y="21"/>
                  </a:lnTo>
                  <a:lnTo>
                    <a:pt x="115" y="0"/>
                  </a:lnTo>
                  <a:lnTo>
                    <a:pt x="123" y="4"/>
                  </a:lnTo>
                  <a:lnTo>
                    <a:pt x="114" y="26"/>
                  </a:lnTo>
                  <a:lnTo>
                    <a:pt x="103" y="46"/>
                  </a:lnTo>
                  <a:lnTo>
                    <a:pt x="91" y="62"/>
                  </a:lnTo>
                  <a:lnTo>
                    <a:pt x="76" y="77"/>
                  </a:lnTo>
                  <a:lnTo>
                    <a:pt x="60" y="91"/>
                  </a:lnTo>
                  <a:lnTo>
                    <a:pt x="43" y="102"/>
                  </a:lnTo>
                  <a:lnTo>
                    <a:pt x="23" y="110"/>
                  </a:lnTo>
                  <a:lnTo>
                    <a:pt x="2" y="117"/>
                  </a:lnTo>
                  <a:lnTo>
                    <a:pt x="0" y="108"/>
                  </a:lnTo>
                  <a:close/>
                </a:path>
              </a:pathLst>
            </a:custGeom>
            <a:solidFill>
              <a:srgbClr val="660066"/>
            </a:solidFill>
            <a:ln w="9525">
              <a:noFill/>
              <a:round/>
              <a:headEnd/>
              <a:tailEnd/>
            </a:ln>
          </p:spPr>
          <p:txBody>
            <a:bodyPr/>
            <a:lstStyle/>
            <a:p>
              <a:endParaRPr lang="en-US">
                <a:solidFill>
                  <a:srgbClr val="000000"/>
                </a:solidFill>
              </a:endParaRPr>
            </a:p>
          </p:txBody>
        </p:sp>
        <p:sp>
          <p:nvSpPr>
            <p:cNvPr id="7253" name="Freeform 85"/>
            <p:cNvSpPr>
              <a:spLocks/>
            </p:cNvSpPr>
            <p:nvPr userDrawn="1"/>
          </p:nvSpPr>
          <p:spPr bwMode="auto">
            <a:xfrm>
              <a:off x="192" y="4124"/>
              <a:ext cx="1" cy="1"/>
            </a:xfrm>
            <a:custGeom>
              <a:avLst/>
              <a:gdLst/>
              <a:ahLst/>
              <a:cxnLst>
                <a:cxn ang="0">
                  <a:pos x="0" y="1"/>
                </a:cxn>
                <a:cxn ang="0">
                  <a:pos x="1" y="0"/>
                </a:cxn>
                <a:cxn ang="0">
                  <a:pos x="3" y="9"/>
                </a:cxn>
                <a:cxn ang="0">
                  <a:pos x="4" y="9"/>
                </a:cxn>
                <a:cxn ang="0">
                  <a:pos x="0" y="1"/>
                </a:cxn>
              </a:cxnLst>
              <a:rect l="0" t="0" r="r" b="b"/>
              <a:pathLst>
                <a:path w="4" h="9">
                  <a:moveTo>
                    <a:pt x="0" y="1"/>
                  </a:moveTo>
                  <a:lnTo>
                    <a:pt x="1" y="0"/>
                  </a:lnTo>
                  <a:lnTo>
                    <a:pt x="3" y="9"/>
                  </a:lnTo>
                  <a:lnTo>
                    <a:pt x="4" y="9"/>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254" name="Freeform 86"/>
            <p:cNvSpPr>
              <a:spLocks/>
            </p:cNvSpPr>
            <p:nvPr userDrawn="1"/>
          </p:nvSpPr>
          <p:spPr bwMode="auto">
            <a:xfrm>
              <a:off x="209" y="4050"/>
              <a:ext cx="6" cy="59"/>
            </a:xfrm>
            <a:custGeom>
              <a:avLst/>
              <a:gdLst/>
              <a:ahLst/>
              <a:cxnLst>
                <a:cxn ang="0">
                  <a:pos x="0" y="412"/>
                </a:cxn>
                <a:cxn ang="0">
                  <a:pos x="7" y="385"/>
                </a:cxn>
                <a:cxn ang="0">
                  <a:pos x="14" y="352"/>
                </a:cxn>
                <a:cxn ang="0">
                  <a:pos x="20" y="311"/>
                </a:cxn>
                <a:cxn ang="0">
                  <a:pos x="24" y="263"/>
                </a:cxn>
                <a:cxn ang="0">
                  <a:pos x="31" y="147"/>
                </a:cxn>
                <a:cxn ang="0">
                  <a:pos x="32" y="0"/>
                </a:cxn>
                <a:cxn ang="0">
                  <a:pos x="41" y="0"/>
                </a:cxn>
                <a:cxn ang="0">
                  <a:pos x="39" y="147"/>
                </a:cxn>
                <a:cxn ang="0">
                  <a:pos x="32" y="266"/>
                </a:cxn>
                <a:cxn ang="0">
                  <a:pos x="28" y="314"/>
                </a:cxn>
                <a:cxn ang="0">
                  <a:pos x="22" y="355"/>
                </a:cxn>
                <a:cxn ang="0">
                  <a:pos x="15" y="389"/>
                </a:cxn>
                <a:cxn ang="0">
                  <a:pos x="8" y="415"/>
                </a:cxn>
                <a:cxn ang="0">
                  <a:pos x="0" y="412"/>
                </a:cxn>
              </a:cxnLst>
              <a:rect l="0" t="0" r="r" b="b"/>
              <a:pathLst>
                <a:path w="41" h="415">
                  <a:moveTo>
                    <a:pt x="0" y="412"/>
                  </a:moveTo>
                  <a:lnTo>
                    <a:pt x="7" y="385"/>
                  </a:lnTo>
                  <a:lnTo>
                    <a:pt x="14" y="352"/>
                  </a:lnTo>
                  <a:lnTo>
                    <a:pt x="20" y="311"/>
                  </a:lnTo>
                  <a:lnTo>
                    <a:pt x="24" y="263"/>
                  </a:lnTo>
                  <a:lnTo>
                    <a:pt x="31" y="147"/>
                  </a:lnTo>
                  <a:lnTo>
                    <a:pt x="32" y="0"/>
                  </a:lnTo>
                  <a:lnTo>
                    <a:pt x="41" y="0"/>
                  </a:lnTo>
                  <a:lnTo>
                    <a:pt x="39" y="147"/>
                  </a:lnTo>
                  <a:lnTo>
                    <a:pt x="32" y="266"/>
                  </a:lnTo>
                  <a:lnTo>
                    <a:pt x="28" y="314"/>
                  </a:lnTo>
                  <a:lnTo>
                    <a:pt x="22" y="355"/>
                  </a:lnTo>
                  <a:lnTo>
                    <a:pt x="15" y="389"/>
                  </a:lnTo>
                  <a:lnTo>
                    <a:pt x="8" y="415"/>
                  </a:lnTo>
                  <a:lnTo>
                    <a:pt x="0" y="412"/>
                  </a:lnTo>
                  <a:close/>
                </a:path>
              </a:pathLst>
            </a:custGeom>
            <a:solidFill>
              <a:srgbClr val="660066"/>
            </a:solidFill>
            <a:ln w="9525">
              <a:noFill/>
              <a:round/>
              <a:headEnd/>
              <a:tailEnd/>
            </a:ln>
          </p:spPr>
          <p:txBody>
            <a:bodyPr/>
            <a:lstStyle/>
            <a:p>
              <a:endParaRPr lang="en-US">
                <a:solidFill>
                  <a:srgbClr val="000000"/>
                </a:solidFill>
              </a:endParaRPr>
            </a:p>
          </p:txBody>
        </p:sp>
        <p:sp>
          <p:nvSpPr>
            <p:cNvPr id="7255" name="Freeform 87"/>
            <p:cNvSpPr>
              <a:spLocks/>
            </p:cNvSpPr>
            <p:nvPr userDrawn="1"/>
          </p:nvSpPr>
          <p:spPr bwMode="auto">
            <a:xfrm>
              <a:off x="209" y="4108"/>
              <a:ext cx="1" cy="1"/>
            </a:xfrm>
            <a:custGeom>
              <a:avLst/>
              <a:gdLst/>
              <a:ahLst/>
              <a:cxnLst>
                <a:cxn ang="0">
                  <a:pos x="8" y="4"/>
                </a:cxn>
                <a:cxn ang="0">
                  <a:pos x="0" y="1"/>
                </a:cxn>
                <a:cxn ang="0">
                  <a:pos x="0" y="0"/>
                </a:cxn>
                <a:cxn ang="0">
                  <a:pos x="8" y="4"/>
                </a:cxn>
              </a:cxnLst>
              <a:rect l="0" t="0" r="r" b="b"/>
              <a:pathLst>
                <a:path w="8" h="4">
                  <a:moveTo>
                    <a:pt x="8" y="4"/>
                  </a:moveTo>
                  <a:lnTo>
                    <a:pt x="0" y="1"/>
                  </a:lnTo>
                  <a:lnTo>
                    <a:pt x="0" y="0"/>
                  </a:lnTo>
                  <a:lnTo>
                    <a:pt x="8" y="4"/>
                  </a:lnTo>
                  <a:close/>
                </a:path>
              </a:pathLst>
            </a:custGeom>
            <a:solidFill>
              <a:srgbClr val="660066"/>
            </a:solidFill>
            <a:ln w="9525">
              <a:noFill/>
              <a:round/>
              <a:headEnd/>
              <a:tailEnd/>
            </a:ln>
          </p:spPr>
          <p:txBody>
            <a:bodyPr/>
            <a:lstStyle/>
            <a:p>
              <a:endParaRPr lang="en-US">
                <a:solidFill>
                  <a:srgbClr val="000000"/>
                </a:solidFill>
              </a:endParaRPr>
            </a:p>
          </p:txBody>
        </p:sp>
        <p:sp>
          <p:nvSpPr>
            <p:cNvPr id="7256" name="Rectangle 88"/>
            <p:cNvSpPr>
              <a:spLocks noChangeArrowheads="1"/>
            </p:cNvSpPr>
            <p:nvPr userDrawn="1"/>
          </p:nvSpPr>
          <p:spPr bwMode="auto">
            <a:xfrm>
              <a:off x="214" y="4026"/>
              <a:ext cx="1" cy="24"/>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7257" name="Freeform 89"/>
            <p:cNvSpPr>
              <a:spLocks/>
            </p:cNvSpPr>
            <p:nvPr userDrawn="1"/>
          </p:nvSpPr>
          <p:spPr bwMode="auto">
            <a:xfrm>
              <a:off x="214" y="405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58" name="Rectangle 90"/>
            <p:cNvSpPr>
              <a:spLocks noChangeArrowheads="1"/>
            </p:cNvSpPr>
            <p:nvPr userDrawn="1"/>
          </p:nvSpPr>
          <p:spPr bwMode="auto">
            <a:xfrm>
              <a:off x="214" y="3944"/>
              <a:ext cx="1" cy="82"/>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7259" name="Freeform 91"/>
            <p:cNvSpPr>
              <a:spLocks/>
            </p:cNvSpPr>
            <p:nvPr userDrawn="1"/>
          </p:nvSpPr>
          <p:spPr bwMode="auto">
            <a:xfrm>
              <a:off x="214" y="402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60" name="Rectangle 92"/>
            <p:cNvSpPr>
              <a:spLocks noChangeArrowheads="1"/>
            </p:cNvSpPr>
            <p:nvPr userDrawn="1"/>
          </p:nvSpPr>
          <p:spPr bwMode="auto">
            <a:xfrm>
              <a:off x="214" y="3893"/>
              <a:ext cx="1" cy="51"/>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7261" name="Freeform 93"/>
            <p:cNvSpPr>
              <a:spLocks/>
            </p:cNvSpPr>
            <p:nvPr userDrawn="1"/>
          </p:nvSpPr>
          <p:spPr bwMode="auto">
            <a:xfrm>
              <a:off x="214" y="3944"/>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62" name="Freeform 94"/>
            <p:cNvSpPr>
              <a:spLocks/>
            </p:cNvSpPr>
            <p:nvPr userDrawn="1"/>
          </p:nvSpPr>
          <p:spPr bwMode="auto">
            <a:xfrm>
              <a:off x="211" y="3783"/>
              <a:ext cx="4" cy="110"/>
            </a:xfrm>
            <a:custGeom>
              <a:avLst/>
              <a:gdLst/>
              <a:ahLst/>
              <a:cxnLst>
                <a:cxn ang="0">
                  <a:pos x="19" y="766"/>
                </a:cxn>
                <a:cxn ang="0">
                  <a:pos x="18" y="491"/>
                </a:cxn>
                <a:cxn ang="0">
                  <a:pos x="15" y="271"/>
                </a:cxn>
                <a:cxn ang="0">
                  <a:pos x="9" y="108"/>
                </a:cxn>
                <a:cxn ang="0">
                  <a:pos x="0" y="0"/>
                </a:cxn>
                <a:cxn ang="0">
                  <a:pos x="8" y="0"/>
                </a:cxn>
                <a:cxn ang="0">
                  <a:pos x="17" y="108"/>
                </a:cxn>
                <a:cxn ang="0">
                  <a:pos x="22" y="271"/>
                </a:cxn>
                <a:cxn ang="0">
                  <a:pos x="27" y="491"/>
                </a:cxn>
                <a:cxn ang="0">
                  <a:pos x="28" y="766"/>
                </a:cxn>
                <a:cxn ang="0">
                  <a:pos x="19" y="766"/>
                </a:cxn>
              </a:cxnLst>
              <a:rect l="0" t="0" r="r" b="b"/>
              <a:pathLst>
                <a:path w="28" h="766">
                  <a:moveTo>
                    <a:pt x="19" y="766"/>
                  </a:moveTo>
                  <a:lnTo>
                    <a:pt x="18" y="491"/>
                  </a:lnTo>
                  <a:lnTo>
                    <a:pt x="15" y="271"/>
                  </a:lnTo>
                  <a:lnTo>
                    <a:pt x="9" y="108"/>
                  </a:lnTo>
                  <a:lnTo>
                    <a:pt x="0" y="0"/>
                  </a:lnTo>
                  <a:lnTo>
                    <a:pt x="8" y="0"/>
                  </a:lnTo>
                  <a:lnTo>
                    <a:pt x="17" y="108"/>
                  </a:lnTo>
                  <a:lnTo>
                    <a:pt x="22" y="271"/>
                  </a:lnTo>
                  <a:lnTo>
                    <a:pt x="27" y="491"/>
                  </a:lnTo>
                  <a:lnTo>
                    <a:pt x="28" y="766"/>
                  </a:lnTo>
                  <a:lnTo>
                    <a:pt x="19" y="766"/>
                  </a:lnTo>
                  <a:close/>
                </a:path>
              </a:pathLst>
            </a:custGeom>
            <a:solidFill>
              <a:srgbClr val="660066"/>
            </a:solidFill>
            <a:ln w="9525">
              <a:noFill/>
              <a:round/>
              <a:headEnd/>
              <a:tailEnd/>
            </a:ln>
          </p:spPr>
          <p:txBody>
            <a:bodyPr/>
            <a:lstStyle/>
            <a:p>
              <a:endParaRPr lang="en-US">
                <a:solidFill>
                  <a:srgbClr val="000000"/>
                </a:solidFill>
              </a:endParaRPr>
            </a:p>
          </p:txBody>
        </p:sp>
        <p:sp>
          <p:nvSpPr>
            <p:cNvPr id="7263" name="Freeform 95"/>
            <p:cNvSpPr>
              <a:spLocks/>
            </p:cNvSpPr>
            <p:nvPr userDrawn="1"/>
          </p:nvSpPr>
          <p:spPr bwMode="auto">
            <a:xfrm>
              <a:off x="214" y="3893"/>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64" name="Freeform 96"/>
            <p:cNvSpPr>
              <a:spLocks/>
            </p:cNvSpPr>
            <p:nvPr userDrawn="1"/>
          </p:nvSpPr>
          <p:spPr bwMode="auto">
            <a:xfrm>
              <a:off x="201" y="3755"/>
              <a:ext cx="11" cy="29"/>
            </a:xfrm>
            <a:custGeom>
              <a:avLst/>
              <a:gdLst/>
              <a:ahLst/>
              <a:cxnLst>
                <a:cxn ang="0">
                  <a:pos x="68" y="198"/>
                </a:cxn>
                <a:cxn ang="0">
                  <a:pos x="63" y="160"/>
                </a:cxn>
                <a:cxn ang="0">
                  <a:pos x="57" y="126"/>
                </a:cxn>
                <a:cxn ang="0">
                  <a:pos x="50" y="97"/>
                </a:cxn>
                <a:cxn ang="0">
                  <a:pos x="42" y="71"/>
                </a:cxn>
                <a:cxn ang="0">
                  <a:pos x="33" y="49"/>
                </a:cxn>
                <a:cxn ang="0">
                  <a:pos x="24" y="32"/>
                </a:cxn>
                <a:cxn ang="0">
                  <a:pos x="12" y="17"/>
                </a:cxn>
                <a:cxn ang="0">
                  <a:pos x="7" y="12"/>
                </a:cxn>
                <a:cxn ang="0">
                  <a:pos x="0" y="7"/>
                </a:cxn>
                <a:cxn ang="0">
                  <a:pos x="6" y="0"/>
                </a:cxn>
                <a:cxn ang="0">
                  <a:pos x="12" y="5"/>
                </a:cxn>
                <a:cxn ang="0">
                  <a:pos x="18" y="11"/>
                </a:cxn>
                <a:cxn ang="0">
                  <a:pos x="31" y="27"/>
                </a:cxn>
                <a:cxn ang="0">
                  <a:pos x="41" y="45"/>
                </a:cxn>
                <a:cxn ang="0">
                  <a:pos x="50" y="68"/>
                </a:cxn>
                <a:cxn ang="0">
                  <a:pos x="58" y="94"/>
                </a:cxn>
                <a:cxn ang="0">
                  <a:pos x="64" y="123"/>
                </a:cxn>
                <a:cxn ang="0">
                  <a:pos x="71" y="158"/>
                </a:cxn>
                <a:cxn ang="0">
                  <a:pos x="76" y="195"/>
                </a:cxn>
                <a:cxn ang="0">
                  <a:pos x="68" y="198"/>
                </a:cxn>
              </a:cxnLst>
              <a:rect l="0" t="0" r="r" b="b"/>
              <a:pathLst>
                <a:path w="76" h="198">
                  <a:moveTo>
                    <a:pt x="68" y="198"/>
                  </a:moveTo>
                  <a:lnTo>
                    <a:pt x="63" y="160"/>
                  </a:lnTo>
                  <a:lnTo>
                    <a:pt x="57" y="126"/>
                  </a:lnTo>
                  <a:lnTo>
                    <a:pt x="50" y="97"/>
                  </a:lnTo>
                  <a:lnTo>
                    <a:pt x="42" y="71"/>
                  </a:lnTo>
                  <a:lnTo>
                    <a:pt x="33" y="49"/>
                  </a:lnTo>
                  <a:lnTo>
                    <a:pt x="24" y="32"/>
                  </a:lnTo>
                  <a:lnTo>
                    <a:pt x="12" y="17"/>
                  </a:lnTo>
                  <a:lnTo>
                    <a:pt x="7" y="12"/>
                  </a:lnTo>
                  <a:lnTo>
                    <a:pt x="0" y="7"/>
                  </a:lnTo>
                  <a:lnTo>
                    <a:pt x="6" y="0"/>
                  </a:lnTo>
                  <a:lnTo>
                    <a:pt x="12" y="5"/>
                  </a:lnTo>
                  <a:lnTo>
                    <a:pt x="18" y="11"/>
                  </a:lnTo>
                  <a:lnTo>
                    <a:pt x="31" y="27"/>
                  </a:lnTo>
                  <a:lnTo>
                    <a:pt x="41" y="45"/>
                  </a:lnTo>
                  <a:lnTo>
                    <a:pt x="50" y="68"/>
                  </a:lnTo>
                  <a:lnTo>
                    <a:pt x="58" y="94"/>
                  </a:lnTo>
                  <a:lnTo>
                    <a:pt x="64" y="123"/>
                  </a:lnTo>
                  <a:lnTo>
                    <a:pt x="71" y="158"/>
                  </a:lnTo>
                  <a:lnTo>
                    <a:pt x="76" y="195"/>
                  </a:lnTo>
                  <a:lnTo>
                    <a:pt x="68" y="198"/>
                  </a:lnTo>
                  <a:close/>
                </a:path>
              </a:pathLst>
            </a:custGeom>
            <a:solidFill>
              <a:srgbClr val="660066"/>
            </a:solidFill>
            <a:ln w="9525">
              <a:noFill/>
              <a:round/>
              <a:headEnd/>
              <a:tailEnd/>
            </a:ln>
          </p:spPr>
          <p:txBody>
            <a:bodyPr/>
            <a:lstStyle/>
            <a:p>
              <a:endParaRPr lang="en-US">
                <a:solidFill>
                  <a:srgbClr val="000000"/>
                </a:solidFill>
              </a:endParaRPr>
            </a:p>
          </p:txBody>
        </p:sp>
        <p:sp>
          <p:nvSpPr>
            <p:cNvPr id="7265" name="Freeform 97"/>
            <p:cNvSpPr>
              <a:spLocks/>
            </p:cNvSpPr>
            <p:nvPr userDrawn="1"/>
          </p:nvSpPr>
          <p:spPr bwMode="auto">
            <a:xfrm>
              <a:off x="211" y="3783"/>
              <a:ext cx="1" cy="1"/>
            </a:xfrm>
            <a:custGeom>
              <a:avLst/>
              <a:gdLst/>
              <a:ahLst/>
              <a:cxnLst>
                <a:cxn ang="0">
                  <a:pos x="8" y="1"/>
                </a:cxn>
                <a:cxn ang="0">
                  <a:pos x="8" y="0"/>
                </a:cxn>
                <a:cxn ang="0">
                  <a:pos x="0" y="3"/>
                </a:cxn>
                <a:cxn ang="0">
                  <a:pos x="0" y="1"/>
                </a:cxn>
                <a:cxn ang="0">
                  <a:pos x="8" y="1"/>
                </a:cxn>
              </a:cxnLst>
              <a:rect l="0" t="0" r="r" b="b"/>
              <a:pathLst>
                <a:path w="8" h="3">
                  <a:moveTo>
                    <a:pt x="8" y="1"/>
                  </a:moveTo>
                  <a:lnTo>
                    <a:pt x="8" y="0"/>
                  </a:lnTo>
                  <a:lnTo>
                    <a:pt x="0" y="3"/>
                  </a:lnTo>
                  <a:lnTo>
                    <a:pt x="0" y="1"/>
                  </a:lnTo>
                  <a:lnTo>
                    <a:pt x="8" y="1"/>
                  </a:lnTo>
                  <a:close/>
                </a:path>
              </a:pathLst>
            </a:custGeom>
            <a:solidFill>
              <a:srgbClr val="660066"/>
            </a:solidFill>
            <a:ln w="9525">
              <a:noFill/>
              <a:round/>
              <a:headEnd/>
              <a:tailEnd/>
            </a:ln>
          </p:spPr>
          <p:txBody>
            <a:bodyPr/>
            <a:lstStyle/>
            <a:p>
              <a:endParaRPr lang="en-US">
                <a:solidFill>
                  <a:srgbClr val="000000"/>
                </a:solidFill>
              </a:endParaRPr>
            </a:p>
          </p:txBody>
        </p:sp>
        <p:sp>
          <p:nvSpPr>
            <p:cNvPr id="7266" name="Freeform 98"/>
            <p:cNvSpPr>
              <a:spLocks/>
            </p:cNvSpPr>
            <p:nvPr userDrawn="1"/>
          </p:nvSpPr>
          <p:spPr bwMode="auto">
            <a:xfrm>
              <a:off x="181" y="3750"/>
              <a:ext cx="21" cy="6"/>
            </a:xfrm>
            <a:custGeom>
              <a:avLst/>
              <a:gdLst/>
              <a:ahLst/>
              <a:cxnLst>
                <a:cxn ang="0">
                  <a:pos x="142" y="48"/>
                </a:cxn>
                <a:cxn ang="0">
                  <a:pos x="117" y="35"/>
                </a:cxn>
                <a:cxn ang="0">
                  <a:pos x="102" y="29"/>
                </a:cxn>
                <a:cxn ang="0">
                  <a:pos x="87" y="23"/>
                </a:cxn>
                <a:cxn ang="0">
                  <a:pos x="47" y="15"/>
                </a:cxn>
                <a:cxn ang="0">
                  <a:pos x="0" y="8"/>
                </a:cxn>
                <a:cxn ang="0">
                  <a:pos x="2" y="0"/>
                </a:cxn>
                <a:cxn ang="0">
                  <a:pos x="49" y="7"/>
                </a:cxn>
                <a:cxn ang="0">
                  <a:pos x="89" y="15"/>
                </a:cxn>
                <a:cxn ang="0">
                  <a:pos x="106" y="21"/>
                </a:cxn>
                <a:cxn ang="0">
                  <a:pos x="122" y="27"/>
                </a:cxn>
                <a:cxn ang="0">
                  <a:pos x="147" y="40"/>
                </a:cxn>
                <a:cxn ang="0">
                  <a:pos x="142" y="48"/>
                </a:cxn>
              </a:cxnLst>
              <a:rect l="0" t="0" r="r" b="b"/>
              <a:pathLst>
                <a:path w="147" h="48">
                  <a:moveTo>
                    <a:pt x="142" y="48"/>
                  </a:moveTo>
                  <a:lnTo>
                    <a:pt x="117" y="35"/>
                  </a:lnTo>
                  <a:lnTo>
                    <a:pt x="102" y="29"/>
                  </a:lnTo>
                  <a:lnTo>
                    <a:pt x="87" y="23"/>
                  </a:lnTo>
                  <a:lnTo>
                    <a:pt x="47" y="15"/>
                  </a:lnTo>
                  <a:lnTo>
                    <a:pt x="0" y="8"/>
                  </a:lnTo>
                  <a:lnTo>
                    <a:pt x="2" y="0"/>
                  </a:lnTo>
                  <a:lnTo>
                    <a:pt x="49" y="7"/>
                  </a:lnTo>
                  <a:lnTo>
                    <a:pt x="89" y="15"/>
                  </a:lnTo>
                  <a:lnTo>
                    <a:pt x="106" y="21"/>
                  </a:lnTo>
                  <a:lnTo>
                    <a:pt x="122" y="27"/>
                  </a:lnTo>
                  <a:lnTo>
                    <a:pt x="147" y="40"/>
                  </a:lnTo>
                  <a:lnTo>
                    <a:pt x="142" y="48"/>
                  </a:lnTo>
                  <a:close/>
                </a:path>
              </a:pathLst>
            </a:custGeom>
            <a:solidFill>
              <a:srgbClr val="660066"/>
            </a:solidFill>
            <a:ln w="9525">
              <a:noFill/>
              <a:round/>
              <a:headEnd/>
              <a:tailEnd/>
            </a:ln>
          </p:spPr>
          <p:txBody>
            <a:bodyPr/>
            <a:lstStyle/>
            <a:p>
              <a:endParaRPr lang="en-US">
                <a:solidFill>
                  <a:srgbClr val="000000"/>
                </a:solidFill>
              </a:endParaRPr>
            </a:p>
          </p:txBody>
        </p:sp>
        <p:sp>
          <p:nvSpPr>
            <p:cNvPr id="7267" name="Freeform 99"/>
            <p:cNvSpPr>
              <a:spLocks/>
            </p:cNvSpPr>
            <p:nvPr userDrawn="1"/>
          </p:nvSpPr>
          <p:spPr bwMode="auto">
            <a:xfrm>
              <a:off x="201" y="3755"/>
              <a:ext cx="1" cy="1"/>
            </a:xfrm>
            <a:custGeom>
              <a:avLst/>
              <a:gdLst/>
              <a:ahLst/>
              <a:cxnLst>
                <a:cxn ang="0">
                  <a:pos x="6" y="0"/>
                </a:cxn>
                <a:cxn ang="0">
                  <a:pos x="1" y="8"/>
                </a:cxn>
                <a:cxn ang="0">
                  <a:pos x="0" y="7"/>
                </a:cxn>
                <a:cxn ang="0">
                  <a:pos x="6" y="0"/>
                </a:cxn>
              </a:cxnLst>
              <a:rect l="0" t="0" r="r" b="b"/>
              <a:pathLst>
                <a:path w="6" h="8">
                  <a:moveTo>
                    <a:pt x="6" y="0"/>
                  </a:moveTo>
                  <a:lnTo>
                    <a:pt x="1" y="8"/>
                  </a:lnTo>
                  <a:lnTo>
                    <a:pt x="0" y="7"/>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268" name="Freeform 100"/>
            <p:cNvSpPr>
              <a:spLocks/>
            </p:cNvSpPr>
            <p:nvPr userDrawn="1"/>
          </p:nvSpPr>
          <p:spPr bwMode="auto">
            <a:xfrm>
              <a:off x="166" y="3743"/>
              <a:ext cx="15" cy="8"/>
            </a:xfrm>
            <a:custGeom>
              <a:avLst/>
              <a:gdLst/>
              <a:ahLst/>
              <a:cxnLst>
                <a:cxn ang="0">
                  <a:pos x="105" y="54"/>
                </a:cxn>
                <a:cxn ang="0">
                  <a:pos x="60" y="48"/>
                </a:cxn>
                <a:cxn ang="0">
                  <a:pos x="29" y="36"/>
                </a:cxn>
                <a:cxn ang="0">
                  <a:pos x="8" y="21"/>
                </a:cxn>
                <a:cxn ang="0">
                  <a:pos x="3" y="11"/>
                </a:cxn>
                <a:cxn ang="0">
                  <a:pos x="0" y="2"/>
                </a:cxn>
                <a:cxn ang="0">
                  <a:pos x="8" y="0"/>
                </a:cxn>
                <a:cxn ang="0">
                  <a:pos x="11" y="9"/>
                </a:cxn>
                <a:cxn ang="0">
                  <a:pos x="14" y="15"/>
                </a:cxn>
                <a:cxn ang="0">
                  <a:pos x="33" y="29"/>
                </a:cxn>
                <a:cxn ang="0">
                  <a:pos x="63" y="40"/>
                </a:cxn>
                <a:cxn ang="0">
                  <a:pos x="107" y="46"/>
                </a:cxn>
                <a:cxn ang="0">
                  <a:pos x="105" y="54"/>
                </a:cxn>
              </a:cxnLst>
              <a:rect l="0" t="0" r="r" b="b"/>
              <a:pathLst>
                <a:path w="107" h="54">
                  <a:moveTo>
                    <a:pt x="105" y="54"/>
                  </a:moveTo>
                  <a:lnTo>
                    <a:pt x="60" y="48"/>
                  </a:lnTo>
                  <a:lnTo>
                    <a:pt x="29" y="36"/>
                  </a:lnTo>
                  <a:lnTo>
                    <a:pt x="8" y="21"/>
                  </a:lnTo>
                  <a:lnTo>
                    <a:pt x="3" y="11"/>
                  </a:lnTo>
                  <a:lnTo>
                    <a:pt x="0" y="2"/>
                  </a:lnTo>
                  <a:lnTo>
                    <a:pt x="8" y="0"/>
                  </a:lnTo>
                  <a:lnTo>
                    <a:pt x="11" y="9"/>
                  </a:lnTo>
                  <a:lnTo>
                    <a:pt x="14" y="15"/>
                  </a:lnTo>
                  <a:lnTo>
                    <a:pt x="33" y="29"/>
                  </a:lnTo>
                  <a:lnTo>
                    <a:pt x="63" y="40"/>
                  </a:lnTo>
                  <a:lnTo>
                    <a:pt x="107" y="46"/>
                  </a:lnTo>
                  <a:lnTo>
                    <a:pt x="105" y="54"/>
                  </a:lnTo>
                  <a:close/>
                </a:path>
              </a:pathLst>
            </a:custGeom>
            <a:solidFill>
              <a:srgbClr val="660066"/>
            </a:solidFill>
            <a:ln w="9525">
              <a:noFill/>
              <a:round/>
              <a:headEnd/>
              <a:tailEnd/>
            </a:ln>
          </p:spPr>
          <p:txBody>
            <a:bodyPr/>
            <a:lstStyle/>
            <a:p>
              <a:endParaRPr lang="en-US">
                <a:solidFill>
                  <a:srgbClr val="000000"/>
                </a:solidFill>
              </a:endParaRPr>
            </a:p>
          </p:txBody>
        </p:sp>
        <p:sp>
          <p:nvSpPr>
            <p:cNvPr id="7269" name="Freeform 101"/>
            <p:cNvSpPr>
              <a:spLocks/>
            </p:cNvSpPr>
            <p:nvPr userDrawn="1"/>
          </p:nvSpPr>
          <p:spPr bwMode="auto">
            <a:xfrm>
              <a:off x="181" y="3750"/>
              <a:ext cx="1" cy="1"/>
            </a:xfrm>
            <a:custGeom>
              <a:avLst/>
              <a:gdLst/>
              <a:ahLst/>
              <a:cxnLst>
                <a:cxn ang="0">
                  <a:pos x="0" y="8"/>
                </a:cxn>
                <a:cxn ang="0">
                  <a:pos x="2" y="0"/>
                </a:cxn>
                <a:cxn ang="0">
                  <a:pos x="0" y="8"/>
                </a:cxn>
              </a:cxnLst>
              <a:rect l="0" t="0" r="r" b="b"/>
              <a:pathLst>
                <a:path w="2" h="8">
                  <a:moveTo>
                    <a:pt x="0" y="8"/>
                  </a:moveTo>
                  <a:lnTo>
                    <a:pt x="2"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7270" name="Freeform 102"/>
            <p:cNvSpPr>
              <a:spLocks/>
            </p:cNvSpPr>
            <p:nvPr userDrawn="1"/>
          </p:nvSpPr>
          <p:spPr bwMode="auto">
            <a:xfrm>
              <a:off x="166" y="3737"/>
              <a:ext cx="2" cy="6"/>
            </a:xfrm>
            <a:custGeom>
              <a:avLst/>
              <a:gdLst/>
              <a:ahLst/>
              <a:cxnLst>
                <a:cxn ang="0">
                  <a:pos x="0" y="41"/>
                </a:cxn>
                <a:cxn ang="0">
                  <a:pos x="3" y="16"/>
                </a:cxn>
                <a:cxn ang="0">
                  <a:pos x="5" y="5"/>
                </a:cxn>
                <a:cxn ang="0">
                  <a:pos x="8" y="0"/>
                </a:cxn>
                <a:cxn ang="0">
                  <a:pos x="16" y="4"/>
                </a:cxn>
                <a:cxn ang="0">
                  <a:pos x="13" y="10"/>
                </a:cxn>
                <a:cxn ang="0">
                  <a:pos x="11" y="18"/>
                </a:cxn>
                <a:cxn ang="0">
                  <a:pos x="8" y="43"/>
                </a:cxn>
                <a:cxn ang="0">
                  <a:pos x="0" y="41"/>
                </a:cxn>
              </a:cxnLst>
              <a:rect l="0" t="0" r="r" b="b"/>
              <a:pathLst>
                <a:path w="16" h="43">
                  <a:moveTo>
                    <a:pt x="0" y="41"/>
                  </a:moveTo>
                  <a:lnTo>
                    <a:pt x="3" y="16"/>
                  </a:lnTo>
                  <a:lnTo>
                    <a:pt x="5" y="5"/>
                  </a:lnTo>
                  <a:lnTo>
                    <a:pt x="8" y="0"/>
                  </a:lnTo>
                  <a:lnTo>
                    <a:pt x="16" y="4"/>
                  </a:lnTo>
                  <a:lnTo>
                    <a:pt x="13" y="10"/>
                  </a:lnTo>
                  <a:lnTo>
                    <a:pt x="11" y="18"/>
                  </a:lnTo>
                  <a:lnTo>
                    <a:pt x="8" y="43"/>
                  </a:lnTo>
                  <a:lnTo>
                    <a:pt x="0" y="41"/>
                  </a:lnTo>
                  <a:close/>
                </a:path>
              </a:pathLst>
            </a:custGeom>
            <a:solidFill>
              <a:srgbClr val="660066"/>
            </a:solidFill>
            <a:ln w="9525">
              <a:noFill/>
              <a:round/>
              <a:headEnd/>
              <a:tailEnd/>
            </a:ln>
          </p:spPr>
          <p:txBody>
            <a:bodyPr/>
            <a:lstStyle/>
            <a:p>
              <a:endParaRPr lang="en-US">
                <a:solidFill>
                  <a:srgbClr val="000000"/>
                </a:solidFill>
              </a:endParaRPr>
            </a:p>
          </p:txBody>
        </p:sp>
        <p:sp>
          <p:nvSpPr>
            <p:cNvPr id="7271" name="Freeform 103"/>
            <p:cNvSpPr>
              <a:spLocks/>
            </p:cNvSpPr>
            <p:nvPr userDrawn="1"/>
          </p:nvSpPr>
          <p:spPr bwMode="auto">
            <a:xfrm>
              <a:off x="166" y="3743"/>
              <a:ext cx="1" cy="1"/>
            </a:xfrm>
            <a:custGeom>
              <a:avLst/>
              <a:gdLst/>
              <a:ahLst/>
              <a:cxnLst>
                <a:cxn ang="0">
                  <a:pos x="0" y="2"/>
                </a:cxn>
                <a:cxn ang="0">
                  <a:pos x="0" y="1"/>
                </a:cxn>
                <a:cxn ang="0">
                  <a:pos x="0" y="0"/>
                </a:cxn>
                <a:cxn ang="0">
                  <a:pos x="8" y="2"/>
                </a:cxn>
                <a:cxn ang="0">
                  <a:pos x="8" y="0"/>
                </a:cxn>
                <a:cxn ang="0">
                  <a:pos x="0" y="2"/>
                </a:cxn>
              </a:cxnLst>
              <a:rect l="0" t="0" r="r" b="b"/>
              <a:pathLst>
                <a:path w="8" h="2">
                  <a:moveTo>
                    <a:pt x="0" y="2"/>
                  </a:moveTo>
                  <a:lnTo>
                    <a:pt x="0" y="1"/>
                  </a:lnTo>
                  <a:lnTo>
                    <a:pt x="0" y="0"/>
                  </a:lnTo>
                  <a:lnTo>
                    <a:pt x="8" y="2"/>
                  </a:lnTo>
                  <a:lnTo>
                    <a:pt x="8" y="0"/>
                  </a:lnTo>
                  <a:lnTo>
                    <a:pt x="0" y="2"/>
                  </a:lnTo>
                  <a:close/>
                </a:path>
              </a:pathLst>
            </a:custGeom>
            <a:solidFill>
              <a:srgbClr val="660066"/>
            </a:solidFill>
            <a:ln w="9525">
              <a:noFill/>
              <a:round/>
              <a:headEnd/>
              <a:tailEnd/>
            </a:ln>
          </p:spPr>
          <p:txBody>
            <a:bodyPr/>
            <a:lstStyle/>
            <a:p>
              <a:endParaRPr lang="en-US">
                <a:solidFill>
                  <a:srgbClr val="000000"/>
                </a:solidFill>
              </a:endParaRPr>
            </a:p>
          </p:txBody>
        </p:sp>
        <p:sp>
          <p:nvSpPr>
            <p:cNvPr id="7272" name="Freeform 104"/>
            <p:cNvSpPr>
              <a:spLocks/>
            </p:cNvSpPr>
            <p:nvPr userDrawn="1"/>
          </p:nvSpPr>
          <p:spPr bwMode="auto">
            <a:xfrm>
              <a:off x="167" y="3735"/>
              <a:ext cx="7" cy="3"/>
            </a:xfrm>
            <a:custGeom>
              <a:avLst/>
              <a:gdLst/>
              <a:ahLst/>
              <a:cxnLst>
                <a:cxn ang="0">
                  <a:pos x="0" y="12"/>
                </a:cxn>
                <a:cxn ang="0">
                  <a:pos x="7" y="7"/>
                </a:cxn>
                <a:cxn ang="0">
                  <a:pos x="19" y="2"/>
                </a:cxn>
                <a:cxn ang="0">
                  <a:pos x="31" y="0"/>
                </a:cxn>
                <a:cxn ang="0">
                  <a:pos x="46" y="0"/>
                </a:cxn>
                <a:cxn ang="0">
                  <a:pos x="46" y="9"/>
                </a:cxn>
                <a:cxn ang="0">
                  <a:pos x="31" y="9"/>
                </a:cxn>
                <a:cxn ang="0">
                  <a:pos x="20" y="12"/>
                </a:cxn>
                <a:cxn ang="0">
                  <a:pos x="12" y="15"/>
                </a:cxn>
                <a:cxn ang="0">
                  <a:pos x="6" y="18"/>
                </a:cxn>
                <a:cxn ang="0">
                  <a:pos x="0" y="12"/>
                </a:cxn>
              </a:cxnLst>
              <a:rect l="0" t="0" r="r" b="b"/>
              <a:pathLst>
                <a:path w="46" h="18">
                  <a:moveTo>
                    <a:pt x="0" y="12"/>
                  </a:moveTo>
                  <a:lnTo>
                    <a:pt x="7" y="7"/>
                  </a:lnTo>
                  <a:lnTo>
                    <a:pt x="19" y="2"/>
                  </a:lnTo>
                  <a:lnTo>
                    <a:pt x="31" y="0"/>
                  </a:lnTo>
                  <a:lnTo>
                    <a:pt x="46" y="0"/>
                  </a:lnTo>
                  <a:lnTo>
                    <a:pt x="46" y="9"/>
                  </a:lnTo>
                  <a:lnTo>
                    <a:pt x="31" y="9"/>
                  </a:lnTo>
                  <a:lnTo>
                    <a:pt x="20" y="12"/>
                  </a:lnTo>
                  <a:lnTo>
                    <a:pt x="12" y="15"/>
                  </a:lnTo>
                  <a:lnTo>
                    <a:pt x="6" y="18"/>
                  </a:lnTo>
                  <a:lnTo>
                    <a:pt x="0" y="12"/>
                  </a:lnTo>
                  <a:close/>
                </a:path>
              </a:pathLst>
            </a:custGeom>
            <a:solidFill>
              <a:srgbClr val="660066"/>
            </a:solidFill>
            <a:ln w="9525">
              <a:noFill/>
              <a:round/>
              <a:headEnd/>
              <a:tailEnd/>
            </a:ln>
          </p:spPr>
          <p:txBody>
            <a:bodyPr/>
            <a:lstStyle/>
            <a:p>
              <a:endParaRPr lang="en-US">
                <a:solidFill>
                  <a:srgbClr val="000000"/>
                </a:solidFill>
              </a:endParaRPr>
            </a:p>
          </p:txBody>
        </p:sp>
        <p:sp>
          <p:nvSpPr>
            <p:cNvPr id="7273" name="Freeform 105"/>
            <p:cNvSpPr>
              <a:spLocks/>
            </p:cNvSpPr>
            <p:nvPr userDrawn="1"/>
          </p:nvSpPr>
          <p:spPr bwMode="auto">
            <a:xfrm>
              <a:off x="167" y="3737"/>
              <a:ext cx="1" cy="1"/>
            </a:xfrm>
            <a:custGeom>
              <a:avLst/>
              <a:gdLst/>
              <a:ahLst/>
              <a:cxnLst>
                <a:cxn ang="0">
                  <a:pos x="0" y="1"/>
                </a:cxn>
                <a:cxn ang="0">
                  <a:pos x="1" y="0"/>
                </a:cxn>
                <a:cxn ang="0">
                  <a:pos x="7" y="6"/>
                </a:cxn>
                <a:cxn ang="0">
                  <a:pos x="8" y="5"/>
                </a:cxn>
                <a:cxn ang="0">
                  <a:pos x="0" y="1"/>
                </a:cxn>
              </a:cxnLst>
              <a:rect l="0" t="0" r="r" b="b"/>
              <a:pathLst>
                <a:path w="8" h="6">
                  <a:moveTo>
                    <a:pt x="0" y="1"/>
                  </a:moveTo>
                  <a:lnTo>
                    <a:pt x="1" y="0"/>
                  </a:lnTo>
                  <a:lnTo>
                    <a:pt x="7" y="6"/>
                  </a:lnTo>
                  <a:lnTo>
                    <a:pt x="8" y="5"/>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274" name="Freeform 106"/>
            <p:cNvSpPr>
              <a:spLocks/>
            </p:cNvSpPr>
            <p:nvPr userDrawn="1"/>
          </p:nvSpPr>
          <p:spPr bwMode="auto">
            <a:xfrm>
              <a:off x="174" y="3735"/>
              <a:ext cx="6" cy="2"/>
            </a:xfrm>
            <a:custGeom>
              <a:avLst/>
              <a:gdLst/>
              <a:ahLst/>
              <a:cxnLst>
                <a:cxn ang="0">
                  <a:pos x="0" y="0"/>
                </a:cxn>
                <a:cxn ang="0">
                  <a:pos x="40" y="2"/>
                </a:cxn>
                <a:cxn ang="0">
                  <a:pos x="40" y="12"/>
                </a:cxn>
                <a:cxn ang="0">
                  <a:pos x="0" y="9"/>
                </a:cxn>
                <a:cxn ang="0">
                  <a:pos x="0" y="0"/>
                </a:cxn>
              </a:cxnLst>
              <a:rect l="0" t="0" r="r" b="b"/>
              <a:pathLst>
                <a:path w="40" h="12">
                  <a:moveTo>
                    <a:pt x="0" y="0"/>
                  </a:moveTo>
                  <a:lnTo>
                    <a:pt x="40" y="2"/>
                  </a:lnTo>
                  <a:lnTo>
                    <a:pt x="40" y="12"/>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75" name="Freeform 107"/>
            <p:cNvSpPr>
              <a:spLocks/>
            </p:cNvSpPr>
            <p:nvPr userDrawn="1"/>
          </p:nvSpPr>
          <p:spPr bwMode="auto">
            <a:xfrm>
              <a:off x="174" y="3735"/>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76" name="Freeform 108"/>
            <p:cNvSpPr>
              <a:spLocks/>
            </p:cNvSpPr>
            <p:nvPr userDrawn="1"/>
          </p:nvSpPr>
          <p:spPr bwMode="auto">
            <a:xfrm>
              <a:off x="179" y="3736"/>
              <a:ext cx="36" cy="3"/>
            </a:xfrm>
            <a:custGeom>
              <a:avLst/>
              <a:gdLst/>
              <a:ahLst/>
              <a:cxnLst>
                <a:cxn ang="0">
                  <a:pos x="1" y="0"/>
                </a:cxn>
                <a:cxn ang="0">
                  <a:pos x="67" y="7"/>
                </a:cxn>
                <a:cxn ang="0">
                  <a:pos x="129" y="12"/>
                </a:cxn>
                <a:cxn ang="0">
                  <a:pos x="190" y="15"/>
                </a:cxn>
                <a:cxn ang="0">
                  <a:pos x="248" y="16"/>
                </a:cxn>
                <a:cxn ang="0">
                  <a:pos x="248" y="26"/>
                </a:cxn>
                <a:cxn ang="0">
                  <a:pos x="190" y="24"/>
                </a:cxn>
                <a:cxn ang="0">
                  <a:pos x="128" y="21"/>
                </a:cxn>
                <a:cxn ang="0">
                  <a:pos x="66" y="16"/>
                </a:cxn>
                <a:cxn ang="0">
                  <a:pos x="0" y="10"/>
                </a:cxn>
                <a:cxn ang="0">
                  <a:pos x="1" y="0"/>
                </a:cxn>
              </a:cxnLst>
              <a:rect l="0" t="0" r="r" b="b"/>
              <a:pathLst>
                <a:path w="248" h="26">
                  <a:moveTo>
                    <a:pt x="1" y="0"/>
                  </a:moveTo>
                  <a:lnTo>
                    <a:pt x="67" y="7"/>
                  </a:lnTo>
                  <a:lnTo>
                    <a:pt x="129" y="12"/>
                  </a:lnTo>
                  <a:lnTo>
                    <a:pt x="190" y="15"/>
                  </a:lnTo>
                  <a:lnTo>
                    <a:pt x="248" y="16"/>
                  </a:lnTo>
                  <a:lnTo>
                    <a:pt x="248" y="26"/>
                  </a:lnTo>
                  <a:lnTo>
                    <a:pt x="190" y="24"/>
                  </a:lnTo>
                  <a:lnTo>
                    <a:pt x="128" y="21"/>
                  </a:lnTo>
                  <a:lnTo>
                    <a:pt x="66" y="16"/>
                  </a:lnTo>
                  <a:lnTo>
                    <a:pt x="0" y="10"/>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7277" name="Freeform 109"/>
            <p:cNvSpPr>
              <a:spLocks/>
            </p:cNvSpPr>
            <p:nvPr userDrawn="1"/>
          </p:nvSpPr>
          <p:spPr bwMode="auto">
            <a:xfrm>
              <a:off x="179" y="3736"/>
              <a:ext cx="1" cy="1"/>
            </a:xfrm>
            <a:custGeom>
              <a:avLst/>
              <a:gdLst/>
              <a:ahLst/>
              <a:cxnLst>
                <a:cxn ang="0">
                  <a:pos x="1" y="0"/>
                </a:cxn>
                <a:cxn ang="0">
                  <a:pos x="0" y="10"/>
                </a:cxn>
                <a:cxn ang="0">
                  <a:pos x="1" y="10"/>
                </a:cxn>
                <a:cxn ang="0">
                  <a:pos x="1" y="0"/>
                </a:cxn>
              </a:cxnLst>
              <a:rect l="0" t="0" r="r" b="b"/>
              <a:pathLst>
                <a:path w="1" h="10">
                  <a:moveTo>
                    <a:pt x="1" y="0"/>
                  </a:moveTo>
                  <a:lnTo>
                    <a:pt x="0" y="10"/>
                  </a:lnTo>
                  <a:lnTo>
                    <a:pt x="1" y="10"/>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7278" name="Freeform 110"/>
            <p:cNvSpPr>
              <a:spLocks/>
            </p:cNvSpPr>
            <p:nvPr userDrawn="1"/>
          </p:nvSpPr>
          <p:spPr bwMode="auto">
            <a:xfrm>
              <a:off x="215" y="3733"/>
              <a:ext cx="55" cy="6"/>
            </a:xfrm>
            <a:custGeom>
              <a:avLst/>
              <a:gdLst/>
              <a:ahLst/>
              <a:cxnLst>
                <a:cxn ang="0">
                  <a:pos x="0" y="33"/>
                </a:cxn>
                <a:cxn ang="0">
                  <a:pos x="68" y="31"/>
                </a:cxn>
                <a:cxn ang="0">
                  <a:pos x="155" y="25"/>
                </a:cxn>
                <a:cxn ang="0">
                  <a:pos x="386" y="0"/>
                </a:cxn>
                <a:cxn ang="0">
                  <a:pos x="386" y="9"/>
                </a:cxn>
                <a:cxn ang="0">
                  <a:pos x="155" y="35"/>
                </a:cxn>
                <a:cxn ang="0">
                  <a:pos x="68" y="40"/>
                </a:cxn>
                <a:cxn ang="0">
                  <a:pos x="0" y="43"/>
                </a:cxn>
                <a:cxn ang="0">
                  <a:pos x="0" y="33"/>
                </a:cxn>
              </a:cxnLst>
              <a:rect l="0" t="0" r="r" b="b"/>
              <a:pathLst>
                <a:path w="386" h="43">
                  <a:moveTo>
                    <a:pt x="0" y="33"/>
                  </a:moveTo>
                  <a:lnTo>
                    <a:pt x="68" y="31"/>
                  </a:lnTo>
                  <a:lnTo>
                    <a:pt x="155" y="25"/>
                  </a:lnTo>
                  <a:lnTo>
                    <a:pt x="386" y="0"/>
                  </a:lnTo>
                  <a:lnTo>
                    <a:pt x="386" y="9"/>
                  </a:lnTo>
                  <a:lnTo>
                    <a:pt x="155" y="35"/>
                  </a:lnTo>
                  <a:lnTo>
                    <a:pt x="68" y="40"/>
                  </a:lnTo>
                  <a:lnTo>
                    <a:pt x="0" y="43"/>
                  </a:lnTo>
                  <a:lnTo>
                    <a:pt x="0" y="33"/>
                  </a:lnTo>
                  <a:close/>
                </a:path>
              </a:pathLst>
            </a:custGeom>
            <a:solidFill>
              <a:srgbClr val="660066"/>
            </a:solidFill>
            <a:ln w="9525">
              <a:noFill/>
              <a:round/>
              <a:headEnd/>
              <a:tailEnd/>
            </a:ln>
          </p:spPr>
          <p:txBody>
            <a:bodyPr/>
            <a:lstStyle/>
            <a:p>
              <a:endParaRPr lang="en-US">
                <a:solidFill>
                  <a:srgbClr val="000000"/>
                </a:solidFill>
              </a:endParaRPr>
            </a:p>
          </p:txBody>
        </p:sp>
        <p:sp>
          <p:nvSpPr>
            <p:cNvPr id="7279" name="Freeform 111"/>
            <p:cNvSpPr>
              <a:spLocks/>
            </p:cNvSpPr>
            <p:nvPr userDrawn="1"/>
          </p:nvSpPr>
          <p:spPr bwMode="auto">
            <a:xfrm>
              <a:off x="215" y="3738"/>
              <a:ext cx="1" cy="1"/>
            </a:xfrm>
            <a:custGeom>
              <a:avLst/>
              <a:gdLst/>
              <a:ahLst/>
              <a:cxnLst>
                <a:cxn ang="0">
                  <a:pos x="0" y="10"/>
                </a:cxn>
                <a:cxn ang="0">
                  <a:pos x="0" y="0"/>
                </a:cxn>
                <a:cxn ang="0">
                  <a:pos x="0" y="10"/>
                </a:cxn>
              </a:cxnLst>
              <a:rect l="0" t="0" r="r" b="b"/>
              <a:pathLst>
                <a:path h="10">
                  <a:moveTo>
                    <a:pt x="0" y="10"/>
                  </a:moveTo>
                  <a:lnTo>
                    <a:pt x="0" y="0"/>
                  </a:lnTo>
                  <a:lnTo>
                    <a:pt x="0" y="10"/>
                  </a:lnTo>
                  <a:close/>
                </a:path>
              </a:pathLst>
            </a:custGeom>
            <a:solidFill>
              <a:srgbClr val="660066"/>
            </a:solidFill>
            <a:ln w="9525">
              <a:noFill/>
              <a:round/>
              <a:headEnd/>
              <a:tailEnd/>
            </a:ln>
          </p:spPr>
          <p:txBody>
            <a:bodyPr/>
            <a:lstStyle/>
            <a:p>
              <a:endParaRPr lang="en-US">
                <a:solidFill>
                  <a:srgbClr val="000000"/>
                </a:solidFill>
              </a:endParaRPr>
            </a:p>
          </p:txBody>
        </p:sp>
        <p:sp>
          <p:nvSpPr>
            <p:cNvPr id="7280" name="Freeform 112"/>
            <p:cNvSpPr>
              <a:spLocks/>
            </p:cNvSpPr>
            <p:nvPr userDrawn="1"/>
          </p:nvSpPr>
          <p:spPr bwMode="auto">
            <a:xfrm>
              <a:off x="270" y="3729"/>
              <a:ext cx="60" cy="5"/>
            </a:xfrm>
            <a:custGeom>
              <a:avLst/>
              <a:gdLst/>
              <a:ahLst/>
              <a:cxnLst>
                <a:cxn ang="0">
                  <a:pos x="0" y="32"/>
                </a:cxn>
                <a:cxn ang="0">
                  <a:pos x="127" y="19"/>
                </a:cxn>
                <a:cxn ang="0">
                  <a:pos x="239" y="8"/>
                </a:cxn>
                <a:cxn ang="0">
                  <a:pos x="337" y="3"/>
                </a:cxn>
                <a:cxn ang="0">
                  <a:pos x="420" y="0"/>
                </a:cxn>
                <a:cxn ang="0">
                  <a:pos x="420" y="10"/>
                </a:cxn>
                <a:cxn ang="0">
                  <a:pos x="337" y="12"/>
                </a:cxn>
                <a:cxn ang="0">
                  <a:pos x="239" y="18"/>
                </a:cxn>
                <a:cxn ang="0">
                  <a:pos x="127" y="28"/>
                </a:cxn>
                <a:cxn ang="0">
                  <a:pos x="0" y="41"/>
                </a:cxn>
                <a:cxn ang="0">
                  <a:pos x="0" y="32"/>
                </a:cxn>
              </a:cxnLst>
              <a:rect l="0" t="0" r="r" b="b"/>
              <a:pathLst>
                <a:path w="420" h="41">
                  <a:moveTo>
                    <a:pt x="0" y="32"/>
                  </a:moveTo>
                  <a:lnTo>
                    <a:pt x="127" y="19"/>
                  </a:lnTo>
                  <a:lnTo>
                    <a:pt x="239" y="8"/>
                  </a:lnTo>
                  <a:lnTo>
                    <a:pt x="337" y="3"/>
                  </a:lnTo>
                  <a:lnTo>
                    <a:pt x="420" y="0"/>
                  </a:lnTo>
                  <a:lnTo>
                    <a:pt x="420" y="10"/>
                  </a:lnTo>
                  <a:lnTo>
                    <a:pt x="337" y="12"/>
                  </a:lnTo>
                  <a:lnTo>
                    <a:pt x="239" y="18"/>
                  </a:lnTo>
                  <a:lnTo>
                    <a:pt x="127" y="28"/>
                  </a:lnTo>
                  <a:lnTo>
                    <a:pt x="0" y="41"/>
                  </a:lnTo>
                  <a:lnTo>
                    <a:pt x="0" y="32"/>
                  </a:lnTo>
                  <a:close/>
                </a:path>
              </a:pathLst>
            </a:custGeom>
            <a:solidFill>
              <a:srgbClr val="660066"/>
            </a:solidFill>
            <a:ln w="9525">
              <a:noFill/>
              <a:round/>
              <a:headEnd/>
              <a:tailEnd/>
            </a:ln>
          </p:spPr>
          <p:txBody>
            <a:bodyPr/>
            <a:lstStyle/>
            <a:p>
              <a:endParaRPr lang="en-US">
                <a:solidFill>
                  <a:srgbClr val="000000"/>
                </a:solidFill>
              </a:endParaRPr>
            </a:p>
          </p:txBody>
        </p:sp>
        <p:sp>
          <p:nvSpPr>
            <p:cNvPr id="7281" name="Freeform 113"/>
            <p:cNvSpPr>
              <a:spLocks/>
            </p:cNvSpPr>
            <p:nvPr userDrawn="1"/>
          </p:nvSpPr>
          <p:spPr bwMode="auto">
            <a:xfrm>
              <a:off x="270" y="373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7282" name="Freeform 114"/>
            <p:cNvSpPr>
              <a:spLocks/>
            </p:cNvSpPr>
            <p:nvPr userDrawn="1"/>
          </p:nvSpPr>
          <p:spPr bwMode="auto">
            <a:xfrm>
              <a:off x="330" y="3729"/>
              <a:ext cx="103" cy="31"/>
            </a:xfrm>
            <a:custGeom>
              <a:avLst/>
              <a:gdLst/>
              <a:ahLst/>
              <a:cxnLst>
                <a:cxn ang="0">
                  <a:pos x="0" y="0"/>
                </a:cxn>
                <a:cxn ang="0">
                  <a:pos x="110" y="4"/>
                </a:cxn>
                <a:cxn ang="0">
                  <a:pos x="162" y="7"/>
                </a:cxn>
                <a:cxn ang="0">
                  <a:pos x="214" y="13"/>
                </a:cxn>
                <a:cxn ang="0">
                  <a:pos x="263" y="21"/>
                </a:cxn>
                <a:cxn ang="0">
                  <a:pos x="312" y="30"/>
                </a:cxn>
                <a:cxn ang="0">
                  <a:pos x="405" y="53"/>
                </a:cxn>
                <a:cxn ang="0">
                  <a:pos x="492" y="84"/>
                </a:cxn>
                <a:cxn ang="0">
                  <a:pos x="535" y="102"/>
                </a:cxn>
                <a:cxn ang="0">
                  <a:pos x="575" y="121"/>
                </a:cxn>
                <a:cxn ang="0">
                  <a:pos x="613" y="142"/>
                </a:cxn>
                <a:cxn ang="0">
                  <a:pos x="650" y="165"/>
                </a:cxn>
                <a:cxn ang="0">
                  <a:pos x="687" y="188"/>
                </a:cxn>
                <a:cxn ang="0">
                  <a:pos x="721" y="214"/>
                </a:cxn>
                <a:cxn ang="0">
                  <a:pos x="715" y="220"/>
                </a:cxn>
                <a:cxn ang="0">
                  <a:pos x="682" y="196"/>
                </a:cxn>
                <a:cxn ang="0">
                  <a:pos x="646" y="173"/>
                </a:cxn>
                <a:cxn ang="0">
                  <a:pos x="609" y="150"/>
                </a:cxn>
                <a:cxn ang="0">
                  <a:pos x="570" y="129"/>
                </a:cxn>
                <a:cxn ang="0">
                  <a:pos x="530" y="110"/>
                </a:cxn>
                <a:cxn ang="0">
                  <a:pos x="490" y="93"/>
                </a:cxn>
                <a:cxn ang="0">
                  <a:pos x="403" y="62"/>
                </a:cxn>
                <a:cxn ang="0">
                  <a:pos x="310" y="39"/>
                </a:cxn>
                <a:cxn ang="0">
                  <a:pos x="262" y="30"/>
                </a:cxn>
                <a:cxn ang="0">
                  <a:pos x="212" y="22"/>
                </a:cxn>
                <a:cxn ang="0">
                  <a:pos x="160" y="16"/>
                </a:cxn>
                <a:cxn ang="0">
                  <a:pos x="110" y="13"/>
                </a:cxn>
                <a:cxn ang="0">
                  <a:pos x="0" y="10"/>
                </a:cxn>
                <a:cxn ang="0">
                  <a:pos x="0" y="0"/>
                </a:cxn>
              </a:cxnLst>
              <a:rect l="0" t="0" r="r" b="b"/>
              <a:pathLst>
                <a:path w="721" h="220">
                  <a:moveTo>
                    <a:pt x="0" y="0"/>
                  </a:moveTo>
                  <a:lnTo>
                    <a:pt x="110" y="4"/>
                  </a:lnTo>
                  <a:lnTo>
                    <a:pt x="162" y="7"/>
                  </a:lnTo>
                  <a:lnTo>
                    <a:pt x="214" y="13"/>
                  </a:lnTo>
                  <a:lnTo>
                    <a:pt x="263" y="21"/>
                  </a:lnTo>
                  <a:lnTo>
                    <a:pt x="312" y="30"/>
                  </a:lnTo>
                  <a:lnTo>
                    <a:pt x="405" y="53"/>
                  </a:lnTo>
                  <a:lnTo>
                    <a:pt x="492" y="84"/>
                  </a:lnTo>
                  <a:lnTo>
                    <a:pt x="535" y="102"/>
                  </a:lnTo>
                  <a:lnTo>
                    <a:pt x="575" y="121"/>
                  </a:lnTo>
                  <a:lnTo>
                    <a:pt x="613" y="142"/>
                  </a:lnTo>
                  <a:lnTo>
                    <a:pt x="650" y="165"/>
                  </a:lnTo>
                  <a:lnTo>
                    <a:pt x="687" y="188"/>
                  </a:lnTo>
                  <a:lnTo>
                    <a:pt x="721" y="214"/>
                  </a:lnTo>
                  <a:lnTo>
                    <a:pt x="715" y="220"/>
                  </a:lnTo>
                  <a:lnTo>
                    <a:pt x="682" y="196"/>
                  </a:lnTo>
                  <a:lnTo>
                    <a:pt x="646" y="173"/>
                  </a:lnTo>
                  <a:lnTo>
                    <a:pt x="609" y="150"/>
                  </a:lnTo>
                  <a:lnTo>
                    <a:pt x="570" y="129"/>
                  </a:lnTo>
                  <a:lnTo>
                    <a:pt x="530" y="110"/>
                  </a:lnTo>
                  <a:lnTo>
                    <a:pt x="490" y="93"/>
                  </a:lnTo>
                  <a:lnTo>
                    <a:pt x="403" y="62"/>
                  </a:lnTo>
                  <a:lnTo>
                    <a:pt x="310" y="39"/>
                  </a:lnTo>
                  <a:lnTo>
                    <a:pt x="262" y="30"/>
                  </a:lnTo>
                  <a:lnTo>
                    <a:pt x="212" y="22"/>
                  </a:lnTo>
                  <a:lnTo>
                    <a:pt x="160" y="16"/>
                  </a:lnTo>
                  <a:lnTo>
                    <a:pt x="110" y="13"/>
                  </a:lnTo>
                  <a:lnTo>
                    <a:pt x="0" y="1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83" name="Freeform 115"/>
            <p:cNvSpPr>
              <a:spLocks/>
            </p:cNvSpPr>
            <p:nvPr userDrawn="1"/>
          </p:nvSpPr>
          <p:spPr bwMode="auto">
            <a:xfrm>
              <a:off x="330" y="3729"/>
              <a:ext cx="1" cy="1"/>
            </a:xfrm>
            <a:custGeom>
              <a:avLst/>
              <a:gdLst/>
              <a:ahLst/>
              <a:cxnLst>
                <a:cxn ang="0">
                  <a:pos x="0" y="0"/>
                </a:cxn>
                <a:cxn ang="0">
                  <a:pos x="0" y="10"/>
                </a:cxn>
                <a:cxn ang="0">
                  <a:pos x="0" y="0"/>
                </a:cxn>
              </a:cxnLst>
              <a:rect l="0" t="0" r="r" b="b"/>
              <a:pathLst>
                <a:path h="10">
                  <a:moveTo>
                    <a:pt x="0" y="0"/>
                  </a:moveTo>
                  <a:lnTo>
                    <a:pt x="0" y="1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284" name="Freeform 116"/>
            <p:cNvSpPr>
              <a:spLocks/>
            </p:cNvSpPr>
            <p:nvPr userDrawn="1"/>
          </p:nvSpPr>
          <p:spPr bwMode="auto">
            <a:xfrm>
              <a:off x="432" y="3759"/>
              <a:ext cx="40" cy="81"/>
            </a:xfrm>
            <a:custGeom>
              <a:avLst/>
              <a:gdLst/>
              <a:ahLst/>
              <a:cxnLst>
                <a:cxn ang="0">
                  <a:pos x="6" y="0"/>
                </a:cxn>
                <a:cxn ang="0">
                  <a:pos x="69" y="55"/>
                </a:cxn>
                <a:cxn ang="0">
                  <a:pos x="98" y="85"/>
                </a:cxn>
                <a:cxn ang="0">
                  <a:pos x="125" y="116"/>
                </a:cxn>
                <a:cxn ang="0">
                  <a:pos x="149" y="147"/>
                </a:cxn>
                <a:cxn ang="0">
                  <a:pos x="172" y="180"/>
                </a:cxn>
                <a:cxn ang="0">
                  <a:pos x="191" y="213"/>
                </a:cxn>
                <a:cxn ang="0">
                  <a:pos x="209" y="247"/>
                </a:cxn>
                <a:cxn ang="0">
                  <a:pos x="225" y="283"/>
                </a:cxn>
                <a:cxn ang="0">
                  <a:pos x="240" y="321"/>
                </a:cxn>
                <a:cxn ang="0">
                  <a:pos x="252" y="359"/>
                </a:cxn>
                <a:cxn ang="0">
                  <a:pos x="261" y="397"/>
                </a:cxn>
                <a:cxn ang="0">
                  <a:pos x="268" y="437"/>
                </a:cxn>
                <a:cxn ang="0">
                  <a:pos x="274" y="478"/>
                </a:cxn>
                <a:cxn ang="0">
                  <a:pos x="277" y="520"/>
                </a:cxn>
                <a:cxn ang="0">
                  <a:pos x="278" y="564"/>
                </a:cxn>
                <a:cxn ang="0">
                  <a:pos x="269" y="564"/>
                </a:cxn>
                <a:cxn ang="0">
                  <a:pos x="268" y="520"/>
                </a:cxn>
                <a:cxn ang="0">
                  <a:pos x="265" y="479"/>
                </a:cxn>
                <a:cxn ang="0">
                  <a:pos x="259" y="438"/>
                </a:cxn>
                <a:cxn ang="0">
                  <a:pos x="252" y="400"/>
                </a:cxn>
                <a:cxn ang="0">
                  <a:pos x="243" y="361"/>
                </a:cxn>
                <a:cxn ang="0">
                  <a:pos x="231" y="323"/>
                </a:cxn>
                <a:cxn ang="0">
                  <a:pos x="217" y="288"/>
                </a:cxn>
                <a:cxn ang="0">
                  <a:pos x="201" y="251"/>
                </a:cxn>
                <a:cxn ang="0">
                  <a:pos x="183" y="217"/>
                </a:cxn>
                <a:cxn ang="0">
                  <a:pos x="164" y="184"/>
                </a:cxn>
                <a:cxn ang="0">
                  <a:pos x="142" y="152"/>
                </a:cxn>
                <a:cxn ang="0">
                  <a:pos x="119" y="122"/>
                </a:cxn>
                <a:cxn ang="0">
                  <a:pos x="92" y="91"/>
                </a:cxn>
                <a:cxn ang="0">
                  <a:pos x="63" y="62"/>
                </a:cxn>
                <a:cxn ang="0">
                  <a:pos x="0" y="6"/>
                </a:cxn>
                <a:cxn ang="0">
                  <a:pos x="6" y="0"/>
                </a:cxn>
              </a:cxnLst>
              <a:rect l="0" t="0" r="r" b="b"/>
              <a:pathLst>
                <a:path w="278" h="564">
                  <a:moveTo>
                    <a:pt x="6" y="0"/>
                  </a:moveTo>
                  <a:lnTo>
                    <a:pt x="69" y="55"/>
                  </a:lnTo>
                  <a:lnTo>
                    <a:pt x="98" y="85"/>
                  </a:lnTo>
                  <a:lnTo>
                    <a:pt x="125" y="116"/>
                  </a:lnTo>
                  <a:lnTo>
                    <a:pt x="149" y="147"/>
                  </a:lnTo>
                  <a:lnTo>
                    <a:pt x="172" y="180"/>
                  </a:lnTo>
                  <a:lnTo>
                    <a:pt x="191" y="213"/>
                  </a:lnTo>
                  <a:lnTo>
                    <a:pt x="209" y="247"/>
                  </a:lnTo>
                  <a:lnTo>
                    <a:pt x="225" y="283"/>
                  </a:lnTo>
                  <a:lnTo>
                    <a:pt x="240" y="321"/>
                  </a:lnTo>
                  <a:lnTo>
                    <a:pt x="252" y="359"/>
                  </a:lnTo>
                  <a:lnTo>
                    <a:pt x="261" y="397"/>
                  </a:lnTo>
                  <a:lnTo>
                    <a:pt x="268" y="437"/>
                  </a:lnTo>
                  <a:lnTo>
                    <a:pt x="274" y="478"/>
                  </a:lnTo>
                  <a:lnTo>
                    <a:pt x="277" y="520"/>
                  </a:lnTo>
                  <a:lnTo>
                    <a:pt x="278" y="564"/>
                  </a:lnTo>
                  <a:lnTo>
                    <a:pt x="269" y="564"/>
                  </a:lnTo>
                  <a:lnTo>
                    <a:pt x="268" y="520"/>
                  </a:lnTo>
                  <a:lnTo>
                    <a:pt x="265" y="479"/>
                  </a:lnTo>
                  <a:lnTo>
                    <a:pt x="259" y="438"/>
                  </a:lnTo>
                  <a:lnTo>
                    <a:pt x="252" y="400"/>
                  </a:lnTo>
                  <a:lnTo>
                    <a:pt x="243" y="361"/>
                  </a:lnTo>
                  <a:lnTo>
                    <a:pt x="231" y="323"/>
                  </a:lnTo>
                  <a:lnTo>
                    <a:pt x="217" y="288"/>
                  </a:lnTo>
                  <a:lnTo>
                    <a:pt x="201" y="251"/>
                  </a:lnTo>
                  <a:lnTo>
                    <a:pt x="183" y="217"/>
                  </a:lnTo>
                  <a:lnTo>
                    <a:pt x="164" y="184"/>
                  </a:lnTo>
                  <a:lnTo>
                    <a:pt x="142" y="152"/>
                  </a:lnTo>
                  <a:lnTo>
                    <a:pt x="119" y="122"/>
                  </a:lnTo>
                  <a:lnTo>
                    <a:pt x="92" y="91"/>
                  </a:lnTo>
                  <a:lnTo>
                    <a:pt x="63" y="62"/>
                  </a:lnTo>
                  <a:lnTo>
                    <a:pt x="0" y="6"/>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285" name="Freeform 117"/>
            <p:cNvSpPr>
              <a:spLocks/>
            </p:cNvSpPr>
            <p:nvPr userDrawn="1"/>
          </p:nvSpPr>
          <p:spPr bwMode="auto">
            <a:xfrm>
              <a:off x="432" y="3759"/>
              <a:ext cx="1" cy="1"/>
            </a:xfrm>
            <a:custGeom>
              <a:avLst/>
              <a:gdLst/>
              <a:ahLst/>
              <a:cxnLst>
                <a:cxn ang="0">
                  <a:pos x="6" y="0"/>
                </a:cxn>
                <a:cxn ang="0">
                  <a:pos x="0" y="6"/>
                </a:cxn>
                <a:cxn ang="0">
                  <a:pos x="6" y="0"/>
                </a:cxn>
              </a:cxnLst>
              <a:rect l="0" t="0" r="r" b="b"/>
              <a:pathLst>
                <a:path w="6" h="6">
                  <a:moveTo>
                    <a:pt x="6" y="0"/>
                  </a:moveTo>
                  <a:lnTo>
                    <a:pt x="0" y="6"/>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286" name="Freeform 118"/>
            <p:cNvSpPr>
              <a:spLocks/>
            </p:cNvSpPr>
            <p:nvPr userDrawn="1"/>
          </p:nvSpPr>
          <p:spPr bwMode="auto">
            <a:xfrm>
              <a:off x="448" y="3840"/>
              <a:ext cx="24" cy="62"/>
            </a:xfrm>
            <a:custGeom>
              <a:avLst/>
              <a:gdLst/>
              <a:ahLst/>
              <a:cxnLst>
                <a:cxn ang="0">
                  <a:pos x="164" y="0"/>
                </a:cxn>
                <a:cxn ang="0">
                  <a:pos x="162" y="60"/>
                </a:cxn>
                <a:cxn ang="0">
                  <a:pos x="159" y="90"/>
                </a:cxn>
                <a:cxn ang="0">
                  <a:pos x="154" y="119"/>
                </a:cxn>
                <a:cxn ang="0">
                  <a:pos x="148" y="148"/>
                </a:cxn>
                <a:cxn ang="0">
                  <a:pos x="142" y="178"/>
                </a:cxn>
                <a:cxn ang="0">
                  <a:pos x="125" y="232"/>
                </a:cxn>
                <a:cxn ang="0">
                  <a:pos x="102" y="287"/>
                </a:cxn>
                <a:cxn ang="0">
                  <a:pos x="75" y="337"/>
                </a:cxn>
                <a:cxn ang="0">
                  <a:pos x="43" y="386"/>
                </a:cxn>
                <a:cxn ang="0">
                  <a:pos x="7" y="435"/>
                </a:cxn>
                <a:cxn ang="0">
                  <a:pos x="0" y="429"/>
                </a:cxn>
                <a:cxn ang="0">
                  <a:pos x="35" y="382"/>
                </a:cxn>
                <a:cxn ang="0">
                  <a:pos x="67" y="333"/>
                </a:cxn>
                <a:cxn ang="0">
                  <a:pos x="94" y="282"/>
                </a:cxn>
                <a:cxn ang="0">
                  <a:pos x="116" y="230"/>
                </a:cxn>
                <a:cxn ang="0">
                  <a:pos x="133" y="175"/>
                </a:cxn>
                <a:cxn ang="0">
                  <a:pos x="139" y="147"/>
                </a:cxn>
                <a:cxn ang="0">
                  <a:pos x="145" y="118"/>
                </a:cxn>
                <a:cxn ang="0">
                  <a:pos x="150" y="89"/>
                </a:cxn>
                <a:cxn ang="0">
                  <a:pos x="153" y="60"/>
                </a:cxn>
                <a:cxn ang="0">
                  <a:pos x="155" y="0"/>
                </a:cxn>
                <a:cxn ang="0">
                  <a:pos x="164" y="0"/>
                </a:cxn>
              </a:cxnLst>
              <a:rect l="0" t="0" r="r" b="b"/>
              <a:pathLst>
                <a:path w="164" h="435">
                  <a:moveTo>
                    <a:pt x="164" y="0"/>
                  </a:moveTo>
                  <a:lnTo>
                    <a:pt x="162" y="60"/>
                  </a:lnTo>
                  <a:lnTo>
                    <a:pt x="159" y="90"/>
                  </a:lnTo>
                  <a:lnTo>
                    <a:pt x="154" y="119"/>
                  </a:lnTo>
                  <a:lnTo>
                    <a:pt x="148" y="148"/>
                  </a:lnTo>
                  <a:lnTo>
                    <a:pt x="142" y="178"/>
                  </a:lnTo>
                  <a:lnTo>
                    <a:pt x="125" y="232"/>
                  </a:lnTo>
                  <a:lnTo>
                    <a:pt x="102" y="287"/>
                  </a:lnTo>
                  <a:lnTo>
                    <a:pt x="75" y="337"/>
                  </a:lnTo>
                  <a:lnTo>
                    <a:pt x="43" y="386"/>
                  </a:lnTo>
                  <a:lnTo>
                    <a:pt x="7" y="435"/>
                  </a:lnTo>
                  <a:lnTo>
                    <a:pt x="0" y="429"/>
                  </a:lnTo>
                  <a:lnTo>
                    <a:pt x="35" y="382"/>
                  </a:lnTo>
                  <a:lnTo>
                    <a:pt x="67" y="333"/>
                  </a:lnTo>
                  <a:lnTo>
                    <a:pt x="94" y="282"/>
                  </a:lnTo>
                  <a:lnTo>
                    <a:pt x="116" y="230"/>
                  </a:lnTo>
                  <a:lnTo>
                    <a:pt x="133" y="175"/>
                  </a:lnTo>
                  <a:lnTo>
                    <a:pt x="139" y="147"/>
                  </a:lnTo>
                  <a:lnTo>
                    <a:pt x="145" y="118"/>
                  </a:lnTo>
                  <a:lnTo>
                    <a:pt x="150" y="89"/>
                  </a:lnTo>
                  <a:lnTo>
                    <a:pt x="153" y="60"/>
                  </a:lnTo>
                  <a:lnTo>
                    <a:pt x="155" y="0"/>
                  </a:lnTo>
                  <a:lnTo>
                    <a:pt x="164" y="0"/>
                  </a:lnTo>
                  <a:close/>
                </a:path>
              </a:pathLst>
            </a:custGeom>
            <a:solidFill>
              <a:srgbClr val="660066"/>
            </a:solidFill>
            <a:ln w="9525">
              <a:noFill/>
              <a:round/>
              <a:headEnd/>
              <a:tailEnd/>
            </a:ln>
          </p:spPr>
          <p:txBody>
            <a:bodyPr/>
            <a:lstStyle/>
            <a:p>
              <a:endParaRPr lang="en-US">
                <a:solidFill>
                  <a:srgbClr val="000000"/>
                </a:solidFill>
              </a:endParaRPr>
            </a:p>
          </p:txBody>
        </p:sp>
        <p:sp>
          <p:nvSpPr>
            <p:cNvPr id="7287" name="Freeform 119"/>
            <p:cNvSpPr>
              <a:spLocks/>
            </p:cNvSpPr>
            <p:nvPr userDrawn="1"/>
          </p:nvSpPr>
          <p:spPr bwMode="auto">
            <a:xfrm>
              <a:off x="471" y="384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288" name="Freeform 120"/>
            <p:cNvSpPr>
              <a:spLocks/>
            </p:cNvSpPr>
            <p:nvPr userDrawn="1"/>
          </p:nvSpPr>
          <p:spPr bwMode="auto">
            <a:xfrm>
              <a:off x="386" y="3901"/>
              <a:ext cx="63" cy="39"/>
            </a:xfrm>
            <a:custGeom>
              <a:avLst/>
              <a:gdLst/>
              <a:ahLst/>
              <a:cxnLst>
                <a:cxn ang="0">
                  <a:pos x="441" y="6"/>
                </a:cxn>
                <a:cxn ang="0">
                  <a:pos x="400" y="51"/>
                </a:cxn>
                <a:cxn ang="0">
                  <a:pos x="376" y="71"/>
                </a:cxn>
                <a:cxn ang="0">
                  <a:pos x="354" y="92"/>
                </a:cxn>
                <a:cxn ang="0">
                  <a:pos x="330" y="111"/>
                </a:cxn>
                <a:cxn ang="0">
                  <a:pos x="305" y="129"/>
                </a:cxn>
                <a:cxn ang="0">
                  <a:pos x="253" y="165"/>
                </a:cxn>
                <a:cxn ang="0">
                  <a:pos x="197" y="197"/>
                </a:cxn>
                <a:cxn ang="0">
                  <a:pos x="137" y="225"/>
                </a:cxn>
                <a:cxn ang="0">
                  <a:pos x="72" y="250"/>
                </a:cxn>
                <a:cxn ang="0">
                  <a:pos x="3" y="273"/>
                </a:cxn>
                <a:cxn ang="0">
                  <a:pos x="0" y="265"/>
                </a:cxn>
                <a:cxn ang="0">
                  <a:pos x="68" y="242"/>
                </a:cxn>
                <a:cxn ang="0">
                  <a:pos x="132" y="217"/>
                </a:cxn>
                <a:cxn ang="0">
                  <a:pos x="192" y="189"/>
                </a:cxn>
                <a:cxn ang="0">
                  <a:pos x="247" y="158"/>
                </a:cxn>
                <a:cxn ang="0">
                  <a:pos x="299" y="122"/>
                </a:cxn>
                <a:cxn ang="0">
                  <a:pos x="324" y="104"/>
                </a:cxn>
                <a:cxn ang="0">
                  <a:pos x="348" y="85"/>
                </a:cxn>
                <a:cxn ang="0">
                  <a:pos x="371" y="64"/>
                </a:cxn>
                <a:cxn ang="0">
                  <a:pos x="393" y="45"/>
                </a:cxn>
                <a:cxn ang="0">
                  <a:pos x="434" y="0"/>
                </a:cxn>
                <a:cxn ang="0">
                  <a:pos x="441" y="6"/>
                </a:cxn>
              </a:cxnLst>
              <a:rect l="0" t="0" r="r" b="b"/>
              <a:pathLst>
                <a:path w="441" h="273">
                  <a:moveTo>
                    <a:pt x="441" y="6"/>
                  </a:moveTo>
                  <a:lnTo>
                    <a:pt x="400" y="51"/>
                  </a:lnTo>
                  <a:lnTo>
                    <a:pt x="376" y="71"/>
                  </a:lnTo>
                  <a:lnTo>
                    <a:pt x="354" y="92"/>
                  </a:lnTo>
                  <a:lnTo>
                    <a:pt x="330" y="111"/>
                  </a:lnTo>
                  <a:lnTo>
                    <a:pt x="305" y="129"/>
                  </a:lnTo>
                  <a:lnTo>
                    <a:pt x="253" y="165"/>
                  </a:lnTo>
                  <a:lnTo>
                    <a:pt x="197" y="197"/>
                  </a:lnTo>
                  <a:lnTo>
                    <a:pt x="137" y="225"/>
                  </a:lnTo>
                  <a:lnTo>
                    <a:pt x="72" y="250"/>
                  </a:lnTo>
                  <a:lnTo>
                    <a:pt x="3" y="273"/>
                  </a:lnTo>
                  <a:lnTo>
                    <a:pt x="0" y="265"/>
                  </a:lnTo>
                  <a:lnTo>
                    <a:pt x="68" y="242"/>
                  </a:lnTo>
                  <a:lnTo>
                    <a:pt x="132" y="217"/>
                  </a:lnTo>
                  <a:lnTo>
                    <a:pt x="192" y="189"/>
                  </a:lnTo>
                  <a:lnTo>
                    <a:pt x="247" y="158"/>
                  </a:lnTo>
                  <a:lnTo>
                    <a:pt x="299" y="122"/>
                  </a:lnTo>
                  <a:lnTo>
                    <a:pt x="324" y="104"/>
                  </a:lnTo>
                  <a:lnTo>
                    <a:pt x="348" y="85"/>
                  </a:lnTo>
                  <a:lnTo>
                    <a:pt x="371" y="64"/>
                  </a:lnTo>
                  <a:lnTo>
                    <a:pt x="393" y="45"/>
                  </a:lnTo>
                  <a:lnTo>
                    <a:pt x="434" y="0"/>
                  </a:lnTo>
                  <a:lnTo>
                    <a:pt x="441" y="6"/>
                  </a:lnTo>
                  <a:close/>
                </a:path>
              </a:pathLst>
            </a:custGeom>
            <a:solidFill>
              <a:srgbClr val="660066"/>
            </a:solidFill>
            <a:ln w="9525">
              <a:noFill/>
              <a:round/>
              <a:headEnd/>
              <a:tailEnd/>
            </a:ln>
          </p:spPr>
          <p:txBody>
            <a:bodyPr/>
            <a:lstStyle/>
            <a:p>
              <a:endParaRPr lang="en-US">
                <a:solidFill>
                  <a:srgbClr val="000000"/>
                </a:solidFill>
              </a:endParaRPr>
            </a:p>
          </p:txBody>
        </p:sp>
        <p:sp>
          <p:nvSpPr>
            <p:cNvPr id="7289" name="Freeform 121"/>
            <p:cNvSpPr>
              <a:spLocks/>
            </p:cNvSpPr>
            <p:nvPr userDrawn="1"/>
          </p:nvSpPr>
          <p:spPr bwMode="auto">
            <a:xfrm>
              <a:off x="448" y="3901"/>
              <a:ext cx="1" cy="1"/>
            </a:xfrm>
            <a:custGeom>
              <a:avLst/>
              <a:gdLst/>
              <a:ahLst/>
              <a:cxnLst>
                <a:cxn ang="0">
                  <a:pos x="7" y="6"/>
                </a:cxn>
                <a:cxn ang="0">
                  <a:pos x="0" y="0"/>
                </a:cxn>
                <a:cxn ang="0">
                  <a:pos x="7" y="6"/>
                </a:cxn>
              </a:cxnLst>
              <a:rect l="0" t="0" r="r" b="b"/>
              <a:pathLst>
                <a:path w="7" h="6">
                  <a:moveTo>
                    <a:pt x="7" y="6"/>
                  </a:moveTo>
                  <a:lnTo>
                    <a:pt x="0" y="0"/>
                  </a:lnTo>
                  <a:lnTo>
                    <a:pt x="7" y="6"/>
                  </a:lnTo>
                  <a:close/>
                </a:path>
              </a:pathLst>
            </a:custGeom>
            <a:solidFill>
              <a:srgbClr val="660066"/>
            </a:solidFill>
            <a:ln w="9525">
              <a:noFill/>
              <a:round/>
              <a:headEnd/>
              <a:tailEnd/>
            </a:ln>
          </p:spPr>
          <p:txBody>
            <a:bodyPr/>
            <a:lstStyle/>
            <a:p>
              <a:endParaRPr lang="en-US">
                <a:solidFill>
                  <a:srgbClr val="000000"/>
                </a:solidFill>
              </a:endParaRPr>
            </a:p>
          </p:txBody>
        </p:sp>
        <p:sp>
          <p:nvSpPr>
            <p:cNvPr id="7290" name="Freeform 122"/>
            <p:cNvSpPr>
              <a:spLocks/>
            </p:cNvSpPr>
            <p:nvPr userDrawn="1"/>
          </p:nvSpPr>
          <p:spPr bwMode="auto">
            <a:xfrm>
              <a:off x="386" y="3939"/>
              <a:ext cx="81" cy="123"/>
            </a:xfrm>
            <a:custGeom>
              <a:avLst/>
              <a:gdLst/>
              <a:ahLst/>
              <a:cxnLst>
                <a:cxn ang="0">
                  <a:pos x="8" y="0"/>
                </a:cxn>
                <a:cxn ang="0">
                  <a:pos x="81" y="125"/>
                </a:cxn>
                <a:cxn ang="0">
                  <a:pos x="152" y="246"/>
                </a:cxn>
                <a:cxn ang="0">
                  <a:pos x="223" y="361"/>
                </a:cxn>
                <a:cxn ang="0">
                  <a:pos x="293" y="470"/>
                </a:cxn>
                <a:cxn ang="0">
                  <a:pos x="364" y="575"/>
                </a:cxn>
                <a:cxn ang="0">
                  <a:pos x="433" y="673"/>
                </a:cxn>
                <a:cxn ang="0">
                  <a:pos x="501" y="766"/>
                </a:cxn>
                <a:cxn ang="0">
                  <a:pos x="568" y="853"/>
                </a:cxn>
                <a:cxn ang="0">
                  <a:pos x="562" y="858"/>
                </a:cxn>
                <a:cxn ang="0">
                  <a:pos x="494" y="772"/>
                </a:cxn>
                <a:cxn ang="0">
                  <a:pos x="426" y="678"/>
                </a:cxn>
                <a:cxn ang="0">
                  <a:pos x="356" y="579"/>
                </a:cxn>
                <a:cxn ang="0">
                  <a:pos x="286" y="474"/>
                </a:cxn>
                <a:cxn ang="0">
                  <a:pos x="215" y="366"/>
                </a:cxn>
                <a:cxn ang="0">
                  <a:pos x="144" y="251"/>
                </a:cxn>
                <a:cxn ang="0">
                  <a:pos x="73" y="130"/>
                </a:cxn>
                <a:cxn ang="0">
                  <a:pos x="0" y="5"/>
                </a:cxn>
                <a:cxn ang="0">
                  <a:pos x="8" y="0"/>
                </a:cxn>
              </a:cxnLst>
              <a:rect l="0" t="0" r="r" b="b"/>
              <a:pathLst>
                <a:path w="568" h="858">
                  <a:moveTo>
                    <a:pt x="8" y="0"/>
                  </a:moveTo>
                  <a:lnTo>
                    <a:pt x="81" y="125"/>
                  </a:lnTo>
                  <a:lnTo>
                    <a:pt x="152" y="246"/>
                  </a:lnTo>
                  <a:lnTo>
                    <a:pt x="223" y="361"/>
                  </a:lnTo>
                  <a:lnTo>
                    <a:pt x="293" y="470"/>
                  </a:lnTo>
                  <a:lnTo>
                    <a:pt x="364" y="575"/>
                  </a:lnTo>
                  <a:lnTo>
                    <a:pt x="433" y="673"/>
                  </a:lnTo>
                  <a:lnTo>
                    <a:pt x="501" y="766"/>
                  </a:lnTo>
                  <a:lnTo>
                    <a:pt x="568" y="853"/>
                  </a:lnTo>
                  <a:lnTo>
                    <a:pt x="562" y="858"/>
                  </a:lnTo>
                  <a:lnTo>
                    <a:pt x="494" y="772"/>
                  </a:lnTo>
                  <a:lnTo>
                    <a:pt x="426" y="678"/>
                  </a:lnTo>
                  <a:lnTo>
                    <a:pt x="356" y="579"/>
                  </a:lnTo>
                  <a:lnTo>
                    <a:pt x="286" y="474"/>
                  </a:lnTo>
                  <a:lnTo>
                    <a:pt x="215" y="366"/>
                  </a:lnTo>
                  <a:lnTo>
                    <a:pt x="144" y="251"/>
                  </a:lnTo>
                  <a:lnTo>
                    <a:pt x="73" y="130"/>
                  </a:lnTo>
                  <a:lnTo>
                    <a:pt x="0" y="5"/>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7291" name="Freeform 123"/>
            <p:cNvSpPr>
              <a:spLocks/>
            </p:cNvSpPr>
            <p:nvPr userDrawn="1"/>
          </p:nvSpPr>
          <p:spPr bwMode="auto">
            <a:xfrm>
              <a:off x="386" y="3939"/>
              <a:ext cx="1" cy="1"/>
            </a:xfrm>
            <a:custGeom>
              <a:avLst/>
              <a:gdLst/>
              <a:ahLst/>
              <a:cxnLst>
                <a:cxn ang="0">
                  <a:pos x="5" y="0"/>
                </a:cxn>
                <a:cxn ang="0">
                  <a:pos x="0" y="1"/>
                </a:cxn>
                <a:cxn ang="0">
                  <a:pos x="2" y="6"/>
                </a:cxn>
                <a:cxn ang="0">
                  <a:pos x="10" y="1"/>
                </a:cxn>
                <a:cxn ang="0">
                  <a:pos x="8" y="8"/>
                </a:cxn>
                <a:cxn ang="0">
                  <a:pos x="5" y="0"/>
                </a:cxn>
              </a:cxnLst>
              <a:rect l="0" t="0" r="r" b="b"/>
              <a:pathLst>
                <a:path w="10" h="8">
                  <a:moveTo>
                    <a:pt x="5" y="0"/>
                  </a:moveTo>
                  <a:lnTo>
                    <a:pt x="0" y="1"/>
                  </a:lnTo>
                  <a:lnTo>
                    <a:pt x="2" y="6"/>
                  </a:lnTo>
                  <a:lnTo>
                    <a:pt x="10" y="1"/>
                  </a:lnTo>
                  <a:lnTo>
                    <a:pt x="8" y="8"/>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7292" name="Freeform 124"/>
            <p:cNvSpPr>
              <a:spLocks/>
            </p:cNvSpPr>
            <p:nvPr userDrawn="1"/>
          </p:nvSpPr>
          <p:spPr bwMode="auto">
            <a:xfrm>
              <a:off x="466" y="4061"/>
              <a:ext cx="52" cy="55"/>
            </a:xfrm>
            <a:custGeom>
              <a:avLst/>
              <a:gdLst/>
              <a:ahLst/>
              <a:cxnLst>
                <a:cxn ang="0">
                  <a:pos x="6" y="0"/>
                </a:cxn>
                <a:cxn ang="0">
                  <a:pos x="98" y="111"/>
                </a:cxn>
                <a:cxn ang="0">
                  <a:pos x="143" y="164"/>
                </a:cxn>
                <a:cxn ang="0">
                  <a:pos x="187" y="213"/>
                </a:cxn>
                <a:cxn ang="0">
                  <a:pos x="233" y="260"/>
                </a:cxn>
                <a:cxn ang="0">
                  <a:pos x="276" y="302"/>
                </a:cxn>
                <a:cxn ang="0">
                  <a:pos x="320" y="342"/>
                </a:cxn>
                <a:cxn ang="0">
                  <a:pos x="364" y="379"/>
                </a:cxn>
                <a:cxn ang="0">
                  <a:pos x="358" y="386"/>
                </a:cxn>
                <a:cxn ang="0">
                  <a:pos x="314" y="348"/>
                </a:cxn>
                <a:cxn ang="0">
                  <a:pos x="270" y="309"/>
                </a:cxn>
                <a:cxn ang="0">
                  <a:pos x="226" y="265"/>
                </a:cxn>
                <a:cxn ang="0">
                  <a:pos x="181" y="219"/>
                </a:cxn>
                <a:cxn ang="0">
                  <a:pos x="137" y="170"/>
                </a:cxn>
                <a:cxn ang="0">
                  <a:pos x="91" y="117"/>
                </a:cxn>
                <a:cxn ang="0">
                  <a:pos x="0" y="5"/>
                </a:cxn>
                <a:cxn ang="0">
                  <a:pos x="6" y="0"/>
                </a:cxn>
              </a:cxnLst>
              <a:rect l="0" t="0" r="r" b="b"/>
              <a:pathLst>
                <a:path w="364" h="386">
                  <a:moveTo>
                    <a:pt x="6" y="0"/>
                  </a:moveTo>
                  <a:lnTo>
                    <a:pt x="98" y="111"/>
                  </a:lnTo>
                  <a:lnTo>
                    <a:pt x="143" y="164"/>
                  </a:lnTo>
                  <a:lnTo>
                    <a:pt x="187" y="213"/>
                  </a:lnTo>
                  <a:lnTo>
                    <a:pt x="233" y="260"/>
                  </a:lnTo>
                  <a:lnTo>
                    <a:pt x="276" y="302"/>
                  </a:lnTo>
                  <a:lnTo>
                    <a:pt x="320" y="342"/>
                  </a:lnTo>
                  <a:lnTo>
                    <a:pt x="364" y="379"/>
                  </a:lnTo>
                  <a:lnTo>
                    <a:pt x="358" y="386"/>
                  </a:lnTo>
                  <a:lnTo>
                    <a:pt x="314" y="348"/>
                  </a:lnTo>
                  <a:lnTo>
                    <a:pt x="270" y="309"/>
                  </a:lnTo>
                  <a:lnTo>
                    <a:pt x="226" y="265"/>
                  </a:lnTo>
                  <a:lnTo>
                    <a:pt x="181" y="219"/>
                  </a:lnTo>
                  <a:lnTo>
                    <a:pt x="137" y="170"/>
                  </a:lnTo>
                  <a:lnTo>
                    <a:pt x="91" y="117"/>
                  </a:lnTo>
                  <a:lnTo>
                    <a:pt x="0" y="5"/>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293" name="Freeform 125"/>
            <p:cNvSpPr>
              <a:spLocks/>
            </p:cNvSpPr>
            <p:nvPr userDrawn="1"/>
          </p:nvSpPr>
          <p:spPr bwMode="auto">
            <a:xfrm>
              <a:off x="466" y="4061"/>
              <a:ext cx="1" cy="1"/>
            </a:xfrm>
            <a:custGeom>
              <a:avLst/>
              <a:gdLst/>
              <a:ahLst/>
              <a:cxnLst>
                <a:cxn ang="0">
                  <a:pos x="0" y="5"/>
                </a:cxn>
                <a:cxn ang="0">
                  <a:pos x="6" y="0"/>
                </a:cxn>
                <a:cxn ang="0">
                  <a:pos x="0" y="5"/>
                </a:cxn>
              </a:cxnLst>
              <a:rect l="0" t="0" r="r" b="b"/>
              <a:pathLst>
                <a:path w="6" h="5">
                  <a:moveTo>
                    <a:pt x="0" y="5"/>
                  </a:moveTo>
                  <a:lnTo>
                    <a:pt x="6" y="0"/>
                  </a:lnTo>
                  <a:lnTo>
                    <a:pt x="0" y="5"/>
                  </a:lnTo>
                  <a:close/>
                </a:path>
              </a:pathLst>
            </a:custGeom>
            <a:solidFill>
              <a:srgbClr val="660066"/>
            </a:solidFill>
            <a:ln w="9525">
              <a:noFill/>
              <a:round/>
              <a:headEnd/>
              <a:tailEnd/>
            </a:ln>
          </p:spPr>
          <p:txBody>
            <a:bodyPr/>
            <a:lstStyle/>
            <a:p>
              <a:endParaRPr lang="en-US">
                <a:solidFill>
                  <a:srgbClr val="000000"/>
                </a:solidFill>
              </a:endParaRPr>
            </a:p>
          </p:txBody>
        </p:sp>
        <p:sp>
          <p:nvSpPr>
            <p:cNvPr id="7294" name="Freeform 126"/>
            <p:cNvSpPr>
              <a:spLocks/>
            </p:cNvSpPr>
            <p:nvPr userDrawn="1"/>
          </p:nvSpPr>
          <p:spPr bwMode="auto">
            <a:xfrm>
              <a:off x="517" y="4115"/>
              <a:ext cx="52" cy="30"/>
            </a:xfrm>
            <a:custGeom>
              <a:avLst/>
              <a:gdLst/>
              <a:ahLst/>
              <a:cxnLst>
                <a:cxn ang="0">
                  <a:pos x="6" y="0"/>
                </a:cxn>
                <a:cxn ang="0">
                  <a:pos x="30" y="18"/>
                </a:cxn>
                <a:cxn ang="0">
                  <a:pos x="56" y="37"/>
                </a:cxn>
                <a:cxn ang="0">
                  <a:pos x="112" y="73"/>
                </a:cxn>
                <a:cxn ang="0">
                  <a:pos x="171" y="107"/>
                </a:cxn>
                <a:cxn ang="0">
                  <a:pos x="228" y="138"/>
                </a:cxn>
                <a:cxn ang="0">
                  <a:pos x="322" y="186"/>
                </a:cxn>
                <a:cxn ang="0">
                  <a:pos x="360" y="204"/>
                </a:cxn>
                <a:cxn ang="0">
                  <a:pos x="356" y="212"/>
                </a:cxn>
                <a:cxn ang="0">
                  <a:pos x="317" y="194"/>
                </a:cxn>
                <a:cxn ang="0">
                  <a:pos x="223" y="146"/>
                </a:cxn>
                <a:cxn ang="0">
                  <a:pos x="167" y="115"/>
                </a:cxn>
                <a:cxn ang="0">
                  <a:pos x="108" y="81"/>
                </a:cxn>
                <a:cxn ang="0">
                  <a:pos x="51" y="45"/>
                </a:cxn>
                <a:cxn ang="0">
                  <a:pos x="24" y="25"/>
                </a:cxn>
                <a:cxn ang="0">
                  <a:pos x="0" y="7"/>
                </a:cxn>
                <a:cxn ang="0">
                  <a:pos x="6" y="0"/>
                </a:cxn>
              </a:cxnLst>
              <a:rect l="0" t="0" r="r" b="b"/>
              <a:pathLst>
                <a:path w="360" h="212">
                  <a:moveTo>
                    <a:pt x="6" y="0"/>
                  </a:moveTo>
                  <a:lnTo>
                    <a:pt x="30" y="18"/>
                  </a:lnTo>
                  <a:lnTo>
                    <a:pt x="56" y="37"/>
                  </a:lnTo>
                  <a:lnTo>
                    <a:pt x="112" y="73"/>
                  </a:lnTo>
                  <a:lnTo>
                    <a:pt x="171" y="107"/>
                  </a:lnTo>
                  <a:lnTo>
                    <a:pt x="228" y="138"/>
                  </a:lnTo>
                  <a:lnTo>
                    <a:pt x="322" y="186"/>
                  </a:lnTo>
                  <a:lnTo>
                    <a:pt x="360" y="204"/>
                  </a:lnTo>
                  <a:lnTo>
                    <a:pt x="356" y="212"/>
                  </a:lnTo>
                  <a:lnTo>
                    <a:pt x="317" y="194"/>
                  </a:lnTo>
                  <a:lnTo>
                    <a:pt x="223" y="146"/>
                  </a:lnTo>
                  <a:lnTo>
                    <a:pt x="167" y="115"/>
                  </a:lnTo>
                  <a:lnTo>
                    <a:pt x="108" y="81"/>
                  </a:lnTo>
                  <a:lnTo>
                    <a:pt x="51" y="45"/>
                  </a:lnTo>
                  <a:lnTo>
                    <a:pt x="24" y="25"/>
                  </a:lnTo>
                  <a:lnTo>
                    <a:pt x="0" y="7"/>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295" name="Freeform 127"/>
            <p:cNvSpPr>
              <a:spLocks/>
            </p:cNvSpPr>
            <p:nvPr userDrawn="1"/>
          </p:nvSpPr>
          <p:spPr bwMode="auto">
            <a:xfrm>
              <a:off x="517" y="4115"/>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endParaRPr lang="en-US">
                <a:solidFill>
                  <a:srgbClr val="000000"/>
                </a:solidFill>
              </a:endParaRPr>
            </a:p>
          </p:txBody>
        </p:sp>
        <p:sp>
          <p:nvSpPr>
            <p:cNvPr id="7296" name="Freeform 128"/>
            <p:cNvSpPr>
              <a:spLocks/>
            </p:cNvSpPr>
            <p:nvPr userDrawn="1"/>
          </p:nvSpPr>
          <p:spPr bwMode="auto">
            <a:xfrm>
              <a:off x="568" y="4144"/>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7297" name="Freeform 129"/>
            <p:cNvSpPr>
              <a:spLocks/>
            </p:cNvSpPr>
            <p:nvPr userDrawn="1"/>
          </p:nvSpPr>
          <p:spPr bwMode="auto">
            <a:xfrm>
              <a:off x="516" y="3942"/>
              <a:ext cx="156" cy="197"/>
            </a:xfrm>
            <a:custGeom>
              <a:avLst/>
              <a:gdLst/>
              <a:ahLst/>
              <a:cxnLst>
                <a:cxn ang="0">
                  <a:pos x="198" y="1234"/>
                </a:cxn>
                <a:cxn ang="0">
                  <a:pos x="267" y="1218"/>
                </a:cxn>
                <a:cxn ang="0">
                  <a:pos x="378" y="1175"/>
                </a:cxn>
                <a:cxn ang="0">
                  <a:pos x="434" y="1144"/>
                </a:cxn>
                <a:cxn ang="0">
                  <a:pos x="472" y="1111"/>
                </a:cxn>
                <a:cxn ang="0">
                  <a:pos x="495" y="1076"/>
                </a:cxn>
                <a:cxn ang="0">
                  <a:pos x="507" y="1022"/>
                </a:cxn>
                <a:cxn ang="0">
                  <a:pos x="514" y="939"/>
                </a:cxn>
                <a:cxn ang="0">
                  <a:pos x="517" y="660"/>
                </a:cxn>
                <a:cxn ang="0">
                  <a:pos x="517" y="451"/>
                </a:cxn>
                <a:cxn ang="0">
                  <a:pos x="514" y="388"/>
                </a:cxn>
                <a:cxn ang="0">
                  <a:pos x="503" y="285"/>
                </a:cxn>
                <a:cxn ang="0">
                  <a:pos x="484" y="211"/>
                </a:cxn>
                <a:cxn ang="0">
                  <a:pos x="471" y="184"/>
                </a:cxn>
                <a:cxn ang="0">
                  <a:pos x="457" y="166"/>
                </a:cxn>
                <a:cxn ang="0">
                  <a:pos x="413" y="140"/>
                </a:cxn>
                <a:cxn ang="0">
                  <a:pos x="343" y="122"/>
                </a:cxn>
                <a:cxn ang="0">
                  <a:pos x="247" y="110"/>
                </a:cxn>
                <a:cxn ang="0">
                  <a:pos x="125" y="107"/>
                </a:cxn>
                <a:cxn ang="0">
                  <a:pos x="64" y="103"/>
                </a:cxn>
                <a:cxn ang="0">
                  <a:pos x="26" y="94"/>
                </a:cxn>
                <a:cxn ang="0">
                  <a:pos x="7" y="76"/>
                </a:cxn>
                <a:cxn ang="0">
                  <a:pos x="0" y="45"/>
                </a:cxn>
                <a:cxn ang="0">
                  <a:pos x="6" y="17"/>
                </a:cxn>
                <a:cxn ang="0">
                  <a:pos x="24" y="2"/>
                </a:cxn>
                <a:cxn ang="0">
                  <a:pos x="46" y="0"/>
                </a:cxn>
                <a:cxn ang="0">
                  <a:pos x="429" y="20"/>
                </a:cxn>
                <a:cxn ang="0">
                  <a:pos x="703" y="23"/>
                </a:cxn>
                <a:cxn ang="0">
                  <a:pos x="989" y="4"/>
                </a:cxn>
                <a:cxn ang="0">
                  <a:pos x="1071" y="2"/>
                </a:cxn>
                <a:cxn ang="0">
                  <a:pos x="1083" y="13"/>
                </a:cxn>
                <a:cxn ang="0">
                  <a:pos x="1087" y="41"/>
                </a:cxn>
                <a:cxn ang="0">
                  <a:pos x="1083" y="59"/>
                </a:cxn>
                <a:cxn ang="0">
                  <a:pos x="1058" y="83"/>
                </a:cxn>
                <a:cxn ang="0">
                  <a:pos x="993" y="97"/>
                </a:cxn>
                <a:cxn ang="0">
                  <a:pos x="949" y="116"/>
                </a:cxn>
                <a:cxn ang="0">
                  <a:pos x="935" y="143"/>
                </a:cxn>
                <a:cxn ang="0">
                  <a:pos x="921" y="209"/>
                </a:cxn>
                <a:cxn ang="0">
                  <a:pos x="911" y="358"/>
                </a:cxn>
                <a:cxn ang="0">
                  <a:pos x="907" y="904"/>
                </a:cxn>
                <a:cxn ang="0">
                  <a:pos x="911" y="1072"/>
                </a:cxn>
                <a:cxn ang="0">
                  <a:pos x="920" y="1124"/>
                </a:cxn>
                <a:cxn ang="0">
                  <a:pos x="932" y="1150"/>
                </a:cxn>
                <a:cxn ang="0">
                  <a:pos x="942" y="1162"/>
                </a:cxn>
                <a:cxn ang="0">
                  <a:pos x="969" y="1177"/>
                </a:cxn>
                <a:cxn ang="0">
                  <a:pos x="985" y="1183"/>
                </a:cxn>
                <a:cxn ang="0">
                  <a:pos x="995" y="1193"/>
                </a:cxn>
                <a:cxn ang="0">
                  <a:pos x="1003" y="1225"/>
                </a:cxn>
                <a:cxn ang="0">
                  <a:pos x="997" y="1243"/>
                </a:cxn>
                <a:cxn ang="0">
                  <a:pos x="980" y="1259"/>
                </a:cxn>
                <a:cxn ang="0">
                  <a:pos x="913" y="1280"/>
                </a:cxn>
                <a:cxn ang="0">
                  <a:pos x="790" y="1299"/>
                </a:cxn>
                <a:cxn ang="0">
                  <a:pos x="491" y="1353"/>
                </a:cxn>
                <a:cxn ang="0">
                  <a:pos x="310" y="1353"/>
                </a:cxn>
                <a:cxn ang="0">
                  <a:pos x="197" y="1291"/>
                </a:cxn>
                <a:cxn ang="0">
                  <a:pos x="126" y="1247"/>
                </a:cxn>
              </a:cxnLst>
              <a:rect l="0" t="0" r="r" b="b"/>
              <a:pathLst>
                <a:path w="1087" h="1376">
                  <a:moveTo>
                    <a:pt x="126" y="1247"/>
                  </a:moveTo>
                  <a:lnTo>
                    <a:pt x="198" y="1234"/>
                  </a:lnTo>
                  <a:lnTo>
                    <a:pt x="235" y="1226"/>
                  </a:lnTo>
                  <a:lnTo>
                    <a:pt x="267" y="1218"/>
                  </a:lnTo>
                  <a:lnTo>
                    <a:pt x="345" y="1190"/>
                  </a:lnTo>
                  <a:lnTo>
                    <a:pt x="378" y="1175"/>
                  </a:lnTo>
                  <a:lnTo>
                    <a:pt x="408" y="1160"/>
                  </a:lnTo>
                  <a:lnTo>
                    <a:pt x="434" y="1144"/>
                  </a:lnTo>
                  <a:lnTo>
                    <a:pt x="455" y="1128"/>
                  </a:lnTo>
                  <a:lnTo>
                    <a:pt x="472" y="1111"/>
                  </a:lnTo>
                  <a:lnTo>
                    <a:pt x="486" y="1094"/>
                  </a:lnTo>
                  <a:lnTo>
                    <a:pt x="495" y="1076"/>
                  </a:lnTo>
                  <a:lnTo>
                    <a:pt x="502" y="1052"/>
                  </a:lnTo>
                  <a:lnTo>
                    <a:pt x="507" y="1022"/>
                  </a:lnTo>
                  <a:lnTo>
                    <a:pt x="511" y="987"/>
                  </a:lnTo>
                  <a:lnTo>
                    <a:pt x="514" y="939"/>
                  </a:lnTo>
                  <a:lnTo>
                    <a:pt x="516" y="867"/>
                  </a:lnTo>
                  <a:lnTo>
                    <a:pt x="517" y="660"/>
                  </a:lnTo>
                  <a:lnTo>
                    <a:pt x="517" y="521"/>
                  </a:lnTo>
                  <a:lnTo>
                    <a:pt x="517" y="451"/>
                  </a:lnTo>
                  <a:lnTo>
                    <a:pt x="516" y="418"/>
                  </a:lnTo>
                  <a:lnTo>
                    <a:pt x="514" y="388"/>
                  </a:lnTo>
                  <a:lnTo>
                    <a:pt x="510" y="333"/>
                  </a:lnTo>
                  <a:lnTo>
                    <a:pt x="503" y="285"/>
                  </a:lnTo>
                  <a:lnTo>
                    <a:pt x="494" y="244"/>
                  </a:lnTo>
                  <a:lnTo>
                    <a:pt x="484" y="211"/>
                  </a:lnTo>
                  <a:lnTo>
                    <a:pt x="478" y="197"/>
                  </a:lnTo>
                  <a:lnTo>
                    <a:pt x="471" y="184"/>
                  </a:lnTo>
                  <a:lnTo>
                    <a:pt x="464" y="174"/>
                  </a:lnTo>
                  <a:lnTo>
                    <a:pt x="457" y="166"/>
                  </a:lnTo>
                  <a:lnTo>
                    <a:pt x="438" y="152"/>
                  </a:lnTo>
                  <a:lnTo>
                    <a:pt x="413" y="140"/>
                  </a:lnTo>
                  <a:lnTo>
                    <a:pt x="382" y="130"/>
                  </a:lnTo>
                  <a:lnTo>
                    <a:pt x="343" y="122"/>
                  </a:lnTo>
                  <a:lnTo>
                    <a:pt x="298" y="115"/>
                  </a:lnTo>
                  <a:lnTo>
                    <a:pt x="247" y="110"/>
                  </a:lnTo>
                  <a:lnTo>
                    <a:pt x="189" y="108"/>
                  </a:lnTo>
                  <a:lnTo>
                    <a:pt x="125" y="107"/>
                  </a:lnTo>
                  <a:lnTo>
                    <a:pt x="91" y="106"/>
                  </a:lnTo>
                  <a:lnTo>
                    <a:pt x="64" y="103"/>
                  </a:lnTo>
                  <a:lnTo>
                    <a:pt x="42" y="100"/>
                  </a:lnTo>
                  <a:lnTo>
                    <a:pt x="26" y="94"/>
                  </a:lnTo>
                  <a:lnTo>
                    <a:pt x="15" y="86"/>
                  </a:lnTo>
                  <a:lnTo>
                    <a:pt x="7" y="76"/>
                  </a:lnTo>
                  <a:lnTo>
                    <a:pt x="2" y="62"/>
                  </a:lnTo>
                  <a:lnTo>
                    <a:pt x="0" y="45"/>
                  </a:lnTo>
                  <a:lnTo>
                    <a:pt x="3" y="24"/>
                  </a:lnTo>
                  <a:lnTo>
                    <a:pt x="6" y="17"/>
                  </a:lnTo>
                  <a:lnTo>
                    <a:pt x="11" y="10"/>
                  </a:lnTo>
                  <a:lnTo>
                    <a:pt x="24" y="2"/>
                  </a:lnTo>
                  <a:lnTo>
                    <a:pt x="34" y="1"/>
                  </a:lnTo>
                  <a:lnTo>
                    <a:pt x="46" y="0"/>
                  </a:lnTo>
                  <a:lnTo>
                    <a:pt x="240" y="11"/>
                  </a:lnTo>
                  <a:lnTo>
                    <a:pt x="429" y="20"/>
                  </a:lnTo>
                  <a:lnTo>
                    <a:pt x="615" y="24"/>
                  </a:lnTo>
                  <a:lnTo>
                    <a:pt x="703" y="23"/>
                  </a:lnTo>
                  <a:lnTo>
                    <a:pt x="795" y="19"/>
                  </a:lnTo>
                  <a:lnTo>
                    <a:pt x="989" y="4"/>
                  </a:lnTo>
                  <a:lnTo>
                    <a:pt x="1053" y="0"/>
                  </a:lnTo>
                  <a:lnTo>
                    <a:pt x="1071" y="2"/>
                  </a:lnTo>
                  <a:lnTo>
                    <a:pt x="1081" y="8"/>
                  </a:lnTo>
                  <a:lnTo>
                    <a:pt x="1083" y="13"/>
                  </a:lnTo>
                  <a:lnTo>
                    <a:pt x="1085" y="20"/>
                  </a:lnTo>
                  <a:lnTo>
                    <a:pt x="1087" y="41"/>
                  </a:lnTo>
                  <a:lnTo>
                    <a:pt x="1085" y="51"/>
                  </a:lnTo>
                  <a:lnTo>
                    <a:pt x="1083" y="59"/>
                  </a:lnTo>
                  <a:lnTo>
                    <a:pt x="1074" y="74"/>
                  </a:lnTo>
                  <a:lnTo>
                    <a:pt x="1058" y="83"/>
                  </a:lnTo>
                  <a:lnTo>
                    <a:pt x="1037" y="89"/>
                  </a:lnTo>
                  <a:lnTo>
                    <a:pt x="993" y="97"/>
                  </a:lnTo>
                  <a:lnTo>
                    <a:pt x="956" y="107"/>
                  </a:lnTo>
                  <a:lnTo>
                    <a:pt x="949" y="116"/>
                  </a:lnTo>
                  <a:lnTo>
                    <a:pt x="942" y="129"/>
                  </a:lnTo>
                  <a:lnTo>
                    <a:pt x="935" y="143"/>
                  </a:lnTo>
                  <a:lnTo>
                    <a:pt x="930" y="163"/>
                  </a:lnTo>
                  <a:lnTo>
                    <a:pt x="921" y="209"/>
                  </a:lnTo>
                  <a:lnTo>
                    <a:pt x="916" y="269"/>
                  </a:lnTo>
                  <a:lnTo>
                    <a:pt x="911" y="358"/>
                  </a:lnTo>
                  <a:lnTo>
                    <a:pt x="909" y="493"/>
                  </a:lnTo>
                  <a:lnTo>
                    <a:pt x="907" y="904"/>
                  </a:lnTo>
                  <a:lnTo>
                    <a:pt x="908" y="1008"/>
                  </a:lnTo>
                  <a:lnTo>
                    <a:pt x="911" y="1072"/>
                  </a:lnTo>
                  <a:lnTo>
                    <a:pt x="917" y="1110"/>
                  </a:lnTo>
                  <a:lnTo>
                    <a:pt x="920" y="1124"/>
                  </a:lnTo>
                  <a:lnTo>
                    <a:pt x="925" y="1136"/>
                  </a:lnTo>
                  <a:lnTo>
                    <a:pt x="932" y="1150"/>
                  </a:lnTo>
                  <a:lnTo>
                    <a:pt x="936" y="1157"/>
                  </a:lnTo>
                  <a:lnTo>
                    <a:pt x="942" y="1162"/>
                  </a:lnTo>
                  <a:lnTo>
                    <a:pt x="954" y="1170"/>
                  </a:lnTo>
                  <a:lnTo>
                    <a:pt x="969" y="1177"/>
                  </a:lnTo>
                  <a:lnTo>
                    <a:pt x="978" y="1179"/>
                  </a:lnTo>
                  <a:lnTo>
                    <a:pt x="985" y="1183"/>
                  </a:lnTo>
                  <a:lnTo>
                    <a:pt x="990" y="1187"/>
                  </a:lnTo>
                  <a:lnTo>
                    <a:pt x="995" y="1193"/>
                  </a:lnTo>
                  <a:lnTo>
                    <a:pt x="1002" y="1207"/>
                  </a:lnTo>
                  <a:lnTo>
                    <a:pt x="1003" y="1225"/>
                  </a:lnTo>
                  <a:lnTo>
                    <a:pt x="1002" y="1234"/>
                  </a:lnTo>
                  <a:lnTo>
                    <a:pt x="997" y="1243"/>
                  </a:lnTo>
                  <a:lnTo>
                    <a:pt x="990" y="1251"/>
                  </a:lnTo>
                  <a:lnTo>
                    <a:pt x="980" y="1259"/>
                  </a:lnTo>
                  <a:lnTo>
                    <a:pt x="953" y="1271"/>
                  </a:lnTo>
                  <a:lnTo>
                    <a:pt x="913" y="1280"/>
                  </a:lnTo>
                  <a:lnTo>
                    <a:pt x="898" y="1281"/>
                  </a:lnTo>
                  <a:lnTo>
                    <a:pt x="790" y="1299"/>
                  </a:lnTo>
                  <a:lnTo>
                    <a:pt x="640" y="1327"/>
                  </a:lnTo>
                  <a:lnTo>
                    <a:pt x="491" y="1353"/>
                  </a:lnTo>
                  <a:lnTo>
                    <a:pt x="355" y="1376"/>
                  </a:lnTo>
                  <a:lnTo>
                    <a:pt x="310" y="1353"/>
                  </a:lnTo>
                  <a:lnTo>
                    <a:pt x="231" y="1311"/>
                  </a:lnTo>
                  <a:lnTo>
                    <a:pt x="197" y="1291"/>
                  </a:lnTo>
                  <a:lnTo>
                    <a:pt x="163" y="1270"/>
                  </a:lnTo>
                  <a:lnTo>
                    <a:pt x="126" y="1247"/>
                  </a:lnTo>
                  <a:close/>
                </a:path>
              </a:pathLst>
            </a:custGeom>
            <a:solidFill>
              <a:srgbClr val="660066"/>
            </a:solidFill>
            <a:ln w="9525">
              <a:noFill/>
              <a:round/>
              <a:headEnd/>
              <a:tailEnd/>
            </a:ln>
          </p:spPr>
          <p:txBody>
            <a:bodyPr/>
            <a:lstStyle/>
            <a:p>
              <a:endParaRPr lang="en-US">
                <a:solidFill>
                  <a:srgbClr val="000000"/>
                </a:solidFill>
              </a:endParaRPr>
            </a:p>
          </p:txBody>
        </p:sp>
        <p:sp>
          <p:nvSpPr>
            <p:cNvPr id="7298" name="Freeform 130"/>
            <p:cNvSpPr>
              <a:spLocks/>
            </p:cNvSpPr>
            <p:nvPr userDrawn="1"/>
          </p:nvSpPr>
          <p:spPr bwMode="auto">
            <a:xfrm>
              <a:off x="534" y="4116"/>
              <a:ext cx="21" cy="5"/>
            </a:xfrm>
            <a:custGeom>
              <a:avLst/>
              <a:gdLst/>
              <a:ahLst/>
              <a:cxnLst>
                <a:cxn ang="0">
                  <a:pos x="0" y="28"/>
                </a:cxn>
                <a:cxn ang="0">
                  <a:pos x="72" y="16"/>
                </a:cxn>
                <a:cxn ang="0">
                  <a:pos x="109" y="8"/>
                </a:cxn>
                <a:cxn ang="0">
                  <a:pos x="141" y="0"/>
                </a:cxn>
                <a:cxn ang="0">
                  <a:pos x="143" y="9"/>
                </a:cxn>
                <a:cxn ang="0">
                  <a:pos x="110" y="17"/>
                </a:cxn>
                <a:cxn ang="0">
                  <a:pos x="74" y="25"/>
                </a:cxn>
                <a:cxn ang="0">
                  <a:pos x="1" y="37"/>
                </a:cxn>
                <a:cxn ang="0">
                  <a:pos x="0" y="28"/>
                </a:cxn>
              </a:cxnLst>
              <a:rect l="0" t="0" r="r" b="b"/>
              <a:pathLst>
                <a:path w="143" h="37">
                  <a:moveTo>
                    <a:pt x="0" y="28"/>
                  </a:moveTo>
                  <a:lnTo>
                    <a:pt x="72" y="16"/>
                  </a:lnTo>
                  <a:lnTo>
                    <a:pt x="109" y="8"/>
                  </a:lnTo>
                  <a:lnTo>
                    <a:pt x="141" y="0"/>
                  </a:lnTo>
                  <a:lnTo>
                    <a:pt x="143" y="9"/>
                  </a:lnTo>
                  <a:lnTo>
                    <a:pt x="110" y="17"/>
                  </a:lnTo>
                  <a:lnTo>
                    <a:pt x="74" y="25"/>
                  </a:lnTo>
                  <a:lnTo>
                    <a:pt x="1" y="37"/>
                  </a:lnTo>
                  <a:lnTo>
                    <a:pt x="0" y="28"/>
                  </a:lnTo>
                  <a:close/>
                </a:path>
              </a:pathLst>
            </a:custGeom>
            <a:solidFill>
              <a:srgbClr val="660066"/>
            </a:solidFill>
            <a:ln w="9525">
              <a:noFill/>
              <a:round/>
              <a:headEnd/>
              <a:tailEnd/>
            </a:ln>
          </p:spPr>
          <p:txBody>
            <a:bodyPr/>
            <a:lstStyle/>
            <a:p>
              <a:endParaRPr lang="en-US">
                <a:solidFill>
                  <a:srgbClr val="000000"/>
                </a:solidFill>
              </a:endParaRPr>
            </a:p>
          </p:txBody>
        </p:sp>
        <p:sp>
          <p:nvSpPr>
            <p:cNvPr id="7299" name="Freeform 131"/>
            <p:cNvSpPr>
              <a:spLocks/>
            </p:cNvSpPr>
            <p:nvPr userDrawn="1"/>
          </p:nvSpPr>
          <p:spPr bwMode="auto">
            <a:xfrm>
              <a:off x="554" y="4098"/>
              <a:ext cx="32" cy="19"/>
            </a:xfrm>
            <a:custGeom>
              <a:avLst/>
              <a:gdLst/>
              <a:ahLst/>
              <a:cxnLst>
                <a:cxn ang="0">
                  <a:pos x="0" y="122"/>
                </a:cxn>
                <a:cxn ang="0">
                  <a:pos x="77" y="94"/>
                </a:cxn>
                <a:cxn ang="0">
                  <a:pos x="110" y="79"/>
                </a:cxn>
                <a:cxn ang="0">
                  <a:pos x="139" y="65"/>
                </a:cxn>
                <a:cxn ang="0">
                  <a:pos x="165" y="49"/>
                </a:cxn>
                <a:cxn ang="0">
                  <a:pos x="186" y="33"/>
                </a:cxn>
                <a:cxn ang="0">
                  <a:pos x="203" y="16"/>
                </a:cxn>
                <a:cxn ang="0">
                  <a:pos x="216" y="0"/>
                </a:cxn>
                <a:cxn ang="0">
                  <a:pos x="223" y="5"/>
                </a:cxn>
                <a:cxn ang="0">
                  <a:pos x="208" y="22"/>
                </a:cxn>
                <a:cxn ang="0">
                  <a:pos x="191" y="40"/>
                </a:cxn>
                <a:cxn ang="0">
                  <a:pos x="170" y="57"/>
                </a:cxn>
                <a:cxn ang="0">
                  <a:pos x="144" y="73"/>
                </a:cxn>
                <a:cxn ang="0">
                  <a:pos x="115" y="87"/>
                </a:cxn>
                <a:cxn ang="0">
                  <a:pos x="81" y="102"/>
                </a:cxn>
                <a:cxn ang="0">
                  <a:pos x="3" y="131"/>
                </a:cxn>
                <a:cxn ang="0">
                  <a:pos x="0" y="122"/>
                </a:cxn>
              </a:cxnLst>
              <a:rect l="0" t="0" r="r" b="b"/>
              <a:pathLst>
                <a:path w="223" h="131">
                  <a:moveTo>
                    <a:pt x="0" y="122"/>
                  </a:moveTo>
                  <a:lnTo>
                    <a:pt x="77" y="94"/>
                  </a:lnTo>
                  <a:lnTo>
                    <a:pt x="110" y="79"/>
                  </a:lnTo>
                  <a:lnTo>
                    <a:pt x="139" y="65"/>
                  </a:lnTo>
                  <a:lnTo>
                    <a:pt x="165" y="49"/>
                  </a:lnTo>
                  <a:lnTo>
                    <a:pt x="186" y="33"/>
                  </a:lnTo>
                  <a:lnTo>
                    <a:pt x="203" y="16"/>
                  </a:lnTo>
                  <a:lnTo>
                    <a:pt x="216" y="0"/>
                  </a:lnTo>
                  <a:lnTo>
                    <a:pt x="223" y="5"/>
                  </a:lnTo>
                  <a:lnTo>
                    <a:pt x="208" y="22"/>
                  </a:lnTo>
                  <a:lnTo>
                    <a:pt x="191" y="40"/>
                  </a:lnTo>
                  <a:lnTo>
                    <a:pt x="170" y="57"/>
                  </a:lnTo>
                  <a:lnTo>
                    <a:pt x="144" y="73"/>
                  </a:lnTo>
                  <a:lnTo>
                    <a:pt x="115" y="87"/>
                  </a:lnTo>
                  <a:lnTo>
                    <a:pt x="81" y="102"/>
                  </a:lnTo>
                  <a:lnTo>
                    <a:pt x="3" y="131"/>
                  </a:lnTo>
                  <a:lnTo>
                    <a:pt x="0" y="122"/>
                  </a:lnTo>
                  <a:close/>
                </a:path>
              </a:pathLst>
            </a:custGeom>
            <a:solidFill>
              <a:srgbClr val="660066"/>
            </a:solidFill>
            <a:ln w="9525">
              <a:noFill/>
              <a:round/>
              <a:headEnd/>
              <a:tailEnd/>
            </a:ln>
          </p:spPr>
          <p:txBody>
            <a:bodyPr/>
            <a:lstStyle/>
            <a:p>
              <a:endParaRPr lang="en-US">
                <a:solidFill>
                  <a:srgbClr val="000000"/>
                </a:solidFill>
              </a:endParaRPr>
            </a:p>
          </p:txBody>
        </p:sp>
        <p:sp>
          <p:nvSpPr>
            <p:cNvPr id="7300" name="Freeform 132"/>
            <p:cNvSpPr>
              <a:spLocks/>
            </p:cNvSpPr>
            <p:nvPr userDrawn="1"/>
          </p:nvSpPr>
          <p:spPr bwMode="auto">
            <a:xfrm>
              <a:off x="554" y="4116"/>
              <a:ext cx="1" cy="1"/>
            </a:xfrm>
            <a:custGeom>
              <a:avLst/>
              <a:gdLst/>
              <a:ahLst/>
              <a:cxnLst>
                <a:cxn ang="0">
                  <a:pos x="3" y="9"/>
                </a:cxn>
                <a:cxn ang="0">
                  <a:pos x="0" y="0"/>
                </a:cxn>
                <a:cxn ang="0">
                  <a:pos x="1" y="0"/>
                </a:cxn>
                <a:cxn ang="0">
                  <a:pos x="3" y="9"/>
                </a:cxn>
              </a:cxnLst>
              <a:rect l="0" t="0" r="r" b="b"/>
              <a:pathLst>
                <a:path w="3" h="9">
                  <a:moveTo>
                    <a:pt x="3" y="9"/>
                  </a:moveTo>
                  <a:lnTo>
                    <a:pt x="0" y="0"/>
                  </a:lnTo>
                  <a:lnTo>
                    <a:pt x="1" y="0"/>
                  </a:lnTo>
                  <a:lnTo>
                    <a:pt x="3" y="9"/>
                  </a:lnTo>
                  <a:close/>
                </a:path>
              </a:pathLst>
            </a:custGeom>
            <a:solidFill>
              <a:srgbClr val="660066"/>
            </a:solidFill>
            <a:ln w="9525">
              <a:noFill/>
              <a:round/>
              <a:headEnd/>
              <a:tailEnd/>
            </a:ln>
          </p:spPr>
          <p:txBody>
            <a:bodyPr/>
            <a:lstStyle/>
            <a:p>
              <a:endParaRPr lang="en-US">
                <a:solidFill>
                  <a:srgbClr val="000000"/>
                </a:solidFill>
              </a:endParaRPr>
            </a:p>
          </p:txBody>
        </p:sp>
        <p:sp>
          <p:nvSpPr>
            <p:cNvPr id="7301" name="Freeform 133"/>
            <p:cNvSpPr>
              <a:spLocks/>
            </p:cNvSpPr>
            <p:nvPr userDrawn="1"/>
          </p:nvSpPr>
          <p:spPr bwMode="auto">
            <a:xfrm>
              <a:off x="585" y="4083"/>
              <a:ext cx="5" cy="16"/>
            </a:xfrm>
            <a:custGeom>
              <a:avLst/>
              <a:gdLst/>
              <a:ahLst/>
              <a:cxnLst>
                <a:cxn ang="0">
                  <a:pos x="0" y="106"/>
                </a:cxn>
                <a:cxn ang="0">
                  <a:pos x="9" y="87"/>
                </a:cxn>
                <a:cxn ang="0">
                  <a:pos x="16" y="65"/>
                </a:cxn>
                <a:cxn ang="0">
                  <a:pos x="22" y="35"/>
                </a:cxn>
                <a:cxn ang="0">
                  <a:pos x="25" y="0"/>
                </a:cxn>
                <a:cxn ang="0">
                  <a:pos x="33" y="2"/>
                </a:cxn>
                <a:cxn ang="0">
                  <a:pos x="30" y="37"/>
                </a:cxn>
                <a:cxn ang="0">
                  <a:pos x="24" y="68"/>
                </a:cxn>
                <a:cxn ang="0">
                  <a:pos x="17" y="92"/>
                </a:cxn>
                <a:cxn ang="0">
                  <a:pos x="8" y="110"/>
                </a:cxn>
                <a:cxn ang="0">
                  <a:pos x="0" y="106"/>
                </a:cxn>
              </a:cxnLst>
              <a:rect l="0" t="0" r="r" b="b"/>
              <a:pathLst>
                <a:path w="33" h="110">
                  <a:moveTo>
                    <a:pt x="0" y="106"/>
                  </a:moveTo>
                  <a:lnTo>
                    <a:pt x="9" y="87"/>
                  </a:lnTo>
                  <a:lnTo>
                    <a:pt x="16" y="65"/>
                  </a:lnTo>
                  <a:lnTo>
                    <a:pt x="22" y="35"/>
                  </a:lnTo>
                  <a:lnTo>
                    <a:pt x="25" y="0"/>
                  </a:lnTo>
                  <a:lnTo>
                    <a:pt x="33" y="2"/>
                  </a:lnTo>
                  <a:lnTo>
                    <a:pt x="30" y="37"/>
                  </a:lnTo>
                  <a:lnTo>
                    <a:pt x="24" y="68"/>
                  </a:lnTo>
                  <a:lnTo>
                    <a:pt x="17" y="92"/>
                  </a:lnTo>
                  <a:lnTo>
                    <a:pt x="8" y="110"/>
                  </a:lnTo>
                  <a:lnTo>
                    <a:pt x="0" y="106"/>
                  </a:lnTo>
                  <a:close/>
                </a:path>
              </a:pathLst>
            </a:custGeom>
            <a:solidFill>
              <a:srgbClr val="660066"/>
            </a:solidFill>
            <a:ln w="9525">
              <a:noFill/>
              <a:round/>
              <a:headEnd/>
              <a:tailEnd/>
            </a:ln>
          </p:spPr>
          <p:txBody>
            <a:bodyPr/>
            <a:lstStyle/>
            <a:p>
              <a:endParaRPr lang="en-US">
                <a:solidFill>
                  <a:srgbClr val="000000"/>
                </a:solidFill>
              </a:endParaRPr>
            </a:p>
          </p:txBody>
        </p:sp>
        <p:sp>
          <p:nvSpPr>
            <p:cNvPr id="7302" name="Freeform 134"/>
            <p:cNvSpPr>
              <a:spLocks/>
            </p:cNvSpPr>
            <p:nvPr userDrawn="1"/>
          </p:nvSpPr>
          <p:spPr bwMode="auto">
            <a:xfrm>
              <a:off x="585" y="4098"/>
              <a:ext cx="1" cy="1"/>
            </a:xfrm>
            <a:custGeom>
              <a:avLst/>
              <a:gdLst/>
              <a:ahLst/>
              <a:cxnLst>
                <a:cxn ang="0">
                  <a:pos x="8" y="5"/>
                </a:cxn>
                <a:cxn ang="0">
                  <a:pos x="8" y="4"/>
                </a:cxn>
                <a:cxn ang="0">
                  <a:pos x="0" y="0"/>
                </a:cxn>
                <a:cxn ang="0">
                  <a:pos x="1" y="0"/>
                </a:cxn>
                <a:cxn ang="0">
                  <a:pos x="8" y="5"/>
                </a:cxn>
              </a:cxnLst>
              <a:rect l="0" t="0" r="r" b="b"/>
              <a:pathLst>
                <a:path w="8" h="5">
                  <a:moveTo>
                    <a:pt x="8" y="5"/>
                  </a:moveTo>
                  <a:lnTo>
                    <a:pt x="8" y="4"/>
                  </a:lnTo>
                  <a:lnTo>
                    <a:pt x="0" y="0"/>
                  </a:lnTo>
                  <a:lnTo>
                    <a:pt x="1" y="0"/>
                  </a:lnTo>
                  <a:lnTo>
                    <a:pt x="8" y="5"/>
                  </a:lnTo>
                  <a:close/>
                </a:path>
              </a:pathLst>
            </a:custGeom>
            <a:solidFill>
              <a:srgbClr val="660066"/>
            </a:solidFill>
            <a:ln w="9525">
              <a:noFill/>
              <a:round/>
              <a:headEnd/>
              <a:tailEnd/>
            </a:ln>
          </p:spPr>
          <p:txBody>
            <a:bodyPr/>
            <a:lstStyle/>
            <a:p>
              <a:endParaRPr lang="en-US">
                <a:solidFill>
                  <a:srgbClr val="000000"/>
                </a:solidFill>
              </a:endParaRPr>
            </a:p>
          </p:txBody>
        </p:sp>
        <p:sp>
          <p:nvSpPr>
            <p:cNvPr id="7303" name="Freeform 135"/>
            <p:cNvSpPr>
              <a:spLocks/>
            </p:cNvSpPr>
            <p:nvPr userDrawn="1"/>
          </p:nvSpPr>
          <p:spPr bwMode="auto">
            <a:xfrm>
              <a:off x="589" y="4036"/>
              <a:ext cx="2" cy="47"/>
            </a:xfrm>
            <a:custGeom>
              <a:avLst/>
              <a:gdLst/>
              <a:ahLst/>
              <a:cxnLst>
                <a:cxn ang="0">
                  <a:pos x="0" y="327"/>
                </a:cxn>
                <a:cxn ang="0">
                  <a:pos x="4" y="279"/>
                </a:cxn>
                <a:cxn ang="0">
                  <a:pos x="6" y="207"/>
                </a:cxn>
                <a:cxn ang="0">
                  <a:pos x="7" y="0"/>
                </a:cxn>
                <a:cxn ang="0">
                  <a:pos x="16" y="0"/>
                </a:cxn>
                <a:cxn ang="0">
                  <a:pos x="15" y="207"/>
                </a:cxn>
                <a:cxn ang="0">
                  <a:pos x="11" y="279"/>
                </a:cxn>
                <a:cxn ang="0">
                  <a:pos x="8" y="327"/>
                </a:cxn>
                <a:cxn ang="0">
                  <a:pos x="0" y="327"/>
                </a:cxn>
              </a:cxnLst>
              <a:rect l="0" t="0" r="r" b="b"/>
              <a:pathLst>
                <a:path w="16" h="327">
                  <a:moveTo>
                    <a:pt x="0" y="327"/>
                  </a:moveTo>
                  <a:lnTo>
                    <a:pt x="4" y="279"/>
                  </a:lnTo>
                  <a:lnTo>
                    <a:pt x="6" y="207"/>
                  </a:lnTo>
                  <a:lnTo>
                    <a:pt x="7" y="0"/>
                  </a:lnTo>
                  <a:lnTo>
                    <a:pt x="16" y="0"/>
                  </a:lnTo>
                  <a:lnTo>
                    <a:pt x="15" y="207"/>
                  </a:lnTo>
                  <a:lnTo>
                    <a:pt x="11" y="279"/>
                  </a:lnTo>
                  <a:lnTo>
                    <a:pt x="8" y="327"/>
                  </a:lnTo>
                  <a:lnTo>
                    <a:pt x="0" y="327"/>
                  </a:lnTo>
                  <a:close/>
                </a:path>
              </a:pathLst>
            </a:custGeom>
            <a:solidFill>
              <a:srgbClr val="660066"/>
            </a:solidFill>
            <a:ln w="9525">
              <a:noFill/>
              <a:round/>
              <a:headEnd/>
              <a:tailEnd/>
            </a:ln>
          </p:spPr>
          <p:txBody>
            <a:bodyPr/>
            <a:lstStyle/>
            <a:p>
              <a:endParaRPr lang="en-US">
                <a:solidFill>
                  <a:srgbClr val="000000"/>
                </a:solidFill>
              </a:endParaRPr>
            </a:p>
          </p:txBody>
        </p:sp>
        <p:sp>
          <p:nvSpPr>
            <p:cNvPr id="7304" name="Freeform 136"/>
            <p:cNvSpPr>
              <a:spLocks/>
            </p:cNvSpPr>
            <p:nvPr userDrawn="1"/>
          </p:nvSpPr>
          <p:spPr bwMode="auto">
            <a:xfrm>
              <a:off x="589" y="4083"/>
              <a:ext cx="1" cy="1"/>
            </a:xfrm>
            <a:custGeom>
              <a:avLst/>
              <a:gdLst/>
              <a:ahLst/>
              <a:cxnLst>
                <a:cxn ang="0">
                  <a:pos x="8" y="2"/>
                </a:cxn>
                <a:cxn ang="0">
                  <a:pos x="8" y="1"/>
                </a:cxn>
                <a:cxn ang="0">
                  <a:pos x="0" y="1"/>
                </a:cxn>
                <a:cxn ang="0">
                  <a:pos x="0" y="0"/>
                </a:cxn>
                <a:cxn ang="0">
                  <a:pos x="8" y="2"/>
                </a:cxn>
              </a:cxnLst>
              <a:rect l="0" t="0" r="r" b="b"/>
              <a:pathLst>
                <a:path w="8" h="2">
                  <a:moveTo>
                    <a:pt x="8" y="2"/>
                  </a:moveTo>
                  <a:lnTo>
                    <a:pt x="8" y="1"/>
                  </a:lnTo>
                  <a:lnTo>
                    <a:pt x="0" y="1"/>
                  </a:lnTo>
                  <a:lnTo>
                    <a:pt x="0" y="0"/>
                  </a:lnTo>
                  <a:lnTo>
                    <a:pt x="8" y="2"/>
                  </a:lnTo>
                  <a:close/>
                </a:path>
              </a:pathLst>
            </a:custGeom>
            <a:solidFill>
              <a:srgbClr val="660066"/>
            </a:solidFill>
            <a:ln w="9525">
              <a:noFill/>
              <a:round/>
              <a:headEnd/>
              <a:tailEnd/>
            </a:ln>
          </p:spPr>
          <p:txBody>
            <a:bodyPr/>
            <a:lstStyle/>
            <a:p>
              <a:endParaRPr lang="en-US">
                <a:solidFill>
                  <a:srgbClr val="000000"/>
                </a:solidFill>
              </a:endParaRPr>
            </a:p>
          </p:txBody>
        </p:sp>
        <p:sp>
          <p:nvSpPr>
            <p:cNvPr id="7305" name="Rectangle 137"/>
            <p:cNvSpPr>
              <a:spLocks noChangeArrowheads="1"/>
            </p:cNvSpPr>
            <p:nvPr userDrawn="1"/>
          </p:nvSpPr>
          <p:spPr bwMode="auto">
            <a:xfrm>
              <a:off x="590" y="4017"/>
              <a:ext cx="1" cy="19"/>
            </a:xfrm>
            <a:prstGeom prst="rect">
              <a:avLst/>
            </a:prstGeom>
            <a:solidFill>
              <a:srgbClr val="660066"/>
            </a:solidFill>
            <a:ln w="9525">
              <a:noFill/>
              <a:miter lim="800000"/>
              <a:headEnd/>
              <a:tailEnd/>
            </a:ln>
          </p:spPr>
          <p:txBody>
            <a:bodyPr/>
            <a:lstStyle/>
            <a:p>
              <a:endParaRPr lang="en-US">
                <a:solidFill>
                  <a:srgbClr val="000000"/>
                </a:solidFill>
              </a:endParaRPr>
            </a:p>
          </p:txBody>
        </p:sp>
        <p:sp>
          <p:nvSpPr>
            <p:cNvPr id="7306" name="Freeform 138"/>
            <p:cNvSpPr>
              <a:spLocks/>
            </p:cNvSpPr>
            <p:nvPr userDrawn="1"/>
          </p:nvSpPr>
          <p:spPr bwMode="auto">
            <a:xfrm>
              <a:off x="590" y="403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307" name="Freeform 139"/>
            <p:cNvSpPr>
              <a:spLocks/>
            </p:cNvSpPr>
            <p:nvPr userDrawn="1"/>
          </p:nvSpPr>
          <p:spPr bwMode="auto">
            <a:xfrm>
              <a:off x="581" y="3965"/>
              <a:ext cx="10" cy="52"/>
            </a:xfrm>
            <a:custGeom>
              <a:avLst/>
              <a:gdLst/>
              <a:ahLst/>
              <a:cxnLst>
                <a:cxn ang="0">
                  <a:pos x="59" y="358"/>
                </a:cxn>
                <a:cxn ang="0">
                  <a:pos x="59" y="288"/>
                </a:cxn>
                <a:cxn ang="0">
                  <a:pos x="58" y="255"/>
                </a:cxn>
                <a:cxn ang="0">
                  <a:pos x="56" y="225"/>
                </a:cxn>
                <a:cxn ang="0">
                  <a:pos x="51" y="170"/>
                </a:cxn>
                <a:cxn ang="0">
                  <a:pos x="44" y="123"/>
                </a:cxn>
                <a:cxn ang="0">
                  <a:pos x="35" y="83"/>
                </a:cxn>
                <a:cxn ang="0">
                  <a:pos x="25" y="50"/>
                </a:cxn>
                <a:cxn ang="0">
                  <a:pos x="19" y="36"/>
                </a:cxn>
                <a:cxn ang="0">
                  <a:pos x="14" y="25"/>
                </a:cxn>
                <a:cxn ang="0">
                  <a:pos x="7" y="15"/>
                </a:cxn>
                <a:cxn ang="0">
                  <a:pos x="0" y="7"/>
                </a:cxn>
                <a:cxn ang="0">
                  <a:pos x="6" y="0"/>
                </a:cxn>
                <a:cxn ang="0">
                  <a:pos x="14" y="9"/>
                </a:cxn>
                <a:cxn ang="0">
                  <a:pos x="20" y="19"/>
                </a:cxn>
                <a:cxn ang="0">
                  <a:pos x="27" y="32"/>
                </a:cxn>
                <a:cxn ang="0">
                  <a:pos x="33" y="46"/>
                </a:cxn>
                <a:cxn ang="0">
                  <a:pos x="43" y="80"/>
                </a:cxn>
                <a:cxn ang="0">
                  <a:pos x="52" y="121"/>
                </a:cxn>
                <a:cxn ang="0">
                  <a:pos x="59" y="170"/>
                </a:cxn>
                <a:cxn ang="0">
                  <a:pos x="63" y="225"/>
                </a:cxn>
                <a:cxn ang="0">
                  <a:pos x="66" y="255"/>
                </a:cxn>
                <a:cxn ang="0">
                  <a:pos x="67" y="288"/>
                </a:cxn>
                <a:cxn ang="0">
                  <a:pos x="67" y="358"/>
                </a:cxn>
                <a:cxn ang="0">
                  <a:pos x="59" y="358"/>
                </a:cxn>
              </a:cxnLst>
              <a:rect l="0" t="0" r="r" b="b"/>
              <a:pathLst>
                <a:path w="67" h="358">
                  <a:moveTo>
                    <a:pt x="59" y="358"/>
                  </a:moveTo>
                  <a:lnTo>
                    <a:pt x="59" y="288"/>
                  </a:lnTo>
                  <a:lnTo>
                    <a:pt x="58" y="255"/>
                  </a:lnTo>
                  <a:lnTo>
                    <a:pt x="56" y="225"/>
                  </a:lnTo>
                  <a:lnTo>
                    <a:pt x="51" y="170"/>
                  </a:lnTo>
                  <a:lnTo>
                    <a:pt x="44" y="123"/>
                  </a:lnTo>
                  <a:lnTo>
                    <a:pt x="35" y="83"/>
                  </a:lnTo>
                  <a:lnTo>
                    <a:pt x="25" y="50"/>
                  </a:lnTo>
                  <a:lnTo>
                    <a:pt x="19" y="36"/>
                  </a:lnTo>
                  <a:lnTo>
                    <a:pt x="14" y="25"/>
                  </a:lnTo>
                  <a:lnTo>
                    <a:pt x="7" y="15"/>
                  </a:lnTo>
                  <a:lnTo>
                    <a:pt x="0" y="7"/>
                  </a:lnTo>
                  <a:lnTo>
                    <a:pt x="6" y="0"/>
                  </a:lnTo>
                  <a:lnTo>
                    <a:pt x="14" y="9"/>
                  </a:lnTo>
                  <a:lnTo>
                    <a:pt x="20" y="19"/>
                  </a:lnTo>
                  <a:lnTo>
                    <a:pt x="27" y="32"/>
                  </a:lnTo>
                  <a:lnTo>
                    <a:pt x="33" y="46"/>
                  </a:lnTo>
                  <a:lnTo>
                    <a:pt x="43" y="80"/>
                  </a:lnTo>
                  <a:lnTo>
                    <a:pt x="52" y="121"/>
                  </a:lnTo>
                  <a:lnTo>
                    <a:pt x="59" y="170"/>
                  </a:lnTo>
                  <a:lnTo>
                    <a:pt x="63" y="225"/>
                  </a:lnTo>
                  <a:lnTo>
                    <a:pt x="66" y="255"/>
                  </a:lnTo>
                  <a:lnTo>
                    <a:pt x="67" y="288"/>
                  </a:lnTo>
                  <a:lnTo>
                    <a:pt x="67" y="358"/>
                  </a:lnTo>
                  <a:lnTo>
                    <a:pt x="59" y="358"/>
                  </a:lnTo>
                  <a:close/>
                </a:path>
              </a:pathLst>
            </a:custGeom>
            <a:solidFill>
              <a:srgbClr val="660066"/>
            </a:solidFill>
            <a:ln w="9525">
              <a:noFill/>
              <a:round/>
              <a:headEnd/>
              <a:tailEnd/>
            </a:ln>
          </p:spPr>
          <p:txBody>
            <a:bodyPr/>
            <a:lstStyle/>
            <a:p>
              <a:endParaRPr lang="en-US">
                <a:solidFill>
                  <a:srgbClr val="000000"/>
                </a:solidFill>
              </a:endParaRPr>
            </a:p>
          </p:txBody>
        </p:sp>
        <p:sp>
          <p:nvSpPr>
            <p:cNvPr id="7308" name="Freeform 140"/>
            <p:cNvSpPr>
              <a:spLocks/>
            </p:cNvSpPr>
            <p:nvPr userDrawn="1"/>
          </p:nvSpPr>
          <p:spPr bwMode="auto">
            <a:xfrm>
              <a:off x="590" y="4017"/>
              <a:ext cx="1" cy="1"/>
            </a:xfrm>
            <a:custGeom>
              <a:avLst/>
              <a:gdLst/>
              <a:ahLst/>
              <a:cxnLst>
                <a:cxn ang="0">
                  <a:pos x="9" y="0"/>
                </a:cxn>
                <a:cxn ang="0">
                  <a:pos x="8" y="0"/>
                </a:cxn>
                <a:cxn ang="0">
                  <a:pos x="0" y="0"/>
                </a:cxn>
                <a:cxn ang="0">
                  <a:pos x="9" y="0"/>
                </a:cxn>
              </a:cxnLst>
              <a:rect l="0" t="0" r="r" b="b"/>
              <a:pathLst>
                <a:path w="9">
                  <a:moveTo>
                    <a:pt x="9" y="0"/>
                  </a:moveTo>
                  <a:lnTo>
                    <a:pt x="8" y="0"/>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309" name="Freeform 141"/>
            <p:cNvSpPr>
              <a:spLocks/>
            </p:cNvSpPr>
            <p:nvPr userDrawn="1"/>
          </p:nvSpPr>
          <p:spPr bwMode="auto">
            <a:xfrm>
              <a:off x="534" y="3957"/>
              <a:ext cx="48" cy="9"/>
            </a:xfrm>
            <a:custGeom>
              <a:avLst/>
              <a:gdLst/>
              <a:ahLst/>
              <a:cxnLst>
                <a:cxn ang="0">
                  <a:pos x="329" y="67"/>
                </a:cxn>
                <a:cxn ang="0">
                  <a:pos x="310" y="53"/>
                </a:cxn>
                <a:cxn ang="0">
                  <a:pos x="286" y="41"/>
                </a:cxn>
                <a:cxn ang="0">
                  <a:pos x="254" y="31"/>
                </a:cxn>
                <a:cxn ang="0">
                  <a:pos x="217" y="23"/>
                </a:cxn>
                <a:cxn ang="0">
                  <a:pos x="173" y="16"/>
                </a:cxn>
                <a:cxn ang="0">
                  <a:pos x="122" y="12"/>
                </a:cxn>
                <a:cxn ang="0">
                  <a:pos x="64" y="10"/>
                </a:cxn>
                <a:cxn ang="0">
                  <a:pos x="0" y="8"/>
                </a:cxn>
                <a:cxn ang="0">
                  <a:pos x="0" y="0"/>
                </a:cxn>
                <a:cxn ang="0">
                  <a:pos x="64" y="2"/>
                </a:cxn>
                <a:cxn ang="0">
                  <a:pos x="122" y="4"/>
                </a:cxn>
                <a:cxn ang="0">
                  <a:pos x="173" y="8"/>
                </a:cxn>
                <a:cxn ang="0">
                  <a:pos x="219" y="15"/>
                </a:cxn>
                <a:cxn ang="0">
                  <a:pos x="258" y="23"/>
                </a:cxn>
                <a:cxn ang="0">
                  <a:pos x="289" y="34"/>
                </a:cxn>
                <a:cxn ang="0">
                  <a:pos x="316" y="46"/>
                </a:cxn>
                <a:cxn ang="0">
                  <a:pos x="335" y="60"/>
                </a:cxn>
                <a:cxn ang="0">
                  <a:pos x="329" y="67"/>
                </a:cxn>
              </a:cxnLst>
              <a:rect l="0" t="0" r="r" b="b"/>
              <a:pathLst>
                <a:path w="335" h="67">
                  <a:moveTo>
                    <a:pt x="329" y="67"/>
                  </a:moveTo>
                  <a:lnTo>
                    <a:pt x="310" y="53"/>
                  </a:lnTo>
                  <a:lnTo>
                    <a:pt x="286" y="41"/>
                  </a:lnTo>
                  <a:lnTo>
                    <a:pt x="254" y="31"/>
                  </a:lnTo>
                  <a:lnTo>
                    <a:pt x="217" y="23"/>
                  </a:lnTo>
                  <a:lnTo>
                    <a:pt x="173" y="16"/>
                  </a:lnTo>
                  <a:lnTo>
                    <a:pt x="122" y="12"/>
                  </a:lnTo>
                  <a:lnTo>
                    <a:pt x="64" y="10"/>
                  </a:lnTo>
                  <a:lnTo>
                    <a:pt x="0" y="8"/>
                  </a:lnTo>
                  <a:lnTo>
                    <a:pt x="0" y="0"/>
                  </a:lnTo>
                  <a:lnTo>
                    <a:pt x="64" y="2"/>
                  </a:lnTo>
                  <a:lnTo>
                    <a:pt x="122" y="4"/>
                  </a:lnTo>
                  <a:lnTo>
                    <a:pt x="173" y="8"/>
                  </a:lnTo>
                  <a:lnTo>
                    <a:pt x="219" y="15"/>
                  </a:lnTo>
                  <a:lnTo>
                    <a:pt x="258" y="23"/>
                  </a:lnTo>
                  <a:lnTo>
                    <a:pt x="289" y="34"/>
                  </a:lnTo>
                  <a:lnTo>
                    <a:pt x="316" y="46"/>
                  </a:lnTo>
                  <a:lnTo>
                    <a:pt x="335" y="60"/>
                  </a:lnTo>
                  <a:lnTo>
                    <a:pt x="329" y="67"/>
                  </a:lnTo>
                  <a:close/>
                </a:path>
              </a:pathLst>
            </a:custGeom>
            <a:solidFill>
              <a:srgbClr val="660066"/>
            </a:solidFill>
            <a:ln w="9525">
              <a:noFill/>
              <a:round/>
              <a:headEnd/>
              <a:tailEnd/>
            </a:ln>
          </p:spPr>
          <p:txBody>
            <a:bodyPr/>
            <a:lstStyle/>
            <a:p>
              <a:endParaRPr lang="en-US">
                <a:solidFill>
                  <a:srgbClr val="000000"/>
                </a:solidFill>
              </a:endParaRPr>
            </a:p>
          </p:txBody>
        </p:sp>
        <p:sp>
          <p:nvSpPr>
            <p:cNvPr id="7310" name="Freeform 142"/>
            <p:cNvSpPr>
              <a:spLocks/>
            </p:cNvSpPr>
            <p:nvPr userDrawn="1"/>
          </p:nvSpPr>
          <p:spPr bwMode="auto">
            <a:xfrm>
              <a:off x="581" y="3965"/>
              <a:ext cx="1" cy="1"/>
            </a:xfrm>
            <a:custGeom>
              <a:avLst/>
              <a:gdLst/>
              <a:ahLst/>
              <a:cxnLst>
                <a:cxn ang="0">
                  <a:pos x="6" y="0"/>
                </a:cxn>
                <a:cxn ang="0">
                  <a:pos x="0" y="7"/>
                </a:cxn>
                <a:cxn ang="0">
                  <a:pos x="6" y="0"/>
                </a:cxn>
              </a:cxnLst>
              <a:rect l="0" t="0" r="r" b="b"/>
              <a:pathLst>
                <a:path w="6" h="7">
                  <a:moveTo>
                    <a:pt x="6" y="0"/>
                  </a:moveTo>
                  <a:lnTo>
                    <a:pt x="0" y="7"/>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311" name="Freeform 143"/>
            <p:cNvSpPr>
              <a:spLocks/>
            </p:cNvSpPr>
            <p:nvPr userDrawn="1"/>
          </p:nvSpPr>
          <p:spPr bwMode="auto">
            <a:xfrm>
              <a:off x="520" y="3955"/>
              <a:ext cx="14" cy="3"/>
            </a:xfrm>
            <a:custGeom>
              <a:avLst/>
              <a:gdLst/>
              <a:ahLst/>
              <a:cxnLst>
                <a:cxn ang="0">
                  <a:pos x="101" y="20"/>
                </a:cxn>
                <a:cxn ang="0">
                  <a:pos x="67" y="19"/>
                </a:cxn>
                <a:cxn ang="0">
                  <a:pos x="39" y="17"/>
                </a:cxn>
                <a:cxn ang="0">
                  <a:pos x="17" y="14"/>
                </a:cxn>
                <a:cxn ang="0">
                  <a:pos x="0" y="8"/>
                </a:cxn>
                <a:cxn ang="0">
                  <a:pos x="4" y="0"/>
                </a:cxn>
                <a:cxn ang="0">
                  <a:pos x="19" y="6"/>
                </a:cxn>
                <a:cxn ang="0">
                  <a:pos x="41" y="9"/>
                </a:cxn>
                <a:cxn ang="0">
                  <a:pos x="67" y="11"/>
                </a:cxn>
                <a:cxn ang="0">
                  <a:pos x="101" y="12"/>
                </a:cxn>
                <a:cxn ang="0">
                  <a:pos x="101" y="20"/>
                </a:cxn>
              </a:cxnLst>
              <a:rect l="0" t="0" r="r" b="b"/>
              <a:pathLst>
                <a:path w="101" h="20">
                  <a:moveTo>
                    <a:pt x="101" y="20"/>
                  </a:moveTo>
                  <a:lnTo>
                    <a:pt x="67" y="19"/>
                  </a:lnTo>
                  <a:lnTo>
                    <a:pt x="39" y="17"/>
                  </a:lnTo>
                  <a:lnTo>
                    <a:pt x="17" y="14"/>
                  </a:lnTo>
                  <a:lnTo>
                    <a:pt x="0" y="8"/>
                  </a:lnTo>
                  <a:lnTo>
                    <a:pt x="4" y="0"/>
                  </a:lnTo>
                  <a:lnTo>
                    <a:pt x="19" y="6"/>
                  </a:lnTo>
                  <a:lnTo>
                    <a:pt x="41" y="9"/>
                  </a:lnTo>
                  <a:lnTo>
                    <a:pt x="67" y="11"/>
                  </a:lnTo>
                  <a:lnTo>
                    <a:pt x="101" y="12"/>
                  </a:lnTo>
                  <a:lnTo>
                    <a:pt x="101" y="20"/>
                  </a:lnTo>
                  <a:close/>
                </a:path>
              </a:pathLst>
            </a:custGeom>
            <a:solidFill>
              <a:srgbClr val="660066"/>
            </a:solidFill>
            <a:ln w="9525">
              <a:noFill/>
              <a:round/>
              <a:headEnd/>
              <a:tailEnd/>
            </a:ln>
          </p:spPr>
          <p:txBody>
            <a:bodyPr/>
            <a:lstStyle/>
            <a:p>
              <a:endParaRPr lang="en-US">
                <a:solidFill>
                  <a:srgbClr val="000000"/>
                </a:solidFill>
              </a:endParaRPr>
            </a:p>
          </p:txBody>
        </p:sp>
        <p:sp>
          <p:nvSpPr>
            <p:cNvPr id="7312" name="Freeform 144"/>
            <p:cNvSpPr>
              <a:spLocks/>
            </p:cNvSpPr>
            <p:nvPr userDrawn="1"/>
          </p:nvSpPr>
          <p:spPr bwMode="auto">
            <a:xfrm>
              <a:off x="534" y="3957"/>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endParaRPr lang="en-US">
                <a:solidFill>
                  <a:srgbClr val="000000"/>
                </a:solidFill>
              </a:endParaRPr>
            </a:p>
          </p:txBody>
        </p:sp>
        <p:sp>
          <p:nvSpPr>
            <p:cNvPr id="7313" name="Freeform 145"/>
            <p:cNvSpPr>
              <a:spLocks/>
            </p:cNvSpPr>
            <p:nvPr userDrawn="1"/>
          </p:nvSpPr>
          <p:spPr bwMode="auto">
            <a:xfrm>
              <a:off x="516" y="3949"/>
              <a:ext cx="4" cy="7"/>
            </a:xfrm>
            <a:custGeom>
              <a:avLst/>
              <a:gdLst/>
              <a:ahLst/>
              <a:cxnLst>
                <a:cxn ang="0">
                  <a:pos x="27" y="53"/>
                </a:cxn>
                <a:cxn ang="0">
                  <a:pos x="16" y="45"/>
                </a:cxn>
                <a:cxn ang="0">
                  <a:pos x="7" y="33"/>
                </a:cxn>
                <a:cxn ang="0">
                  <a:pos x="1" y="19"/>
                </a:cxn>
                <a:cxn ang="0">
                  <a:pos x="0" y="0"/>
                </a:cxn>
                <a:cxn ang="0">
                  <a:pos x="8" y="0"/>
                </a:cxn>
                <a:cxn ang="0">
                  <a:pos x="9" y="16"/>
                </a:cxn>
                <a:cxn ang="0">
                  <a:pos x="15" y="29"/>
                </a:cxn>
                <a:cxn ang="0">
                  <a:pos x="21" y="38"/>
                </a:cxn>
                <a:cxn ang="0">
                  <a:pos x="33" y="46"/>
                </a:cxn>
                <a:cxn ang="0">
                  <a:pos x="27" y="53"/>
                </a:cxn>
              </a:cxnLst>
              <a:rect l="0" t="0" r="r" b="b"/>
              <a:pathLst>
                <a:path w="33" h="53">
                  <a:moveTo>
                    <a:pt x="27" y="53"/>
                  </a:moveTo>
                  <a:lnTo>
                    <a:pt x="16" y="45"/>
                  </a:lnTo>
                  <a:lnTo>
                    <a:pt x="7" y="33"/>
                  </a:lnTo>
                  <a:lnTo>
                    <a:pt x="1" y="19"/>
                  </a:lnTo>
                  <a:lnTo>
                    <a:pt x="0" y="0"/>
                  </a:lnTo>
                  <a:lnTo>
                    <a:pt x="8" y="0"/>
                  </a:lnTo>
                  <a:lnTo>
                    <a:pt x="9" y="16"/>
                  </a:lnTo>
                  <a:lnTo>
                    <a:pt x="15" y="29"/>
                  </a:lnTo>
                  <a:lnTo>
                    <a:pt x="21" y="38"/>
                  </a:lnTo>
                  <a:lnTo>
                    <a:pt x="33" y="46"/>
                  </a:lnTo>
                  <a:lnTo>
                    <a:pt x="27" y="53"/>
                  </a:lnTo>
                  <a:close/>
                </a:path>
              </a:pathLst>
            </a:custGeom>
            <a:solidFill>
              <a:srgbClr val="660066"/>
            </a:solidFill>
            <a:ln w="9525">
              <a:noFill/>
              <a:round/>
              <a:headEnd/>
              <a:tailEnd/>
            </a:ln>
          </p:spPr>
          <p:txBody>
            <a:bodyPr/>
            <a:lstStyle/>
            <a:p>
              <a:endParaRPr lang="en-US">
                <a:solidFill>
                  <a:srgbClr val="000000"/>
                </a:solidFill>
              </a:endParaRPr>
            </a:p>
          </p:txBody>
        </p:sp>
        <p:sp>
          <p:nvSpPr>
            <p:cNvPr id="7314" name="Freeform 146"/>
            <p:cNvSpPr>
              <a:spLocks/>
            </p:cNvSpPr>
            <p:nvPr userDrawn="1"/>
          </p:nvSpPr>
          <p:spPr bwMode="auto">
            <a:xfrm>
              <a:off x="520" y="3955"/>
              <a:ext cx="1" cy="1"/>
            </a:xfrm>
            <a:custGeom>
              <a:avLst/>
              <a:gdLst/>
              <a:ahLst/>
              <a:cxnLst>
                <a:cxn ang="0">
                  <a:pos x="1" y="8"/>
                </a:cxn>
                <a:cxn ang="0">
                  <a:pos x="0" y="7"/>
                </a:cxn>
                <a:cxn ang="0">
                  <a:pos x="6" y="0"/>
                </a:cxn>
                <a:cxn ang="0">
                  <a:pos x="5" y="0"/>
                </a:cxn>
                <a:cxn ang="0">
                  <a:pos x="1" y="8"/>
                </a:cxn>
              </a:cxnLst>
              <a:rect l="0" t="0" r="r" b="b"/>
              <a:pathLst>
                <a:path w="6" h="8">
                  <a:moveTo>
                    <a:pt x="1" y="8"/>
                  </a:moveTo>
                  <a:lnTo>
                    <a:pt x="0" y="7"/>
                  </a:lnTo>
                  <a:lnTo>
                    <a:pt x="6" y="0"/>
                  </a:lnTo>
                  <a:lnTo>
                    <a:pt x="5" y="0"/>
                  </a:lnTo>
                  <a:lnTo>
                    <a:pt x="1" y="8"/>
                  </a:lnTo>
                  <a:close/>
                </a:path>
              </a:pathLst>
            </a:custGeom>
            <a:solidFill>
              <a:srgbClr val="660066"/>
            </a:solidFill>
            <a:ln w="9525">
              <a:noFill/>
              <a:round/>
              <a:headEnd/>
              <a:tailEnd/>
            </a:ln>
          </p:spPr>
          <p:txBody>
            <a:bodyPr/>
            <a:lstStyle/>
            <a:p>
              <a:endParaRPr lang="en-US">
                <a:solidFill>
                  <a:srgbClr val="000000"/>
                </a:solidFill>
              </a:endParaRPr>
            </a:p>
          </p:txBody>
        </p:sp>
        <p:sp>
          <p:nvSpPr>
            <p:cNvPr id="7315" name="Freeform 147"/>
            <p:cNvSpPr>
              <a:spLocks/>
            </p:cNvSpPr>
            <p:nvPr userDrawn="1"/>
          </p:nvSpPr>
          <p:spPr bwMode="auto">
            <a:xfrm>
              <a:off x="516" y="3943"/>
              <a:ext cx="2" cy="6"/>
            </a:xfrm>
            <a:custGeom>
              <a:avLst/>
              <a:gdLst/>
              <a:ahLst/>
              <a:cxnLst>
                <a:cxn ang="0">
                  <a:pos x="0" y="36"/>
                </a:cxn>
                <a:cxn ang="0">
                  <a:pos x="2" y="15"/>
                </a:cxn>
                <a:cxn ang="0">
                  <a:pos x="7" y="7"/>
                </a:cxn>
                <a:cxn ang="0">
                  <a:pos x="11" y="0"/>
                </a:cxn>
                <a:cxn ang="0">
                  <a:pos x="18" y="5"/>
                </a:cxn>
                <a:cxn ang="0">
                  <a:pos x="13" y="12"/>
                </a:cxn>
                <a:cxn ang="0">
                  <a:pos x="10" y="18"/>
                </a:cxn>
                <a:cxn ang="0">
                  <a:pos x="8" y="38"/>
                </a:cxn>
                <a:cxn ang="0">
                  <a:pos x="0" y="36"/>
                </a:cxn>
              </a:cxnLst>
              <a:rect l="0" t="0" r="r" b="b"/>
              <a:pathLst>
                <a:path w="18" h="38">
                  <a:moveTo>
                    <a:pt x="0" y="36"/>
                  </a:moveTo>
                  <a:lnTo>
                    <a:pt x="2" y="15"/>
                  </a:lnTo>
                  <a:lnTo>
                    <a:pt x="7" y="7"/>
                  </a:lnTo>
                  <a:lnTo>
                    <a:pt x="11" y="0"/>
                  </a:lnTo>
                  <a:lnTo>
                    <a:pt x="18" y="5"/>
                  </a:lnTo>
                  <a:lnTo>
                    <a:pt x="13" y="12"/>
                  </a:lnTo>
                  <a:lnTo>
                    <a:pt x="10" y="18"/>
                  </a:lnTo>
                  <a:lnTo>
                    <a:pt x="8" y="38"/>
                  </a:lnTo>
                  <a:lnTo>
                    <a:pt x="0" y="36"/>
                  </a:lnTo>
                  <a:close/>
                </a:path>
              </a:pathLst>
            </a:custGeom>
            <a:solidFill>
              <a:srgbClr val="660066"/>
            </a:solidFill>
            <a:ln w="9525">
              <a:noFill/>
              <a:round/>
              <a:headEnd/>
              <a:tailEnd/>
            </a:ln>
          </p:spPr>
          <p:txBody>
            <a:bodyPr/>
            <a:lstStyle/>
            <a:p>
              <a:endParaRPr lang="en-US">
                <a:solidFill>
                  <a:srgbClr val="000000"/>
                </a:solidFill>
              </a:endParaRPr>
            </a:p>
          </p:txBody>
        </p:sp>
        <p:sp>
          <p:nvSpPr>
            <p:cNvPr id="7316" name="Freeform 148"/>
            <p:cNvSpPr>
              <a:spLocks/>
            </p:cNvSpPr>
            <p:nvPr userDrawn="1"/>
          </p:nvSpPr>
          <p:spPr bwMode="auto">
            <a:xfrm>
              <a:off x="516" y="3948"/>
              <a:ext cx="1" cy="1"/>
            </a:xfrm>
            <a:custGeom>
              <a:avLst/>
              <a:gdLst/>
              <a:ahLst/>
              <a:cxnLst>
                <a:cxn ang="0">
                  <a:pos x="0" y="1"/>
                </a:cxn>
                <a:cxn ang="0">
                  <a:pos x="0" y="0"/>
                </a:cxn>
                <a:cxn ang="0">
                  <a:pos x="8" y="2"/>
                </a:cxn>
                <a:cxn ang="0">
                  <a:pos x="8" y="1"/>
                </a:cxn>
                <a:cxn ang="0">
                  <a:pos x="0" y="1"/>
                </a:cxn>
              </a:cxnLst>
              <a:rect l="0" t="0" r="r" b="b"/>
              <a:pathLst>
                <a:path w="8" h="2">
                  <a:moveTo>
                    <a:pt x="0" y="1"/>
                  </a:moveTo>
                  <a:lnTo>
                    <a:pt x="0" y="0"/>
                  </a:lnTo>
                  <a:lnTo>
                    <a:pt x="8" y="2"/>
                  </a:lnTo>
                  <a:lnTo>
                    <a:pt x="8" y="1"/>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317" name="Freeform 149"/>
            <p:cNvSpPr>
              <a:spLocks/>
            </p:cNvSpPr>
            <p:nvPr userDrawn="1"/>
          </p:nvSpPr>
          <p:spPr bwMode="auto">
            <a:xfrm>
              <a:off x="517" y="3941"/>
              <a:ext cx="6" cy="3"/>
            </a:xfrm>
            <a:custGeom>
              <a:avLst/>
              <a:gdLst/>
              <a:ahLst/>
              <a:cxnLst>
                <a:cxn ang="0">
                  <a:pos x="0" y="12"/>
                </a:cxn>
                <a:cxn ang="0">
                  <a:pos x="14" y="4"/>
                </a:cxn>
                <a:cxn ang="0">
                  <a:pos x="26" y="1"/>
                </a:cxn>
                <a:cxn ang="0">
                  <a:pos x="38" y="0"/>
                </a:cxn>
                <a:cxn ang="0">
                  <a:pos x="38" y="9"/>
                </a:cxn>
                <a:cxn ang="0">
                  <a:pos x="26" y="10"/>
                </a:cxn>
                <a:cxn ang="0">
                  <a:pos x="18" y="12"/>
                </a:cxn>
                <a:cxn ang="0">
                  <a:pos x="5" y="20"/>
                </a:cxn>
                <a:cxn ang="0">
                  <a:pos x="0" y="12"/>
                </a:cxn>
              </a:cxnLst>
              <a:rect l="0" t="0" r="r" b="b"/>
              <a:pathLst>
                <a:path w="38" h="20">
                  <a:moveTo>
                    <a:pt x="0" y="12"/>
                  </a:moveTo>
                  <a:lnTo>
                    <a:pt x="14" y="4"/>
                  </a:lnTo>
                  <a:lnTo>
                    <a:pt x="26" y="1"/>
                  </a:lnTo>
                  <a:lnTo>
                    <a:pt x="38" y="0"/>
                  </a:lnTo>
                  <a:lnTo>
                    <a:pt x="38" y="9"/>
                  </a:lnTo>
                  <a:lnTo>
                    <a:pt x="26" y="10"/>
                  </a:lnTo>
                  <a:lnTo>
                    <a:pt x="18" y="12"/>
                  </a:lnTo>
                  <a:lnTo>
                    <a:pt x="5" y="20"/>
                  </a:lnTo>
                  <a:lnTo>
                    <a:pt x="0" y="12"/>
                  </a:lnTo>
                  <a:close/>
                </a:path>
              </a:pathLst>
            </a:custGeom>
            <a:solidFill>
              <a:srgbClr val="660066"/>
            </a:solidFill>
            <a:ln w="9525">
              <a:noFill/>
              <a:round/>
              <a:headEnd/>
              <a:tailEnd/>
            </a:ln>
          </p:spPr>
          <p:txBody>
            <a:bodyPr/>
            <a:lstStyle/>
            <a:p>
              <a:endParaRPr lang="en-US">
                <a:solidFill>
                  <a:srgbClr val="000000"/>
                </a:solidFill>
              </a:endParaRPr>
            </a:p>
          </p:txBody>
        </p:sp>
        <p:sp>
          <p:nvSpPr>
            <p:cNvPr id="7318" name="Freeform 150"/>
            <p:cNvSpPr>
              <a:spLocks/>
            </p:cNvSpPr>
            <p:nvPr userDrawn="1"/>
          </p:nvSpPr>
          <p:spPr bwMode="auto">
            <a:xfrm>
              <a:off x="517" y="3943"/>
              <a:ext cx="1" cy="1"/>
            </a:xfrm>
            <a:custGeom>
              <a:avLst/>
              <a:gdLst/>
              <a:ahLst/>
              <a:cxnLst>
                <a:cxn ang="0">
                  <a:pos x="0" y="1"/>
                </a:cxn>
                <a:cxn ang="0">
                  <a:pos x="1" y="0"/>
                </a:cxn>
                <a:cxn ang="0">
                  <a:pos x="6" y="8"/>
                </a:cxn>
                <a:cxn ang="0">
                  <a:pos x="7" y="6"/>
                </a:cxn>
                <a:cxn ang="0">
                  <a:pos x="0" y="1"/>
                </a:cxn>
              </a:cxnLst>
              <a:rect l="0" t="0" r="r" b="b"/>
              <a:pathLst>
                <a:path w="7" h="8">
                  <a:moveTo>
                    <a:pt x="0" y="1"/>
                  </a:moveTo>
                  <a:lnTo>
                    <a:pt x="1" y="0"/>
                  </a:lnTo>
                  <a:lnTo>
                    <a:pt x="6" y="8"/>
                  </a:lnTo>
                  <a:lnTo>
                    <a:pt x="7" y="6"/>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319" name="Freeform 151"/>
            <p:cNvSpPr>
              <a:spLocks/>
            </p:cNvSpPr>
            <p:nvPr userDrawn="1"/>
          </p:nvSpPr>
          <p:spPr bwMode="auto">
            <a:xfrm>
              <a:off x="523" y="3941"/>
              <a:ext cx="28" cy="3"/>
            </a:xfrm>
            <a:custGeom>
              <a:avLst/>
              <a:gdLst/>
              <a:ahLst/>
              <a:cxnLst>
                <a:cxn ang="0">
                  <a:pos x="0" y="0"/>
                </a:cxn>
                <a:cxn ang="0">
                  <a:pos x="194" y="12"/>
                </a:cxn>
                <a:cxn ang="0">
                  <a:pos x="194" y="21"/>
                </a:cxn>
                <a:cxn ang="0">
                  <a:pos x="0" y="9"/>
                </a:cxn>
                <a:cxn ang="0">
                  <a:pos x="0" y="0"/>
                </a:cxn>
              </a:cxnLst>
              <a:rect l="0" t="0" r="r" b="b"/>
              <a:pathLst>
                <a:path w="194" h="21">
                  <a:moveTo>
                    <a:pt x="0" y="0"/>
                  </a:moveTo>
                  <a:lnTo>
                    <a:pt x="194" y="12"/>
                  </a:lnTo>
                  <a:lnTo>
                    <a:pt x="194" y="21"/>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20" name="Freeform 152"/>
            <p:cNvSpPr>
              <a:spLocks/>
            </p:cNvSpPr>
            <p:nvPr userDrawn="1"/>
          </p:nvSpPr>
          <p:spPr bwMode="auto">
            <a:xfrm>
              <a:off x="523" y="3941"/>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21" name="Freeform 153"/>
            <p:cNvSpPr>
              <a:spLocks/>
            </p:cNvSpPr>
            <p:nvPr userDrawn="1"/>
          </p:nvSpPr>
          <p:spPr bwMode="auto">
            <a:xfrm>
              <a:off x="551" y="3943"/>
              <a:ext cx="53" cy="3"/>
            </a:xfrm>
            <a:custGeom>
              <a:avLst/>
              <a:gdLst/>
              <a:ahLst/>
              <a:cxnLst>
                <a:cxn ang="0">
                  <a:pos x="0" y="0"/>
                </a:cxn>
                <a:cxn ang="0">
                  <a:pos x="189" y="9"/>
                </a:cxn>
                <a:cxn ang="0">
                  <a:pos x="375" y="12"/>
                </a:cxn>
                <a:cxn ang="0">
                  <a:pos x="375" y="21"/>
                </a:cxn>
                <a:cxn ang="0">
                  <a:pos x="189" y="18"/>
                </a:cxn>
                <a:cxn ang="0">
                  <a:pos x="0" y="9"/>
                </a:cxn>
                <a:cxn ang="0">
                  <a:pos x="0" y="0"/>
                </a:cxn>
              </a:cxnLst>
              <a:rect l="0" t="0" r="r" b="b"/>
              <a:pathLst>
                <a:path w="375" h="21">
                  <a:moveTo>
                    <a:pt x="0" y="0"/>
                  </a:moveTo>
                  <a:lnTo>
                    <a:pt x="189" y="9"/>
                  </a:lnTo>
                  <a:lnTo>
                    <a:pt x="375" y="12"/>
                  </a:lnTo>
                  <a:lnTo>
                    <a:pt x="375" y="21"/>
                  </a:lnTo>
                  <a:lnTo>
                    <a:pt x="189" y="18"/>
                  </a:lnTo>
                  <a:lnTo>
                    <a:pt x="0" y="9"/>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22" name="Freeform 154"/>
            <p:cNvSpPr>
              <a:spLocks/>
            </p:cNvSpPr>
            <p:nvPr userDrawn="1"/>
          </p:nvSpPr>
          <p:spPr bwMode="auto">
            <a:xfrm>
              <a:off x="551" y="394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7323" name="Freeform 155"/>
            <p:cNvSpPr>
              <a:spLocks/>
            </p:cNvSpPr>
            <p:nvPr userDrawn="1"/>
          </p:nvSpPr>
          <p:spPr bwMode="auto">
            <a:xfrm>
              <a:off x="604" y="3942"/>
              <a:ext cx="54" cy="4"/>
            </a:xfrm>
            <a:custGeom>
              <a:avLst/>
              <a:gdLst/>
              <a:ahLst/>
              <a:cxnLst>
                <a:cxn ang="0">
                  <a:pos x="0" y="19"/>
                </a:cxn>
                <a:cxn ang="0">
                  <a:pos x="88" y="18"/>
                </a:cxn>
                <a:cxn ang="0">
                  <a:pos x="180" y="15"/>
                </a:cxn>
                <a:cxn ang="0">
                  <a:pos x="374" y="0"/>
                </a:cxn>
                <a:cxn ang="0">
                  <a:pos x="374" y="9"/>
                </a:cxn>
                <a:cxn ang="0">
                  <a:pos x="180" y="24"/>
                </a:cxn>
                <a:cxn ang="0">
                  <a:pos x="88" y="27"/>
                </a:cxn>
                <a:cxn ang="0">
                  <a:pos x="0" y="28"/>
                </a:cxn>
                <a:cxn ang="0">
                  <a:pos x="0" y="19"/>
                </a:cxn>
              </a:cxnLst>
              <a:rect l="0" t="0" r="r" b="b"/>
              <a:pathLst>
                <a:path w="374" h="28">
                  <a:moveTo>
                    <a:pt x="0" y="19"/>
                  </a:moveTo>
                  <a:lnTo>
                    <a:pt x="88" y="18"/>
                  </a:lnTo>
                  <a:lnTo>
                    <a:pt x="180" y="15"/>
                  </a:lnTo>
                  <a:lnTo>
                    <a:pt x="374" y="0"/>
                  </a:lnTo>
                  <a:lnTo>
                    <a:pt x="374" y="9"/>
                  </a:lnTo>
                  <a:lnTo>
                    <a:pt x="180" y="24"/>
                  </a:lnTo>
                  <a:lnTo>
                    <a:pt x="88" y="27"/>
                  </a:lnTo>
                  <a:lnTo>
                    <a:pt x="0" y="28"/>
                  </a:lnTo>
                  <a:lnTo>
                    <a:pt x="0" y="19"/>
                  </a:lnTo>
                  <a:close/>
                </a:path>
              </a:pathLst>
            </a:custGeom>
            <a:solidFill>
              <a:srgbClr val="660066"/>
            </a:solidFill>
            <a:ln w="9525">
              <a:noFill/>
              <a:round/>
              <a:headEnd/>
              <a:tailEnd/>
            </a:ln>
          </p:spPr>
          <p:txBody>
            <a:bodyPr/>
            <a:lstStyle/>
            <a:p>
              <a:endParaRPr lang="en-US">
                <a:solidFill>
                  <a:srgbClr val="000000"/>
                </a:solidFill>
              </a:endParaRPr>
            </a:p>
          </p:txBody>
        </p:sp>
        <p:sp>
          <p:nvSpPr>
            <p:cNvPr id="7324" name="Freeform 156"/>
            <p:cNvSpPr>
              <a:spLocks/>
            </p:cNvSpPr>
            <p:nvPr userDrawn="1"/>
          </p:nvSpPr>
          <p:spPr bwMode="auto">
            <a:xfrm>
              <a:off x="604" y="3945"/>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7325" name="Freeform 157"/>
            <p:cNvSpPr>
              <a:spLocks/>
            </p:cNvSpPr>
            <p:nvPr userDrawn="1"/>
          </p:nvSpPr>
          <p:spPr bwMode="auto">
            <a:xfrm>
              <a:off x="658" y="3941"/>
              <a:ext cx="9" cy="2"/>
            </a:xfrm>
            <a:custGeom>
              <a:avLst/>
              <a:gdLst/>
              <a:ahLst/>
              <a:cxnLst>
                <a:cxn ang="0">
                  <a:pos x="0" y="5"/>
                </a:cxn>
                <a:cxn ang="0">
                  <a:pos x="64" y="0"/>
                </a:cxn>
                <a:cxn ang="0">
                  <a:pos x="64" y="9"/>
                </a:cxn>
                <a:cxn ang="0">
                  <a:pos x="0" y="14"/>
                </a:cxn>
                <a:cxn ang="0">
                  <a:pos x="0" y="5"/>
                </a:cxn>
              </a:cxnLst>
              <a:rect l="0" t="0" r="r" b="b"/>
              <a:pathLst>
                <a:path w="64" h="14">
                  <a:moveTo>
                    <a:pt x="0" y="5"/>
                  </a:moveTo>
                  <a:lnTo>
                    <a:pt x="64" y="0"/>
                  </a:lnTo>
                  <a:lnTo>
                    <a:pt x="64" y="9"/>
                  </a:lnTo>
                  <a:lnTo>
                    <a:pt x="0" y="14"/>
                  </a:lnTo>
                  <a:lnTo>
                    <a:pt x="0" y="5"/>
                  </a:lnTo>
                  <a:close/>
                </a:path>
              </a:pathLst>
            </a:custGeom>
            <a:solidFill>
              <a:srgbClr val="660066"/>
            </a:solidFill>
            <a:ln w="9525">
              <a:noFill/>
              <a:round/>
              <a:headEnd/>
              <a:tailEnd/>
            </a:ln>
          </p:spPr>
          <p:txBody>
            <a:bodyPr/>
            <a:lstStyle/>
            <a:p>
              <a:endParaRPr lang="en-US">
                <a:solidFill>
                  <a:srgbClr val="000000"/>
                </a:solidFill>
              </a:endParaRPr>
            </a:p>
          </p:txBody>
        </p:sp>
        <p:sp>
          <p:nvSpPr>
            <p:cNvPr id="7326" name="Freeform 158"/>
            <p:cNvSpPr>
              <a:spLocks/>
            </p:cNvSpPr>
            <p:nvPr userDrawn="1"/>
          </p:nvSpPr>
          <p:spPr bwMode="auto">
            <a:xfrm>
              <a:off x="658" y="3942"/>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7327" name="Freeform 159"/>
            <p:cNvSpPr>
              <a:spLocks/>
            </p:cNvSpPr>
            <p:nvPr userDrawn="1"/>
          </p:nvSpPr>
          <p:spPr bwMode="auto">
            <a:xfrm>
              <a:off x="667" y="3941"/>
              <a:ext cx="4" cy="3"/>
            </a:xfrm>
            <a:custGeom>
              <a:avLst/>
              <a:gdLst/>
              <a:ahLst/>
              <a:cxnLst>
                <a:cxn ang="0">
                  <a:pos x="1" y="0"/>
                </a:cxn>
                <a:cxn ang="0">
                  <a:pos x="20" y="2"/>
                </a:cxn>
                <a:cxn ang="0">
                  <a:pos x="30" y="8"/>
                </a:cxn>
                <a:cxn ang="0">
                  <a:pos x="28" y="17"/>
                </a:cxn>
                <a:cxn ang="0">
                  <a:pos x="18" y="12"/>
                </a:cxn>
                <a:cxn ang="0">
                  <a:pos x="0" y="9"/>
                </a:cxn>
                <a:cxn ang="0">
                  <a:pos x="1" y="0"/>
                </a:cxn>
              </a:cxnLst>
              <a:rect l="0" t="0" r="r" b="b"/>
              <a:pathLst>
                <a:path w="30" h="17">
                  <a:moveTo>
                    <a:pt x="1" y="0"/>
                  </a:moveTo>
                  <a:lnTo>
                    <a:pt x="20" y="2"/>
                  </a:lnTo>
                  <a:lnTo>
                    <a:pt x="30" y="8"/>
                  </a:lnTo>
                  <a:lnTo>
                    <a:pt x="28" y="17"/>
                  </a:lnTo>
                  <a:lnTo>
                    <a:pt x="18" y="12"/>
                  </a:lnTo>
                  <a:lnTo>
                    <a:pt x="0" y="9"/>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7328" name="Freeform 160"/>
            <p:cNvSpPr>
              <a:spLocks/>
            </p:cNvSpPr>
            <p:nvPr userDrawn="1"/>
          </p:nvSpPr>
          <p:spPr bwMode="auto">
            <a:xfrm>
              <a:off x="667" y="3941"/>
              <a:ext cx="1" cy="2"/>
            </a:xfrm>
            <a:custGeom>
              <a:avLst/>
              <a:gdLst/>
              <a:ahLst/>
              <a:cxnLst>
                <a:cxn ang="0">
                  <a:pos x="1" y="0"/>
                </a:cxn>
                <a:cxn ang="0">
                  <a:pos x="0" y="9"/>
                </a:cxn>
                <a:cxn ang="0">
                  <a:pos x="1" y="9"/>
                </a:cxn>
                <a:cxn ang="0">
                  <a:pos x="1" y="0"/>
                </a:cxn>
              </a:cxnLst>
              <a:rect l="0" t="0" r="r" b="b"/>
              <a:pathLst>
                <a:path w="1" h="9">
                  <a:moveTo>
                    <a:pt x="1" y="0"/>
                  </a:moveTo>
                  <a:lnTo>
                    <a:pt x="0" y="9"/>
                  </a:lnTo>
                  <a:lnTo>
                    <a:pt x="1" y="9"/>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7329" name="Freeform 161"/>
            <p:cNvSpPr>
              <a:spLocks/>
            </p:cNvSpPr>
            <p:nvPr userDrawn="1"/>
          </p:nvSpPr>
          <p:spPr bwMode="auto">
            <a:xfrm>
              <a:off x="670" y="3943"/>
              <a:ext cx="2" cy="5"/>
            </a:xfrm>
            <a:custGeom>
              <a:avLst/>
              <a:gdLst/>
              <a:ahLst/>
              <a:cxnLst>
                <a:cxn ang="0">
                  <a:pos x="8" y="0"/>
                </a:cxn>
                <a:cxn ang="0">
                  <a:pos x="12" y="7"/>
                </a:cxn>
                <a:cxn ang="0">
                  <a:pos x="14" y="15"/>
                </a:cxn>
                <a:cxn ang="0">
                  <a:pos x="15" y="36"/>
                </a:cxn>
                <a:cxn ang="0">
                  <a:pos x="6" y="37"/>
                </a:cxn>
                <a:cxn ang="0">
                  <a:pos x="5" y="16"/>
                </a:cxn>
                <a:cxn ang="0">
                  <a:pos x="3" y="10"/>
                </a:cxn>
                <a:cxn ang="0">
                  <a:pos x="0" y="5"/>
                </a:cxn>
                <a:cxn ang="0">
                  <a:pos x="8" y="0"/>
                </a:cxn>
              </a:cxnLst>
              <a:rect l="0" t="0" r="r" b="b"/>
              <a:pathLst>
                <a:path w="15" h="37">
                  <a:moveTo>
                    <a:pt x="8" y="0"/>
                  </a:moveTo>
                  <a:lnTo>
                    <a:pt x="12" y="7"/>
                  </a:lnTo>
                  <a:lnTo>
                    <a:pt x="14" y="15"/>
                  </a:lnTo>
                  <a:lnTo>
                    <a:pt x="15" y="36"/>
                  </a:lnTo>
                  <a:lnTo>
                    <a:pt x="6" y="37"/>
                  </a:lnTo>
                  <a:lnTo>
                    <a:pt x="5" y="16"/>
                  </a:lnTo>
                  <a:lnTo>
                    <a:pt x="3" y="10"/>
                  </a:lnTo>
                  <a:lnTo>
                    <a:pt x="0" y="5"/>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7330" name="Freeform 162"/>
            <p:cNvSpPr>
              <a:spLocks/>
            </p:cNvSpPr>
            <p:nvPr userDrawn="1"/>
          </p:nvSpPr>
          <p:spPr bwMode="auto">
            <a:xfrm>
              <a:off x="670" y="3943"/>
              <a:ext cx="1" cy="1"/>
            </a:xfrm>
            <a:custGeom>
              <a:avLst/>
              <a:gdLst/>
              <a:ahLst/>
              <a:cxnLst>
                <a:cxn ang="0">
                  <a:pos x="6" y="0"/>
                </a:cxn>
                <a:cxn ang="0">
                  <a:pos x="7" y="0"/>
                </a:cxn>
                <a:cxn ang="0">
                  <a:pos x="8" y="2"/>
                </a:cxn>
                <a:cxn ang="0">
                  <a:pos x="0" y="7"/>
                </a:cxn>
                <a:cxn ang="0">
                  <a:pos x="4" y="9"/>
                </a:cxn>
                <a:cxn ang="0">
                  <a:pos x="6" y="0"/>
                </a:cxn>
              </a:cxnLst>
              <a:rect l="0" t="0" r="r" b="b"/>
              <a:pathLst>
                <a:path w="8" h="9">
                  <a:moveTo>
                    <a:pt x="6" y="0"/>
                  </a:moveTo>
                  <a:lnTo>
                    <a:pt x="7" y="0"/>
                  </a:lnTo>
                  <a:lnTo>
                    <a:pt x="8" y="2"/>
                  </a:lnTo>
                  <a:lnTo>
                    <a:pt x="0" y="7"/>
                  </a:lnTo>
                  <a:lnTo>
                    <a:pt x="4" y="9"/>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331" name="Freeform 163"/>
            <p:cNvSpPr>
              <a:spLocks/>
            </p:cNvSpPr>
            <p:nvPr userDrawn="1"/>
          </p:nvSpPr>
          <p:spPr bwMode="auto">
            <a:xfrm>
              <a:off x="664" y="3948"/>
              <a:ext cx="8" cy="7"/>
            </a:xfrm>
            <a:custGeom>
              <a:avLst/>
              <a:gdLst/>
              <a:ahLst/>
              <a:cxnLst>
                <a:cxn ang="0">
                  <a:pos x="56" y="0"/>
                </a:cxn>
                <a:cxn ang="0">
                  <a:pos x="55" y="10"/>
                </a:cxn>
                <a:cxn ang="0">
                  <a:pos x="52" y="20"/>
                </a:cxn>
                <a:cxn ang="0">
                  <a:pos x="43" y="36"/>
                </a:cxn>
                <a:cxn ang="0">
                  <a:pos x="26" y="47"/>
                </a:cxn>
                <a:cxn ang="0">
                  <a:pos x="3" y="52"/>
                </a:cxn>
                <a:cxn ang="0">
                  <a:pos x="0" y="44"/>
                </a:cxn>
                <a:cxn ang="0">
                  <a:pos x="21" y="39"/>
                </a:cxn>
                <a:cxn ang="0">
                  <a:pos x="36" y="31"/>
                </a:cxn>
                <a:cxn ang="0">
                  <a:pos x="44" y="16"/>
                </a:cxn>
                <a:cxn ang="0">
                  <a:pos x="46" y="9"/>
                </a:cxn>
                <a:cxn ang="0">
                  <a:pos x="47" y="0"/>
                </a:cxn>
                <a:cxn ang="0">
                  <a:pos x="56" y="0"/>
                </a:cxn>
              </a:cxnLst>
              <a:rect l="0" t="0" r="r" b="b"/>
              <a:pathLst>
                <a:path w="56" h="52">
                  <a:moveTo>
                    <a:pt x="56" y="0"/>
                  </a:moveTo>
                  <a:lnTo>
                    <a:pt x="55" y="10"/>
                  </a:lnTo>
                  <a:lnTo>
                    <a:pt x="52" y="20"/>
                  </a:lnTo>
                  <a:lnTo>
                    <a:pt x="43" y="36"/>
                  </a:lnTo>
                  <a:lnTo>
                    <a:pt x="26" y="47"/>
                  </a:lnTo>
                  <a:lnTo>
                    <a:pt x="3" y="52"/>
                  </a:lnTo>
                  <a:lnTo>
                    <a:pt x="0" y="44"/>
                  </a:lnTo>
                  <a:lnTo>
                    <a:pt x="21" y="39"/>
                  </a:lnTo>
                  <a:lnTo>
                    <a:pt x="36" y="31"/>
                  </a:lnTo>
                  <a:lnTo>
                    <a:pt x="44" y="16"/>
                  </a:lnTo>
                  <a:lnTo>
                    <a:pt x="46" y="9"/>
                  </a:lnTo>
                  <a:lnTo>
                    <a:pt x="47" y="0"/>
                  </a:lnTo>
                  <a:lnTo>
                    <a:pt x="56" y="0"/>
                  </a:lnTo>
                  <a:close/>
                </a:path>
              </a:pathLst>
            </a:custGeom>
            <a:solidFill>
              <a:srgbClr val="660066"/>
            </a:solidFill>
            <a:ln w="9525">
              <a:noFill/>
              <a:round/>
              <a:headEnd/>
              <a:tailEnd/>
            </a:ln>
          </p:spPr>
          <p:txBody>
            <a:bodyPr/>
            <a:lstStyle/>
            <a:p>
              <a:endParaRPr lang="en-US">
                <a:solidFill>
                  <a:srgbClr val="000000"/>
                </a:solidFill>
              </a:endParaRPr>
            </a:p>
          </p:txBody>
        </p:sp>
        <p:sp>
          <p:nvSpPr>
            <p:cNvPr id="7332" name="Freeform 164"/>
            <p:cNvSpPr>
              <a:spLocks/>
            </p:cNvSpPr>
            <p:nvPr userDrawn="1"/>
          </p:nvSpPr>
          <p:spPr bwMode="auto">
            <a:xfrm>
              <a:off x="671" y="3948"/>
              <a:ext cx="1" cy="1"/>
            </a:xfrm>
            <a:custGeom>
              <a:avLst/>
              <a:gdLst/>
              <a:ahLst/>
              <a:cxnLst>
                <a:cxn ang="0">
                  <a:pos x="9" y="0"/>
                </a:cxn>
                <a:cxn ang="0">
                  <a:pos x="0" y="0"/>
                </a:cxn>
                <a:cxn ang="0">
                  <a:pos x="0" y="1"/>
                </a:cxn>
                <a:cxn ang="0">
                  <a:pos x="9" y="0"/>
                </a:cxn>
              </a:cxnLst>
              <a:rect l="0" t="0" r="r" b="b"/>
              <a:pathLst>
                <a:path w="9" h="1">
                  <a:moveTo>
                    <a:pt x="9" y="0"/>
                  </a:moveTo>
                  <a:lnTo>
                    <a:pt x="0" y="0"/>
                  </a:lnTo>
                  <a:lnTo>
                    <a:pt x="0" y="1"/>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333" name="Freeform 165"/>
            <p:cNvSpPr>
              <a:spLocks/>
            </p:cNvSpPr>
            <p:nvPr userDrawn="1"/>
          </p:nvSpPr>
          <p:spPr bwMode="auto">
            <a:xfrm>
              <a:off x="653" y="3954"/>
              <a:ext cx="12" cy="4"/>
            </a:xfrm>
            <a:custGeom>
              <a:avLst/>
              <a:gdLst/>
              <a:ahLst/>
              <a:cxnLst>
                <a:cxn ang="0">
                  <a:pos x="84" y="8"/>
                </a:cxn>
                <a:cxn ang="0">
                  <a:pos x="40" y="16"/>
                </a:cxn>
                <a:cxn ang="0">
                  <a:pos x="4" y="26"/>
                </a:cxn>
                <a:cxn ang="0">
                  <a:pos x="0" y="18"/>
                </a:cxn>
                <a:cxn ang="0">
                  <a:pos x="36" y="8"/>
                </a:cxn>
                <a:cxn ang="0">
                  <a:pos x="82" y="0"/>
                </a:cxn>
                <a:cxn ang="0">
                  <a:pos x="84" y="8"/>
                </a:cxn>
              </a:cxnLst>
              <a:rect l="0" t="0" r="r" b="b"/>
              <a:pathLst>
                <a:path w="84" h="26">
                  <a:moveTo>
                    <a:pt x="84" y="8"/>
                  </a:moveTo>
                  <a:lnTo>
                    <a:pt x="40" y="16"/>
                  </a:lnTo>
                  <a:lnTo>
                    <a:pt x="4" y="26"/>
                  </a:lnTo>
                  <a:lnTo>
                    <a:pt x="0" y="18"/>
                  </a:lnTo>
                  <a:lnTo>
                    <a:pt x="36" y="8"/>
                  </a:lnTo>
                  <a:lnTo>
                    <a:pt x="82" y="0"/>
                  </a:lnTo>
                  <a:lnTo>
                    <a:pt x="84" y="8"/>
                  </a:lnTo>
                  <a:close/>
                </a:path>
              </a:pathLst>
            </a:custGeom>
            <a:solidFill>
              <a:srgbClr val="660066"/>
            </a:solidFill>
            <a:ln w="9525">
              <a:noFill/>
              <a:round/>
              <a:headEnd/>
              <a:tailEnd/>
            </a:ln>
          </p:spPr>
          <p:txBody>
            <a:bodyPr/>
            <a:lstStyle/>
            <a:p>
              <a:endParaRPr lang="en-US">
                <a:solidFill>
                  <a:srgbClr val="000000"/>
                </a:solidFill>
              </a:endParaRPr>
            </a:p>
          </p:txBody>
        </p:sp>
        <p:sp>
          <p:nvSpPr>
            <p:cNvPr id="7334" name="Freeform 166"/>
            <p:cNvSpPr>
              <a:spLocks/>
            </p:cNvSpPr>
            <p:nvPr userDrawn="1"/>
          </p:nvSpPr>
          <p:spPr bwMode="auto">
            <a:xfrm>
              <a:off x="664" y="3954"/>
              <a:ext cx="1" cy="1"/>
            </a:xfrm>
            <a:custGeom>
              <a:avLst/>
              <a:gdLst/>
              <a:ahLst/>
              <a:cxnLst>
                <a:cxn ang="0">
                  <a:pos x="3" y="8"/>
                </a:cxn>
                <a:cxn ang="0">
                  <a:pos x="1" y="0"/>
                </a:cxn>
                <a:cxn ang="0">
                  <a:pos x="0" y="0"/>
                </a:cxn>
                <a:cxn ang="0">
                  <a:pos x="3" y="8"/>
                </a:cxn>
              </a:cxnLst>
              <a:rect l="0" t="0" r="r" b="b"/>
              <a:pathLst>
                <a:path w="3" h="8">
                  <a:moveTo>
                    <a:pt x="3" y="8"/>
                  </a:moveTo>
                  <a:lnTo>
                    <a:pt x="1" y="0"/>
                  </a:lnTo>
                  <a:lnTo>
                    <a:pt x="0" y="0"/>
                  </a:lnTo>
                  <a:lnTo>
                    <a:pt x="3" y="8"/>
                  </a:lnTo>
                  <a:close/>
                </a:path>
              </a:pathLst>
            </a:custGeom>
            <a:solidFill>
              <a:srgbClr val="660066"/>
            </a:solidFill>
            <a:ln w="9525">
              <a:noFill/>
              <a:round/>
              <a:headEnd/>
              <a:tailEnd/>
            </a:ln>
          </p:spPr>
          <p:txBody>
            <a:bodyPr/>
            <a:lstStyle/>
            <a:p>
              <a:endParaRPr lang="en-US">
                <a:solidFill>
                  <a:srgbClr val="000000"/>
                </a:solidFill>
              </a:endParaRPr>
            </a:p>
          </p:txBody>
        </p:sp>
        <p:sp>
          <p:nvSpPr>
            <p:cNvPr id="7335" name="Freeform 167"/>
            <p:cNvSpPr>
              <a:spLocks/>
            </p:cNvSpPr>
            <p:nvPr userDrawn="1"/>
          </p:nvSpPr>
          <p:spPr bwMode="auto">
            <a:xfrm>
              <a:off x="646" y="3957"/>
              <a:ext cx="7" cy="24"/>
            </a:xfrm>
            <a:custGeom>
              <a:avLst/>
              <a:gdLst/>
              <a:ahLst/>
              <a:cxnLst>
                <a:cxn ang="0">
                  <a:pos x="49" y="5"/>
                </a:cxn>
                <a:cxn ang="0">
                  <a:pos x="41" y="13"/>
                </a:cxn>
                <a:cxn ang="0">
                  <a:pos x="34" y="26"/>
                </a:cxn>
                <a:cxn ang="0">
                  <a:pos x="29" y="39"/>
                </a:cxn>
                <a:cxn ang="0">
                  <a:pos x="24" y="58"/>
                </a:cxn>
                <a:cxn ang="0">
                  <a:pos x="15" y="104"/>
                </a:cxn>
                <a:cxn ang="0">
                  <a:pos x="9" y="164"/>
                </a:cxn>
                <a:cxn ang="0">
                  <a:pos x="0" y="164"/>
                </a:cxn>
                <a:cxn ang="0">
                  <a:pos x="6" y="103"/>
                </a:cxn>
                <a:cxn ang="0">
                  <a:pos x="15" y="57"/>
                </a:cxn>
                <a:cxn ang="0">
                  <a:pos x="19" y="37"/>
                </a:cxn>
                <a:cxn ang="0">
                  <a:pos x="26" y="21"/>
                </a:cxn>
                <a:cxn ang="0">
                  <a:pos x="33" y="9"/>
                </a:cxn>
                <a:cxn ang="0">
                  <a:pos x="42" y="0"/>
                </a:cxn>
                <a:cxn ang="0">
                  <a:pos x="49" y="5"/>
                </a:cxn>
              </a:cxnLst>
              <a:rect l="0" t="0" r="r" b="b"/>
              <a:pathLst>
                <a:path w="49" h="164">
                  <a:moveTo>
                    <a:pt x="49" y="5"/>
                  </a:moveTo>
                  <a:lnTo>
                    <a:pt x="41" y="13"/>
                  </a:lnTo>
                  <a:lnTo>
                    <a:pt x="34" y="26"/>
                  </a:lnTo>
                  <a:lnTo>
                    <a:pt x="29" y="39"/>
                  </a:lnTo>
                  <a:lnTo>
                    <a:pt x="24" y="58"/>
                  </a:lnTo>
                  <a:lnTo>
                    <a:pt x="15" y="104"/>
                  </a:lnTo>
                  <a:lnTo>
                    <a:pt x="9" y="164"/>
                  </a:lnTo>
                  <a:lnTo>
                    <a:pt x="0" y="164"/>
                  </a:lnTo>
                  <a:lnTo>
                    <a:pt x="6" y="103"/>
                  </a:lnTo>
                  <a:lnTo>
                    <a:pt x="15" y="57"/>
                  </a:lnTo>
                  <a:lnTo>
                    <a:pt x="19" y="37"/>
                  </a:lnTo>
                  <a:lnTo>
                    <a:pt x="26" y="21"/>
                  </a:lnTo>
                  <a:lnTo>
                    <a:pt x="33" y="9"/>
                  </a:lnTo>
                  <a:lnTo>
                    <a:pt x="42" y="0"/>
                  </a:lnTo>
                  <a:lnTo>
                    <a:pt x="49" y="5"/>
                  </a:lnTo>
                  <a:close/>
                </a:path>
              </a:pathLst>
            </a:custGeom>
            <a:solidFill>
              <a:srgbClr val="660066"/>
            </a:solidFill>
            <a:ln w="9525">
              <a:noFill/>
              <a:round/>
              <a:headEnd/>
              <a:tailEnd/>
            </a:ln>
          </p:spPr>
          <p:txBody>
            <a:bodyPr/>
            <a:lstStyle/>
            <a:p>
              <a:endParaRPr lang="en-US">
                <a:solidFill>
                  <a:srgbClr val="000000"/>
                </a:solidFill>
              </a:endParaRPr>
            </a:p>
          </p:txBody>
        </p:sp>
        <p:sp>
          <p:nvSpPr>
            <p:cNvPr id="7336" name="Freeform 168"/>
            <p:cNvSpPr>
              <a:spLocks/>
            </p:cNvSpPr>
            <p:nvPr userDrawn="1"/>
          </p:nvSpPr>
          <p:spPr bwMode="auto">
            <a:xfrm>
              <a:off x="652" y="3957"/>
              <a:ext cx="1" cy="1"/>
            </a:xfrm>
            <a:custGeom>
              <a:avLst/>
              <a:gdLst/>
              <a:ahLst/>
              <a:cxnLst>
                <a:cxn ang="0">
                  <a:pos x="1" y="0"/>
                </a:cxn>
                <a:cxn ang="0">
                  <a:pos x="0" y="2"/>
                </a:cxn>
                <a:cxn ang="0">
                  <a:pos x="7" y="7"/>
                </a:cxn>
                <a:cxn ang="0">
                  <a:pos x="5" y="8"/>
                </a:cxn>
                <a:cxn ang="0">
                  <a:pos x="1" y="0"/>
                </a:cxn>
              </a:cxnLst>
              <a:rect l="0" t="0" r="r" b="b"/>
              <a:pathLst>
                <a:path w="7" h="8">
                  <a:moveTo>
                    <a:pt x="1" y="0"/>
                  </a:moveTo>
                  <a:lnTo>
                    <a:pt x="0" y="2"/>
                  </a:lnTo>
                  <a:lnTo>
                    <a:pt x="7" y="7"/>
                  </a:lnTo>
                  <a:lnTo>
                    <a:pt x="5" y="8"/>
                  </a:lnTo>
                  <a:lnTo>
                    <a:pt x="1" y="0"/>
                  </a:lnTo>
                  <a:close/>
                </a:path>
              </a:pathLst>
            </a:custGeom>
            <a:solidFill>
              <a:srgbClr val="660066"/>
            </a:solidFill>
            <a:ln w="9525">
              <a:noFill/>
              <a:round/>
              <a:headEnd/>
              <a:tailEnd/>
            </a:ln>
          </p:spPr>
          <p:txBody>
            <a:bodyPr/>
            <a:lstStyle/>
            <a:p>
              <a:endParaRPr lang="en-US">
                <a:solidFill>
                  <a:srgbClr val="000000"/>
                </a:solidFill>
              </a:endParaRPr>
            </a:p>
          </p:txBody>
        </p:sp>
        <p:sp>
          <p:nvSpPr>
            <p:cNvPr id="7337" name="Freeform 169"/>
            <p:cNvSpPr>
              <a:spLocks/>
            </p:cNvSpPr>
            <p:nvPr userDrawn="1"/>
          </p:nvSpPr>
          <p:spPr bwMode="auto">
            <a:xfrm>
              <a:off x="645" y="3981"/>
              <a:ext cx="3" cy="90"/>
            </a:xfrm>
            <a:custGeom>
              <a:avLst/>
              <a:gdLst/>
              <a:ahLst/>
              <a:cxnLst>
                <a:cxn ang="0">
                  <a:pos x="18" y="0"/>
                </a:cxn>
                <a:cxn ang="0">
                  <a:pos x="14" y="89"/>
                </a:cxn>
                <a:cxn ang="0">
                  <a:pos x="11" y="224"/>
                </a:cxn>
                <a:cxn ang="0">
                  <a:pos x="9" y="635"/>
                </a:cxn>
                <a:cxn ang="0">
                  <a:pos x="0" y="635"/>
                </a:cxn>
                <a:cxn ang="0">
                  <a:pos x="2" y="224"/>
                </a:cxn>
                <a:cxn ang="0">
                  <a:pos x="5" y="89"/>
                </a:cxn>
                <a:cxn ang="0">
                  <a:pos x="9" y="0"/>
                </a:cxn>
                <a:cxn ang="0">
                  <a:pos x="18" y="0"/>
                </a:cxn>
              </a:cxnLst>
              <a:rect l="0" t="0" r="r" b="b"/>
              <a:pathLst>
                <a:path w="18" h="635">
                  <a:moveTo>
                    <a:pt x="18" y="0"/>
                  </a:moveTo>
                  <a:lnTo>
                    <a:pt x="14" y="89"/>
                  </a:lnTo>
                  <a:lnTo>
                    <a:pt x="11" y="224"/>
                  </a:lnTo>
                  <a:lnTo>
                    <a:pt x="9" y="635"/>
                  </a:lnTo>
                  <a:lnTo>
                    <a:pt x="0" y="635"/>
                  </a:lnTo>
                  <a:lnTo>
                    <a:pt x="2" y="224"/>
                  </a:lnTo>
                  <a:lnTo>
                    <a:pt x="5" y="89"/>
                  </a:lnTo>
                  <a:lnTo>
                    <a:pt x="9" y="0"/>
                  </a:lnTo>
                  <a:lnTo>
                    <a:pt x="18" y="0"/>
                  </a:lnTo>
                  <a:close/>
                </a:path>
              </a:pathLst>
            </a:custGeom>
            <a:solidFill>
              <a:srgbClr val="660066"/>
            </a:solidFill>
            <a:ln w="9525">
              <a:noFill/>
              <a:round/>
              <a:headEnd/>
              <a:tailEnd/>
            </a:ln>
          </p:spPr>
          <p:txBody>
            <a:bodyPr/>
            <a:lstStyle/>
            <a:p>
              <a:endParaRPr lang="en-US">
                <a:solidFill>
                  <a:srgbClr val="000000"/>
                </a:solidFill>
              </a:endParaRPr>
            </a:p>
          </p:txBody>
        </p:sp>
        <p:sp>
          <p:nvSpPr>
            <p:cNvPr id="7338" name="Freeform 170"/>
            <p:cNvSpPr>
              <a:spLocks/>
            </p:cNvSpPr>
            <p:nvPr userDrawn="1"/>
          </p:nvSpPr>
          <p:spPr bwMode="auto">
            <a:xfrm>
              <a:off x="646" y="3981"/>
              <a:ext cx="2"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39" name="Freeform 171"/>
            <p:cNvSpPr>
              <a:spLocks/>
            </p:cNvSpPr>
            <p:nvPr userDrawn="1"/>
          </p:nvSpPr>
          <p:spPr bwMode="auto">
            <a:xfrm>
              <a:off x="645" y="4071"/>
              <a:ext cx="2" cy="24"/>
            </a:xfrm>
            <a:custGeom>
              <a:avLst/>
              <a:gdLst/>
              <a:ahLst/>
              <a:cxnLst>
                <a:cxn ang="0">
                  <a:pos x="9" y="0"/>
                </a:cxn>
                <a:cxn ang="0">
                  <a:pos x="10" y="104"/>
                </a:cxn>
                <a:cxn ang="0">
                  <a:pos x="14" y="168"/>
                </a:cxn>
                <a:cxn ang="0">
                  <a:pos x="5" y="168"/>
                </a:cxn>
                <a:cxn ang="0">
                  <a:pos x="1" y="104"/>
                </a:cxn>
                <a:cxn ang="0">
                  <a:pos x="0" y="0"/>
                </a:cxn>
                <a:cxn ang="0">
                  <a:pos x="9" y="0"/>
                </a:cxn>
              </a:cxnLst>
              <a:rect l="0" t="0" r="r" b="b"/>
              <a:pathLst>
                <a:path w="14" h="168">
                  <a:moveTo>
                    <a:pt x="9" y="0"/>
                  </a:moveTo>
                  <a:lnTo>
                    <a:pt x="10" y="104"/>
                  </a:lnTo>
                  <a:lnTo>
                    <a:pt x="14" y="168"/>
                  </a:lnTo>
                  <a:lnTo>
                    <a:pt x="5" y="168"/>
                  </a:lnTo>
                  <a:lnTo>
                    <a:pt x="1" y="104"/>
                  </a:lnTo>
                  <a:lnTo>
                    <a:pt x="0" y="0"/>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340" name="Freeform 172"/>
            <p:cNvSpPr>
              <a:spLocks/>
            </p:cNvSpPr>
            <p:nvPr userDrawn="1"/>
          </p:nvSpPr>
          <p:spPr bwMode="auto">
            <a:xfrm>
              <a:off x="645" y="4071"/>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41" name="Freeform 173"/>
            <p:cNvSpPr>
              <a:spLocks/>
            </p:cNvSpPr>
            <p:nvPr userDrawn="1"/>
          </p:nvSpPr>
          <p:spPr bwMode="auto">
            <a:xfrm>
              <a:off x="646" y="4095"/>
              <a:ext cx="3" cy="10"/>
            </a:xfrm>
            <a:custGeom>
              <a:avLst/>
              <a:gdLst/>
              <a:ahLst/>
              <a:cxnLst>
                <a:cxn ang="0">
                  <a:pos x="9" y="0"/>
                </a:cxn>
                <a:cxn ang="0">
                  <a:pos x="14" y="38"/>
                </a:cxn>
                <a:cxn ang="0">
                  <a:pos x="18" y="50"/>
                </a:cxn>
                <a:cxn ang="0">
                  <a:pos x="22" y="63"/>
                </a:cxn>
                <a:cxn ang="0">
                  <a:pos x="13" y="65"/>
                </a:cxn>
                <a:cxn ang="0">
                  <a:pos x="9" y="53"/>
                </a:cxn>
                <a:cxn ang="0">
                  <a:pos x="5" y="39"/>
                </a:cxn>
                <a:cxn ang="0">
                  <a:pos x="0" y="1"/>
                </a:cxn>
                <a:cxn ang="0">
                  <a:pos x="9" y="0"/>
                </a:cxn>
              </a:cxnLst>
              <a:rect l="0" t="0" r="r" b="b"/>
              <a:pathLst>
                <a:path w="22" h="65">
                  <a:moveTo>
                    <a:pt x="9" y="0"/>
                  </a:moveTo>
                  <a:lnTo>
                    <a:pt x="14" y="38"/>
                  </a:lnTo>
                  <a:lnTo>
                    <a:pt x="18" y="50"/>
                  </a:lnTo>
                  <a:lnTo>
                    <a:pt x="22" y="63"/>
                  </a:lnTo>
                  <a:lnTo>
                    <a:pt x="13" y="65"/>
                  </a:lnTo>
                  <a:lnTo>
                    <a:pt x="9" y="53"/>
                  </a:lnTo>
                  <a:lnTo>
                    <a:pt x="5" y="39"/>
                  </a:lnTo>
                  <a:lnTo>
                    <a:pt x="0" y="1"/>
                  </a:lnTo>
                  <a:lnTo>
                    <a:pt x="9" y="0"/>
                  </a:lnTo>
                  <a:close/>
                </a:path>
              </a:pathLst>
            </a:custGeom>
            <a:solidFill>
              <a:srgbClr val="660066"/>
            </a:solidFill>
            <a:ln w="9525">
              <a:noFill/>
              <a:round/>
              <a:headEnd/>
              <a:tailEnd/>
            </a:ln>
          </p:spPr>
          <p:txBody>
            <a:bodyPr/>
            <a:lstStyle/>
            <a:p>
              <a:endParaRPr lang="en-US">
                <a:solidFill>
                  <a:srgbClr val="000000"/>
                </a:solidFill>
              </a:endParaRPr>
            </a:p>
          </p:txBody>
        </p:sp>
        <p:sp>
          <p:nvSpPr>
            <p:cNvPr id="7342" name="Freeform 174"/>
            <p:cNvSpPr>
              <a:spLocks/>
            </p:cNvSpPr>
            <p:nvPr userDrawn="1"/>
          </p:nvSpPr>
          <p:spPr bwMode="auto">
            <a:xfrm>
              <a:off x="646" y="4095"/>
              <a:ext cx="1" cy="1"/>
            </a:xfrm>
            <a:custGeom>
              <a:avLst/>
              <a:gdLst/>
              <a:ahLst/>
              <a:cxnLst>
                <a:cxn ang="0">
                  <a:pos x="0" y="0"/>
                </a:cxn>
                <a:cxn ang="0">
                  <a:pos x="0" y="1"/>
                </a:cxn>
                <a:cxn ang="0">
                  <a:pos x="9" y="0"/>
                </a:cxn>
                <a:cxn ang="0">
                  <a:pos x="0" y="0"/>
                </a:cxn>
              </a:cxnLst>
              <a:rect l="0" t="0" r="r" b="b"/>
              <a:pathLst>
                <a:path w="9" h="1">
                  <a:moveTo>
                    <a:pt x="0" y="0"/>
                  </a:moveTo>
                  <a:lnTo>
                    <a:pt x="0" y="1"/>
                  </a:lnTo>
                  <a:lnTo>
                    <a:pt x="9"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43" name="Freeform 175"/>
            <p:cNvSpPr>
              <a:spLocks/>
            </p:cNvSpPr>
            <p:nvPr userDrawn="1"/>
          </p:nvSpPr>
          <p:spPr bwMode="auto">
            <a:xfrm>
              <a:off x="648" y="4104"/>
              <a:ext cx="7" cy="7"/>
            </a:xfrm>
            <a:custGeom>
              <a:avLst/>
              <a:gdLst/>
              <a:ahLst/>
              <a:cxnLst>
                <a:cxn ang="0">
                  <a:pos x="8" y="0"/>
                </a:cxn>
                <a:cxn ang="0">
                  <a:pos x="15" y="14"/>
                </a:cxn>
                <a:cxn ang="0">
                  <a:pos x="20" y="20"/>
                </a:cxn>
                <a:cxn ang="0">
                  <a:pos x="24" y="25"/>
                </a:cxn>
                <a:cxn ang="0">
                  <a:pos x="36" y="33"/>
                </a:cxn>
                <a:cxn ang="0">
                  <a:pos x="51" y="40"/>
                </a:cxn>
                <a:cxn ang="0">
                  <a:pos x="47" y="48"/>
                </a:cxn>
                <a:cxn ang="0">
                  <a:pos x="32" y="41"/>
                </a:cxn>
                <a:cxn ang="0">
                  <a:pos x="18" y="32"/>
                </a:cxn>
                <a:cxn ang="0">
                  <a:pos x="13" y="26"/>
                </a:cxn>
                <a:cxn ang="0">
                  <a:pos x="7" y="18"/>
                </a:cxn>
                <a:cxn ang="0">
                  <a:pos x="0" y="4"/>
                </a:cxn>
                <a:cxn ang="0">
                  <a:pos x="8" y="0"/>
                </a:cxn>
              </a:cxnLst>
              <a:rect l="0" t="0" r="r" b="b"/>
              <a:pathLst>
                <a:path w="51" h="48">
                  <a:moveTo>
                    <a:pt x="8" y="0"/>
                  </a:moveTo>
                  <a:lnTo>
                    <a:pt x="15" y="14"/>
                  </a:lnTo>
                  <a:lnTo>
                    <a:pt x="20" y="20"/>
                  </a:lnTo>
                  <a:lnTo>
                    <a:pt x="24" y="25"/>
                  </a:lnTo>
                  <a:lnTo>
                    <a:pt x="36" y="33"/>
                  </a:lnTo>
                  <a:lnTo>
                    <a:pt x="51" y="40"/>
                  </a:lnTo>
                  <a:lnTo>
                    <a:pt x="47" y="48"/>
                  </a:lnTo>
                  <a:lnTo>
                    <a:pt x="32" y="41"/>
                  </a:lnTo>
                  <a:lnTo>
                    <a:pt x="18" y="32"/>
                  </a:lnTo>
                  <a:lnTo>
                    <a:pt x="13" y="26"/>
                  </a:lnTo>
                  <a:lnTo>
                    <a:pt x="7" y="18"/>
                  </a:lnTo>
                  <a:lnTo>
                    <a:pt x="0" y="4"/>
                  </a:lnTo>
                  <a:lnTo>
                    <a:pt x="8" y="0"/>
                  </a:lnTo>
                  <a:close/>
                </a:path>
              </a:pathLst>
            </a:custGeom>
            <a:solidFill>
              <a:srgbClr val="660066"/>
            </a:solidFill>
            <a:ln w="9525">
              <a:noFill/>
              <a:round/>
              <a:headEnd/>
              <a:tailEnd/>
            </a:ln>
          </p:spPr>
          <p:txBody>
            <a:bodyPr/>
            <a:lstStyle/>
            <a:p>
              <a:endParaRPr lang="en-US">
                <a:solidFill>
                  <a:srgbClr val="000000"/>
                </a:solidFill>
              </a:endParaRPr>
            </a:p>
          </p:txBody>
        </p:sp>
        <p:sp>
          <p:nvSpPr>
            <p:cNvPr id="7344" name="Freeform 176"/>
            <p:cNvSpPr>
              <a:spLocks/>
            </p:cNvSpPr>
            <p:nvPr userDrawn="1"/>
          </p:nvSpPr>
          <p:spPr bwMode="auto">
            <a:xfrm>
              <a:off x="648" y="4104"/>
              <a:ext cx="1" cy="1"/>
            </a:xfrm>
            <a:custGeom>
              <a:avLst/>
              <a:gdLst/>
              <a:ahLst/>
              <a:cxnLst>
                <a:cxn ang="0">
                  <a:pos x="0" y="3"/>
                </a:cxn>
                <a:cxn ang="0">
                  <a:pos x="0" y="4"/>
                </a:cxn>
                <a:cxn ang="0">
                  <a:pos x="8" y="0"/>
                </a:cxn>
                <a:cxn ang="0">
                  <a:pos x="9" y="1"/>
                </a:cxn>
                <a:cxn ang="0">
                  <a:pos x="0" y="3"/>
                </a:cxn>
              </a:cxnLst>
              <a:rect l="0" t="0" r="r" b="b"/>
              <a:pathLst>
                <a:path w="9" h="4">
                  <a:moveTo>
                    <a:pt x="0" y="3"/>
                  </a:moveTo>
                  <a:lnTo>
                    <a:pt x="0" y="4"/>
                  </a:lnTo>
                  <a:lnTo>
                    <a:pt x="8" y="0"/>
                  </a:lnTo>
                  <a:lnTo>
                    <a:pt x="9" y="1"/>
                  </a:lnTo>
                  <a:lnTo>
                    <a:pt x="0" y="3"/>
                  </a:lnTo>
                  <a:close/>
                </a:path>
              </a:pathLst>
            </a:custGeom>
            <a:solidFill>
              <a:srgbClr val="660066"/>
            </a:solidFill>
            <a:ln w="9525">
              <a:noFill/>
              <a:round/>
              <a:headEnd/>
              <a:tailEnd/>
            </a:ln>
          </p:spPr>
          <p:txBody>
            <a:bodyPr/>
            <a:lstStyle/>
            <a:p>
              <a:endParaRPr lang="en-US">
                <a:solidFill>
                  <a:srgbClr val="000000"/>
                </a:solidFill>
              </a:endParaRPr>
            </a:p>
          </p:txBody>
        </p:sp>
        <p:sp>
          <p:nvSpPr>
            <p:cNvPr id="7345" name="Freeform 177"/>
            <p:cNvSpPr>
              <a:spLocks/>
            </p:cNvSpPr>
            <p:nvPr userDrawn="1"/>
          </p:nvSpPr>
          <p:spPr bwMode="auto">
            <a:xfrm>
              <a:off x="655" y="4110"/>
              <a:ext cx="5" cy="7"/>
            </a:xfrm>
            <a:custGeom>
              <a:avLst/>
              <a:gdLst/>
              <a:ahLst/>
              <a:cxnLst>
                <a:cxn ang="0">
                  <a:pos x="2" y="0"/>
                </a:cxn>
                <a:cxn ang="0">
                  <a:pos x="12" y="3"/>
                </a:cxn>
                <a:cxn ang="0">
                  <a:pos x="19" y="6"/>
                </a:cxn>
                <a:cxn ang="0">
                  <a:pos x="26" y="12"/>
                </a:cxn>
                <a:cxn ang="0">
                  <a:pos x="30" y="18"/>
                </a:cxn>
                <a:cxn ang="0">
                  <a:pos x="38" y="33"/>
                </a:cxn>
                <a:cxn ang="0">
                  <a:pos x="39" y="52"/>
                </a:cxn>
                <a:cxn ang="0">
                  <a:pos x="30" y="53"/>
                </a:cxn>
                <a:cxn ang="0">
                  <a:pos x="29" y="35"/>
                </a:cxn>
                <a:cxn ang="0">
                  <a:pos x="22" y="22"/>
                </a:cxn>
                <a:cxn ang="0">
                  <a:pos x="19" y="18"/>
                </a:cxn>
                <a:cxn ang="0">
                  <a:pos x="15" y="14"/>
                </a:cxn>
                <a:cxn ang="0">
                  <a:pos x="8" y="11"/>
                </a:cxn>
                <a:cxn ang="0">
                  <a:pos x="0" y="9"/>
                </a:cxn>
                <a:cxn ang="0">
                  <a:pos x="2" y="0"/>
                </a:cxn>
              </a:cxnLst>
              <a:rect l="0" t="0" r="r" b="b"/>
              <a:pathLst>
                <a:path w="39" h="53">
                  <a:moveTo>
                    <a:pt x="2" y="0"/>
                  </a:moveTo>
                  <a:lnTo>
                    <a:pt x="12" y="3"/>
                  </a:lnTo>
                  <a:lnTo>
                    <a:pt x="19" y="6"/>
                  </a:lnTo>
                  <a:lnTo>
                    <a:pt x="26" y="12"/>
                  </a:lnTo>
                  <a:lnTo>
                    <a:pt x="30" y="18"/>
                  </a:lnTo>
                  <a:lnTo>
                    <a:pt x="38" y="33"/>
                  </a:lnTo>
                  <a:lnTo>
                    <a:pt x="39" y="52"/>
                  </a:lnTo>
                  <a:lnTo>
                    <a:pt x="30" y="53"/>
                  </a:lnTo>
                  <a:lnTo>
                    <a:pt x="29" y="35"/>
                  </a:lnTo>
                  <a:lnTo>
                    <a:pt x="22" y="22"/>
                  </a:lnTo>
                  <a:lnTo>
                    <a:pt x="19" y="18"/>
                  </a:lnTo>
                  <a:lnTo>
                    <a:pt x="15" y="14"/>
                  </a:lnTo>
                  <a:lnTo>
                    <a:pt x="8" y="11"/>
                  </a:lnTo>
                  <a:lnTo>
                    <a:pt x="0" y="9"/>
                  </a:lnTo>
                  <a:lnTo>
                    <a:pt x="2" y="0"/>
                  </a:lnTo>
                  <a:close/>
                </a:path>
              </a:pathLst>
            </a:custGeom>
            <a:solidFill>
              <a:srgbClr val="660066"/>
            </a:solidFill>
            <a:ln w="9525">
              <a:noFill/>
              <a:round/>
              <a:headEnd/>
              <a:tailEnd/>
            </a:ln>
          </p:spPr>
          <p:txBody>
            <a:bodyPr/>
            <a:lstStyle/>
            <a:p>
              <a:endParaRPr lang="en-US">
                <a:solidFill>
                  <a:srgbClr val="000000"/>
                </a:solidFill>
              </a:endParaRPr>
            </a:p>
          </p:txBody>
        </p:sp>
        <p:sp>
          <p:nvSpPr>
            <p:cNvPr id="7346" name="Freeform 178"/>
            <p:cNvSpPr>
              <a:spLocks/>
            </p:cNvSpPr>
            <p:nvPr userDrawn="1"/>
          </p:nvSpPr>
          <p:spPr bwMode="auto">
            <a:xfrm>
              <a:off x="654" y="4110"/>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endParaRPr lang="en-US">
                <a:solidFill>
                  <a:srgbClr val="000000"/>
                </a:solidFill>
              </a:endParaRPr>
            </a:p>
          </p:txBody>
        </p:sp>
        <p:sp>
          <p:nvSpPr>
            <p:cNvPr id="7347" name="Freeform 179"/>
            <p:cNvSpPr>
              <a:spLocks/>
            </p:cNvSpPr>
            <p:nvPr userDrawn="1"/>
          </p:nvSpPr>
          <p:spPr bwMode="auto">
            <a:xfrm>
              <a:off x="646" y="4117"/>
              <a:ext cx="14" cy="9"/>
            </a:xfrm>
            <a:custGeom>
              <a:avLst/>
              <a:gdLst/>
              <a:ahLst/>
              <a:cxnLst>
                <a:cxn ang="0">
                  <a:pos x="96" y="1"/>
                </a:cxn>
                <a:cxn ang="0">
                  <a:pos x="95" y="11"/>
                </a:cxn>
                <a:cxn ang="0">
                  <a:pos x="90" y="22"/>
                </a:cxn>
                <a:cxn ang="0">
                  <a:pos x="82" y="31"/>
                </a:cxn>
                <a:cxn ang="0">
                  <a:pos x="72" y="40"/>
                </a:cxn>
                <a:cxn ang="0">
                  <a:pos x="43" y="51"/>
                </a:cxn>
                <a:cxn ang="0">
                  <a:pos x="4" y="60"/>
                </a:cxn>
                <a:cxn ang="0">
                  <a:pos x="0" y="52"/>
                </a:cxn>
                <a:cxn ang="0">
                  <a:pos x="40" y="43"/>
                </a:cxn>
                <a:cxn ang="0">
                  <a:pos x="67" y="32"/>
                </a:cxn>
                <a:cxn ang="0">
                  <a:pos x="76" y="24"/>
                </a:cxn>
                <a:cxn ang="0">
                  <a:pos x="82" y="17"/>
                </a:cxn>
                <a:cxn ang="0">
                  <a:pos x="86" y="9"/>
                </a:cxn>
                <a:cxn ang="0">
                  <a:pos x="87" y="0"/>
                </a:cxn>
                <a:cxn ang="0">
                  <a:pos x="96" y="1"/>
                </a:cxn>
              </a:cxnLst>
              <a:rect l="0" t="0" r="r" b="b"/>
              <a:pathLst>
                <a:path w="96" h="60">
                  <a:moveTo>
                    <a:pt x="96" y="1"/>
                  </a:moveTo>
                  <a:lnTo>
                    <a:pt x="95" y="11"/>
                  </a:lnTo>
                  <a:lnTo>
                    <a:pt x="90" y="22"/>
                  </a:lnTo>
                  <a:lnTo>
                    <a:pt x="82" y="31"/>
                  </a:lnTo>
                  <a:lnTo>
                    <a:pt x="72" y="40"/>
                  </a:lnTo>
                  <a:lnTo>
                    <a:pt x="43" y="51"/>
                  </a:lnTo>
                  <a:lnTo>
                    <a:pt x="4" y="60"/>
                  </a:lnTo>
                  <a:lnTo>
                    <a:pt x="0" y="52"/>
                  </a:lnTo>
                  <a:lnTo>
                    <a:pt x="40" y="43"/>
                  </a:lnTo>
                  <a:lnTo>
                    <a:pt x="67" y="32"/>
                  </a:lnTo>
                  <a:lnTo>
                    <a:pt x="76" y="24"/>
                  </a:lnTo>
                  <a:lnTo>
                    <a:pt x="82" y="17"/>
                  </a:lnTo>
                  <a:lnTo>
                    <a:pt x="86" y="9"/>
                  </a:lnTo>
                  <a:lnTo>
                    <a:pt x="87" y="0"/>
                  </a:lnTo>
                  <a:lnTo>
                    <a:pt x="96" y="1"/>
                  </a:lnTo>
                  <a:close/>
                </a:path>
              </a:pathLst>
            </a:custGeom>
            <a:solidFill>
              <a:srgbClr val="660066"/>
            </a:solidFill>
            <a:ln w="9525">
              <a:noFill/>
              <a:round/>
              <a:headEnd/>
              <a:tailEnd/>
            </a:ln>
          </p:spPr>
          <p:txBody>
            <a:bodyPr/>
            <a:lstStyle/>
            <a:p>
              <a:endParaRPr lang="en-US">
                <a:solidFill>
                  <a:srgbClr val="000000"/>
                </a:solidFill>
              </a:endParaRPr>
            </a:p>
          </p:txBody>
        </p:sp>
        <p:sp>
          <p:nvSpPr>
            <p:cNvPr id="7348" name="Freeform 180"/>
            <p:cNvSpPr>
              <a:spLocks/>
            </p:cNvSpPr>
            <p:nvPr userDrawn="1"/>
          </p:nvSpPr>
          <p:spPr bwMode="auto">
            <a:xfrm>
              <a:off x="659" y="4117"/>
              <a:ext cx="1" cy="1"/>
            </a:xfrm>
            <a:custGeom>
              <a:avLst/>
              <a:gdLst/>
              <a:ahLst/>
              <a:cxnLst>
                <a:cxn ang="0">
                  <a:pos x="9" y="1"/>
                </a:cxn>
                <a:cxn ang="0">
                  <a:pos x="0" y="0"/>
                </a:cxn>
                <a:cxn ang="0">
                  <a:pos x="0" y="2"/>
                </a:cxn>
                <a:cxn ang="0">
                  <a:pos x="9" y="1"/>
                </a:cxn>
              </a:cxnLst>
              <a:rect l="0" t="0" r="r" b="b"/>
              <a:pathLst>
                <a:path w="9" h="2">
                  <a:moveTo>
                    <a:pt x="9" y="1"/>
                  </a:moveTo>
                  <a:lnTo>
                    <a:pt x="0" y="0"/>
                  </a:lnTo>
                  <a:lnTo>
                    <a:pt x="0" y="2"/>
                  </a:lnTo>
                  <a:lnTo>
                    <a:pt x="9" y="1"/>
                  </a:lnTo>
                  <a:close/>
                </a:path>
              </a:pathLst>
            </a:custGeom>
            <a:solidFill>
              <a:srgbClr val="660066"/>
            </a:solidFill>
            <a:ln w="9525">
              <a:noFill/>
              <a:round/>
              <a:headEnd/>
              <a:tailEnd/>
            </a:ln>
          </p:spPr>
          <p:txBody>
            <a:bodyPr/>
            <a:lstStyle/>
            <a:p>
              <a:endParaRPr lang="en-US">
                <a:solidFill>
                  <a:srgbClr val="000000"/>
                </a:solidFill>
              </a:endParaRPr>
            </a:p>
          </p:txBody>
        </p:sp>
        <p:sp>
          <p:nvSpPr>
            <p:cNvPr id="7349" name="Freeform 181"/>
            <p:cNvSpPr>
              <a:spLocks/>
            </p:cNvSpPr>
            <p:nvPr userDrawn="1"/>
          </p:nvSpPr>
          <p:spPr bwMode="auto">
            <a:xfrm>
              <a:off x="644" y="4124"/>
              <a:ext cx="3" cy="2"/>
            </a:xfrm>
            <a:custGeom>
              <a:avLst/>
              <a:gdLst/>
              <a:ahLst/>
              <a:cxnLst>
                <a:cxn ang="0">
                  <a:pos x="18" y="8"/>
                </a:cxn>
                <a:cxn ang="0">
                  <a:pos x="2" y="9"/>
                </a:cxn>
                <a:cxn ang="0">
                  <a:pos x="0" y="1"/>
                </a:cxn>
                <a:cxn ang="0">
                  <a:pos x="15" y="0"/>
                </a:cxn>
                <a:cxn ang="0">
                  <a:pos x="18" y="8"/>
                </a:cxn>
              </a:cxnLst>
              <a:rect l="0" t="0" r="r" b="b"/>
              <a:pathLst>
                <a:path w="18" h="9">
                  <a:moveTo>
                    <a:pt x="18" y="8"/>
                  </a:moveTo>
                  <a:lnTo>
                    <a:pt x="2" y="9"/>
                  </a:lnTo>
                  <a:lnTo>
                    <a:pt x="0" y="1"/>
                  </a:lnTo>
                  <a:lnTo>
                    <a:pt x="15" y="0"/>
                  </a:lnTo>
                  <a:lnTo>
                    <a:pt x="18" y="8"/>
                  </a:lnTo>
                  <a:close/>
                </a:path>
              </a:pathLst>
            </a:custGeom>
            <a:solidFill>
              <a:srgbClr val="660066"/>
            </a:solidFill>
            <a:ln w="9525">
              <a:noFill/>
              <a:round/>
              <a:headEnd/>
              <a:tailEnd/>
            </a:ln>
          </p:spPr>
          <p:txBody>
            <a:bodyPr/>
            <a:lstStyle/>
            <a:p>
              <a:endParaRPr lang="en-US">
                <a:solidFill>
                  <a:srgbClr val="000000"/>
                </a:solidFill>
              </a:endParaRPr>
            </a:p>
          </p:txBody>
        </p:sp>
        <p:sp>
          <p:nvSpPr>
            <p:cNvPr id="7350" name="Freeform 182"/>
            <p:cNvSpPr>
              <a:spLocks/>
            </p:cNvSpPr>
            <p:nvPr userDrawn="1"/>
          </p:nvSpPr>
          <p:spPr bwMode="auto">
            <a:xfrm>
              <a:off x="646" y="4124"/>
              <a:ext cx="1" cy="2"/>
            </a:xfrm>
            <a:custGeom>
              <a:avLst/>
              <a:gdLst/>
              <a:ahLst/>
              <a:cxnLst>
                <a:cxn ang="0">
                  <a:pos x="4" y="8"/>
                </a:cxn>
                <a:cxn ang="0">
                  <a:pos x="1" y="0"/>
                </a:cxn>
                <a:cxn ang="0">
                  <a:pos x="0" y="0"/>
                </a:cxn>
                <a:cxn ang="0">
                  <a:pos x="4" y="8"/>
                </a:cxn>
              </a:cxnLst>
              <a:rect l="0" t="0" r="r" b="b"/>
              <a:pathLst>
                <a:path w="4" h="8">
                  <a:moveTo>
                    <a:pt x="4" y="8"/>
                  </a:moveTo>
                  <a:lnTo>
                    <a:pt x="1" y="0"/>
                  </a:lnTo>
                  <a:lnTo>
                    <a:pt x="0" y="0"/>
                  </a:lnTo>
                  <a:lnTo>
                    <a:pt x="4" y="8"/>
                  </a:lnTo>
                  <a:close/>
                </a:path>
              </a:pathLst>
            </a:custGeom>
            <a:solidFill>
              <a:srgbClr val="660066"/>
            </a:solidFill>
            <a:ln w="9525">
              <a:noFill/>
              <a:round/>
              <a:headEnd/>
              <a:tailEnd/>
            </a:ln>
          </p:spPr>
          <p:txBody>
            <a:bodyPr/>
            <a:lstStyle/>
            <a:p>
              <a:endParaRPr lang="en-US">
                <a:solidFill>
                  <a:srgbClr val="000000"/>
                </a:solidFill>
              </a:endParaRPr>
            </a:p>
          </p:txBody>
        </p:sp>
        <p:sp>
          <p:nvSpPr>
            <p:cNvPr id="7351" name="Freeform 183"/>
            <p:cNvSpPr>
              <a:spLocks/>
            </p:cNvSpPr>
            <p:nvPr userDrawn="1"/>
          </p:nvSpPr>
          <p:spPr bwMode="auto">
            <a:xfrm>
              <a:off x="608" y="4125"/>
              <a:ext cx="37" cy="7"/>
            </a:xfrm>
            <a:custGeom>
              <a:avLst/>
              <a:gdLst/>
              <a:ahLst/>
              <a:cxnLst>
                <a:cxn ang="0">
                  <a:pos x="260" y="8"/>
                </a:cxn>
                <a:cxn ang="0">
                  <a:pos x="152" y="27"/>
                </a:cxn>
                <a:cxn ang="0">
                  <a:pos x="2" y="54"/>
                </a:cxn>
                <a:cxn ang="0">
                  <a:pos x="0" y="46"/>
                </a:cxn>
                <a:cxn ang="0">
                  <a:pos x="150" y="19"/>
                </a:cxn>
                <a:cxn ang="0">
                  <a:pos x="258" y="0"/>
                </a:cxn>
                <a:cxn ang="0">
                  <a:pos x="260" y="8"/>
                </a:cxn>
              </a:cxnLst>
              <a:rect l="0" t="0" r="r" b="b"/>
              <a:pathLst>
                <a:path w="260" h="54">
                  <a:moveTo>
                    <a:pt x="260" y="8"/>
                  </a:moveTo>
                  <a:lnTo>
                    <a:pt x="152" y="27"/>
                  </a:lnTo>
                  <a:lnTo>
                    <a:pt x="2" y="54"/>
                  </a:lnTo>
                  <a:lnTo>
                    <a:pt x="0" y="46"/>
                  </a:lnTo>
                  <a:lnTo>
                    <a:pt x="150" y="19"/>
                  </a:lnTo>
                  <a:lnTo>
                    <a:pt x="258" y="0"/>
                  </a:lnTo>
                  <a:lnTo>
                    <a:pt x="260" y="8"/>
                  </a:lnTo>
                  <a:close/>
                </a:path>
              </a:pathLst>
            </a:custGeom>
            <a:solidFill>
              <a:srgbClr val="660066"/>
            </a:solidFill>
            <a:ln w="9525">
              <a:noFill/>
              <a:round/>
              <a:headEnd/>
              <a:tailEnd/>
            </a:ln>
          </p:spPr>
          <p:txBody>
            <a:bodyPr/>
            <a:lstStyle/>
            <a:p>
              <a:endParaRPr lang="en-US">
                <a:solidFill>
                  <a:srgbClr val="000000"/>
                </a:solidFill>
              </a:endParaRPr>
            </a:p>
          </p:txBody>
        </p:sp>
        <p:sp>
          <p:nvSpPr>
            <p:cNvPr id="7352" name="Freeform 184"/>
            <p:cNvSpPr>
              <a:spLocks/>
            </p:cNvSpPr>
            <p:nvPr userDrawn="1"/>
          </p:nvSpPr>
          <p:spPr bwMode="auto">
            <a:xfrm>
              <a:off x="644" y="4125"/>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53" name="Freeform 185"/>
            <p:cNvSpPr>
              <a:spLocks/>
            </p:cNvSpPr>
            <p:nvPr userDrawn="1"/>
          </p:nvSpPr>
          <p:spPr bwMode="auto">
            <a:xfrm>
              <a:off x="567" y="4131"/>
              <a:ext cx="41" cy="8"/>
            </a:xfrm>
            <a:custGeom>
              <a:avLst/>
              <a:gdLst/>
              <a:ahLst/>
              <a:cxnLst>
                <a:cxn ang="0">
                  <a:pos x="288" y="8"/>
                </a:cxn>
                <a:cxn ang="0">
                  <a:pos x="140" y="34"/>
                </a:cxn>
                <a:cxn ang="0">
                  <a:pos x="3" y="57"/>
                </a:cxn>
                <a:cxn ang="0">
                  <a:pos x="0" y="49"/>
                </a:cxn>
                <a:cxn ang="0">
                  <a:pos x="137" y="26"/>
                </a:cxn>
                <a:cxn ang="0">
                  <a:pos x="286" y="0"/>
                </a:cxn>
                <a:cxn ang="0">
                  <a:pos x="288" y="8"/>
                </a:cxn>
              </a:cxnLst>
              <a:rect l="0" t="0" r="r" b="b"/>
              <a:pathLst>
                <a:path w="288" h="57">
                  <a:moveTo>
                    <a:pt x="288" y="8"/>
                  </a:moveTo>
                  <a:lnTo>
                    <a:pt x="140" y="34"/>
                  </a:lnTo>
                  <a:lnTo>
                    <a:pt x="3" y="57"/>
                  </a:lnTo>
                  <a:lnTo>
                    <a:pt x="0" y="49"/>
                  </a:lnTo>
                  <a:lnTo>
                    <a:pt x="137" y="26"/>
                  </a:lnTo>
                  <a:lnTo>
                    <a:pt x="286" y="0"/>
                  </a:lnTo>
                  <a:lnTo>
                    <a:pt x="288" y="8"/>
                  </a:lnTo>
                  <a:close/>
                </a:path>
              </a:pathLst>
            </a:custGeom>
            <a:solidFill>
              <a:srgbClr val="660066"/>
            </a:solidFill>
            <a:ln w="9525">
              <a:noFill/>
              <a:round/>
              <a:headEnd/>
              <a:tailEnd/>
            </a:ln>
          </p:spPr>
          <p:txBody>
            <a:bodyPr/>
            <a:lstStyle/>
            <a:p>
              <a:endParaRPr lang="en-US">
                <a:solidFill>
                  <a:srgbClr val="000000"/>
                </a:solidFill>
              </a:endParaRPr>
            </a:p>
          </p:txBody>
        </p:sp>
        <p:sp>
          <p:nvSpPr>
            <p:cNvPr id="7354" name="Freeform 186"/>
            <p:cNvSpPr>
              <a:spLocks/>
            </p:cNvSpPr>
            <p:nvPr userDrawn="1"/>
          </p:nvSpPr>
          <p:spPr bwMode="auto">
            <a:xfrm>
              <a:off x="608" y="4131"/>
              <a:ext cx="1" cy="1"/>
            </a:xfrm>
            <a:custGeom>
              <a:avLst/>
              <a:gdLst/>
              <a:ahLst/>
              <a:cxnLst>
                <a:cxn ang="0">
                  <a:pos x="2" y="8"/>
                </a:cxn>
                <a:cxn ang="0">
                  <a:pos x="0" y="0"/>
                </a:cxn>
                <a:cxn ang="0">
                  <a:pos x="2" y="8"/>
                </a:cxn>
              </a:cxnLst>
              <a:rect l="0" t="0" r="r" b="b"/>
              <a:pathLst>
                <a:path w="2" h="8">
                  <a:moveTo>
                    <a:pt x="2" y="8"/>
                  </a:moveTo>
                  <a:lnTo>
                    <a:pt x="0" y="0"/>
                  </a:lnTo>
                  <a:lnTo>
                    <a:pt x="2" y="8"/>
                  </a:lnTo>
                  <a:close/>
                </a:path>
              </a:pathLst>
            </a:custGeom>
            <a:solidFill>
              <a:srgbClr val="660066"/>
            </a:solidFill>
            <a:ln w="9525">
              <a:noFill/>
              <a:round/>
              <a:headEnd/>
              <a:tailEnd/>
            </a:ln>
          </p:spPr>
          <p:txBody>
            <a:bodyPr/>
            <a:lstStyle/>
            <a:p>
              <a:endParaRPr lang="en-US">
                <a:solidFill>
                  <a:srgbClr val="000000"/>
                </a:solidFill>
              </a:endParaRPr>
            </a:p>
          </p:txBody>
        </p:sp>
        <p:sp>
          <p:nvSpPr>
            <p:cNvPr id="7355" name="Freeform 187"/>
            <p:cNvSpPr>
              <a:spLocks/>
            </p:cNvSpPr>
            <p:nvPr userDrawn="1"/>
          </p:nvSpPr>
          <p:spPr bwMode="auto">
            <a:xfrm>
              <a:off x="549" y="4129"/>
              <a:ext cx="18" cy="10"/>
            </a:xfrm>
            <a:custGeom>
              <a:avLst/>
              <a:gdLst/>
              <a:ahLst/>
              <a:cxnLst>
                <a:cxn ang="0">
                  <a:pos x="123" y="73"/>
                </a:cxn>
                <a:cxn ang="0">
                  <a:pos x="79" y="50"/>
                </a:cxn>
                <a:cxn ang="0">
                  <a:pos x="0" y="8"/>
                </a:cxn>
                <a:cxn ang="0">
                  <a:pos x="4" y="0"/>
                </a:cxn>
                <a:cxn ang="0">
                  <a:pos x="84" y="42"/>
                </a:cxn>
                <a:cxn ang="0">
                  <a:pos x="128" y="65"/>
                </a:cxn>
                <a:cxn ang="0">
                  <a:pos x="123" y="73"/>
                </a:cxn>
              </a:cxnLst>
              <a:rect l="0" t="0" r="r" b="b"/>
              <a:pathLst>
                <a:path w="128" h="73">
                  <a:moveTo>
                    <a:pt x="123" y="73"/>
                  </a:moveTo>
                  <a:lnTo>
                    <a:pt x="79" y="50"/>
                  </a:lnTo>
                  <a:lnTo>
                    <a:pt x="0" y="8"/>
                  </a:lnTo>
                  <a:lnTo>
                    <a:pt x="4" y="0"/>
                  </a:lnTo>
                  <a:lnTo>
                    <a:pt x="84" y="42"/>
                  </a:lnTo>
                  <a:lnTo>
                    <a:pt x="128" y="65"/>
                  </a:lnTo>
                  <a:lnTo>
                    <a:pt x="123" y="73"/>
                  </a:lnTo>
                  <a:close/>
                </a:path>
              </a:pathLst>
            </a:custGeom>
            <a:solidFill>
              <a:srgbClr val="660066"/>
            </a:solidFill>
            <a:ln w="9525">
              <a:noFill/>
              <a:round/>
              <a:headEnd/>
              <a:tailEnd/>
            </a:ln>
          </p:spPr>
          <p:txBody>
            <a:bodyPr/>
            <a:lstStyle/>
            <a:p>
              <a:endParaRPr lang="en-US">
                <a:solidFill>
                  <a:srgbClr val="000000"/>
                </a:solidFill>
              </a:endParaRPr>
            </a:p>
          </p:txBody>
        </p:sp>
        <p:sp>
          <p:nvSpPr>
            <p:cNvPr id="7356" name="Freeform 188"/>
            <p:cNvSpPr>
              <a:spLocks/>
            </p:cNvSpPr>
            <p:nvPr userDrawn="1"/>
          </p:nvSpPr>
          <p:spPr bwMode="auto">
            <a:xfrm>
              <a:off x="567" y="4138"/>
              <a:ext cx="1" cy="1"/>
            </a:xfrm>
            <a:custGeom>
              <a:avLst/>
              <a:gdLst/>
              <a:ahLst/>
              <a:cxnLst>
                <a:cxn ang="0">
                  <a:pos x="4" y="8"/>
                </a:cxn>
                <a:cxn ang="0">
                  <a:pos x="1" y="8"/>
                </a:cxn>
                <a:cxn ang="0">
                  <a:pos x="0" y="8"/>
                </a:cxn>
                <a:cxn ang="0">
                  <a:pos x="5" y="0"/>
                </a:cxn>
                <a:cxn ang="0">
                  <a:pos x="1" y="0"/>
                </a:cxn>
                <a:cxn ang="0">
                  <a:pos x="4" y="8"/>
                </a:cxn>
              </a:cxnLst>
              <a:rect l="0" t="0" r="r" b="b"/>
              <a:pathLst>
                <a:path w="5" h="8">
                  <a:moveTo>
                    <a:pt x="4" y="8"/>
                  </a:moveTo>
                  <a:lnTo>
                    <a:pt x="1" y="8"/>
                  </a:lnTo>
                  <a:lnTo>
                    <a:pt x="0" y="8"/>
                  </a:lnTo>
                  <a:lnTo>
                    <a:pt x="5" y="0"/>
                  </a:lnTo>
                  <a:lnTo>
                    <a:pt x="1" y="0"/>
                  </a:lnTo>
                  <a:lnTo>
                    <a:pt x="4" y="8"/>
                  </a:lnTo>
                  <a:close/>
                </a:path>
              </a:pathLst>
            </a:custGeom>
            <a:solidFill>
              <a:srgbClr val="660066"/>
            </a:solidFill>
            <a:ln w="9525">
              <a:noFill/>
              <a:round/>
              <a:headEnd/>
              <a:tailEnd/>
            </a:ln>
          </p:spPr>
          <p:txBody>
            <a:bodyPr/>
            <a:lstStyle/>
            <a:p>
              <a:endParaRPr lang="en-US">
                <a:solidFill>
                  <a:srgbClr val="000000"/>
                </a:solidFill>
              </a:endParaRPr>
            </a:p>
          </p:txBody>
        </p:sp>
        <p:sp>
          <p:nvSpPr>
            <p:cNvPr id="7357" name="Freeform 189"/>
            <p:cNvSpPr>
              <a:spLocks/>
            </p:cNvSpPr>
            <p:nvPr userDrawn="1"/>
          </p:nvSpPr>
          <p:spPr bwMode="auto">
            <a:xfrm>
              <a:off x="534" y="4120"/>
              <a:ext cx="16" cy="10"/>
            </a:xfrm>
            <a:custGeom>
              <a:avLst/>
              <a:gdLst/>
              <a:ahLst/>
              <a:cxnLst>
                <a:cxn ang="0">
                  <a:pos x="105" y="71"/>
                </a:cxn>
                <a:cxn ang="0">
                  <a:pos x="71" y="52"/>
                </a:cxn>
                <a:cxn ang="0">
                  <a:pos x="37" y="30"/>
                </a:cxn>
                <a:cxn ang="0">
                  <a:pos x="0" y="7"/>
                </a:cxn>
                <a:cxn ang="0">
                  <a:pos x="5" y="0"/>
                </a:cxn>
                <a:cxn ang="0">
                  <a:pos x="43" y="23"/>
                </a:cxn>
                <a:cxn ang="0">
                  <a:pos x="77" y="45"/>
                </a:cxn>
                <a:cxn ang="0">
                  <a:pos x="110" y="64"/>
                </a:cxn>
                <a:cxn ang="0">
                  <a:pos x="105" y="71"/>
                </a:cxn>
              </a:cxnLst>
              <a:rect l="0" t="0" r="r" b="b"/>
              <a:pathLst>
                <a:path w="110" h="71">
                  <a:moveTo>
                    <a:pt x="105" y="71"/>
                  </a:moveTo>
                  <a:lnTo>
                    <a:pt x="71" y="52"/>
                  </a:lnTo>
                  <a:lnTo>
                    <a:pt x="37" y="30"/>
                  </a:lnTo>
                  <a:lnTo>
                    <a:pt x="0" y="7"/>
                  </a:lnTo>
                  <a:lnTo>
                    <a:pt x="5" y="0"/>
                  </a:lnTo>
                  <a:lnTo>
                    <a:pt x="43" y="23"/>
                  </a:lnTo>
                  <a:lnTo>
                    <a:pt x="77" y="45"/>
                  </a:lnTo>
                  <a:lnTo>
                    <a:pt x="110" y="64"/>
                  </a:lnTo>
                  <a:lnTo>
                    <a:pt x="105" y="71"/>
                  </a:lnTo>
                  <a:close/>
                </a:path>
              </a:pathLst>
            </a:custGeom>
            <a:solidFill>
              <a:srgbClr val="660066"/>
            </a:solidFill>
            <a:ln w="9525">
              <a:noFill/>
              <a:round/>
              <a:headEnd/>
              <a:tailEnd/>
            </a:ln>
          </p:spPr>
          <p:txBody>
            <a:bodyPr/>
            <a:lstStyle/>
            <a:p>
              <a:endParaRPr lang="en-US">
                <a:solidFill>
                  <a:srgbClr val="000000"/>
                </a:solidFill>
              </a:endParaRPr>
            </a:p>
          </p:txBody>
        </p:sp>
        <p:sp>
          <p:nvSpPr>
            <p:cNvPr id="7358" name="Freeform 190"/>
            <p:cNvSpPr>
              <a:spLocks/>
            </p:cNvSpPr>
            <p:nvPr userDrawn="1"/>
          </p:nvSpPr>
          <p:spPr bwMode="auto">
            <a:xfrm>
              <a:off x="549" y="4129"/>
              <a:ext cx="1" cy="1"/>
            </a:xfrm>
            <a:custGeom>
              <a:avLst/>
              <a:gdLst/>
              <a:ahLst/>
              <a:cxnLst>
                <a:cxn ang="0">
                  <a:pos x="1" y="8"/>
                </a:cxn>
                <a:cxn ang="0">
                  <a:pos x="0" y="7"/>
                </a:cxn>
                <a:cxn ang="0">
                  <a:pos x="5" y="0"/>
                </a:cxn>
                <a:cxn ang="0">
                  <a:pos x="1" y="8"/>
                </a:cxn>
              </a:cxnLst>
              <a:rect l="0" t="0" r="r" b="b"/>
              <a:pathLst>
                <a:path w="5" h="8">
                  <a:moveTo>
                    <a:pt x="1" y="8"/>
                  </a:moveTo>
                  <a:lnTo>
                    <a:pt x="0" y="7"/>
                  </a:lnTo>
                  <a:lnTo>
                    <a:pt x="5" y="0"/>
                  </a:lnTo>
                  <a:lnTo>
                    <a:pt x="1" y="8"/>
                  </a:lnTo>
                  <a:close/>
                </a:path>
              </a:pathLst>
            </a:custGeom>
            <a:solidFill>
              <a:srgbClr val="660066"/>
            </a:solidFill>
            <a:ln w="9525">
              <a:noFill/>
              <a:round/>
              <a:headEnd/>
              <a:tailEnd/>
            </a:ln>
          </p:spPr>
          <p:txBody>
            <a:bodyPr/>
            <a:lstStyle/>
            <a:p>
              <a:endParaRPr lang="en-US">
                <a:solidFill>
                  <a:srgbClr val="000000"/>
                </a:solidFill>
              </a:endParaRPr>
            </a:p>
          </p:txBody>
        </p:sp>
        <p:sp>
          <p:nvSpPr>
            <p:cNvPr id="7359" name="Freeform 191"/>
            <p:cNvSpPr>
              <a:spLocks/>
            </p:cNvSpPr>
            <p:nvPr userDrawn="1"/>
          </p:nvSpPr>
          <p:spPr bwMode="auto">
            <a:xfrm>
              <a:off x="533" y="4120"/>
              <a:ext cx="2" cy="1"/>
            </a:xfrm>
            <a:custGeom>
              <a:avLst/>
              <a:gdLst/>
              <a:ahLst/>
              <a:cxnLst>
                <a:cxn ang="0">
                  <a:pos x="9" y="8"/>
                </a:cxn>
                <a:cxn ang="0">
                  <a:pos x="0" y="2"/>
                </a:cxn>
                <a:cxn ang="0">
                  <a:pos x="12" y="0"/>
                </a:cxn>
                <a:cxn ang="0">
                  <a:pos x="13" y="9"/>
                </a:cxn>
                <a:cxn ang="0">
                  <a:pos x="14" y="1"/>
                </a:cxn>
                <a:cxn ang="0">
                  <a:pos x="9" y="8"/>
                </a:cxn>
              </a:cxnLst>
              <a:rect l="0" t="0" r="r" b="b"/>
              <a:pathLst>
                <a:path w="14" h="9">
                  <a:moveTo>
                    <a:pt x="9" y="8"/>
                  </a:moveTo>
                  <a:lnTo>
                    <a:pt x="0" y="2"/>
                  </a:lnTo>
                  <a:lnTo>
                    <a:pt x="12" y="0"/>
                  </a:lnTo>
                  <a:lnTo>
                    <a:pt x="13" y="9"/>
                  </a:lnTo>
                  <a:lnTo>
                    <a:pt x="14" y="1"/>
                  </a:lnTo>
                  <a:lnTo>
                    <a:pt x="9" y="8"/>
                  </a:lnTo>
                  <a:close/>
                </a:path>
              </a:pathLst>
            </a:custGeom>
            <a:solidFill>
              <a:srgbClr val="660066"/>
            </a:solidFill>
            <a:ln w="9525">
              <a:noFill/>
              <a:round/>
              <a:headEnd/>
              <a:tailEnd/>
            </a:ln>
          </p:spPr>
          <p:txBody>
            <a:bodyPr/>
            <a:lstStyle/>
            <a:p>
              <a:endParaRPr lang="en-US">
                <a:solidFill>
                  <a:srgbClr val="000000"/>
                </a:solidFill>
              </a:endParaRPr>
            </a:p>
          </p:txBody>
        </p:sp>
        <p:sp>
          <p:nvSpPr>
            <p:cNvPr id="7360" name="Freeform 192"/>
            <p:cNvSpPr>
              <a:spLocks/>
            </p:cNvSpPr>
            <p:nvPr userDrawn="1"/>
          </p:nvSpPr>
          <p:spPr bwMode="auto">
            <a:xfrm>
              <a:off x="269" y="3765"/>
              <a:ext cx="219" cy="380"/>
            </a:xfrm>
            <a:custGeom>
              <a:avLst/>
              <a:gdLst/>
              <a:ahLst/>
              <a:cxnLst>
                <a:cxn ang="0">
                  <a:pos x="1411" y="2655"/>
                </a:cxn>
                <a:cxn ang="0">
                  <a:pos x="1254" y="2637"/>
                </a:cxn>
                <a:cxn ang="0">
                  <a:pos x="1104" y="2607"/>
                </a:cxn>
                <a:cxn ang="0">
                  <a:pos x="963" y="2566"/>
                </a:cxn>
                <a:cxn ang="0">
                  <a:pos x="828" y="2514"/>
                </a:cxn>
                <a:cxn ang="0">
                  <a:pos x="701" y="2449"/>
                </a:cxn>
                <a:cxn ang="0">
                  <a:pos x="582" y="2374"/>
                </a:cxn>
                <a:cxn ang="0">
                  <a:pos x="471" y="2287"/>
                </a:cxn>
                <a:cxn ang="0">
                  <a:pos x="364" y="2187"/>
                </a:cxn>
                <a:cxn ang="0">
                  <a:pos x="293" y="2106"/>
                </a:cxn>
                <a:cxn ang="0">
                  <a:pos x="239" y="2035"/>
                </a:cxn>
                <a:cxn ang="0">
                  <a:pos x="173" y="1931"/>
                </a:cxn>
                <a:cxn ang="0">
                  <a:pos x="111" y="1807"/>
                </a:cxn>
                <a:cxn ang="0">
                  <a:pos x="62" y="1675"/>
                </a:cxn>
                <a:cxn ang="0">
                  <a:pos x="27" y="1535"/>
                </a:cxn>
                <a:cxn ang="0">
                  <a:pos x="7" y="1389"/>
                </a:cxn>
                <a:cxn ang="0">
                  <a:pos x="0" y="1235"/>
                </a:cxn>
                <a:cxn ang="0">
                  <a:pos x="7" y="1079"/>
                </a:cxn>
                <a:cxn ang="0">
                  <a:pos x="25" y="949"/>
                </a:cxn>
                <a:cxn ang="0">
                  <a:pos x="44" y="859"/>
                </a:cxn>
                <a:cxn ang="0">
                  <a:pos x="75" y="754"/>
                </a:cxn>
                <a:cxn ang="0">
                  <a:pos x="128" y="621"/>
                </a:cxn>
                <a:cxn ang="0">
                  <a:pos x="196" y="493"/>
                </a:cxn>
                <a:cxn ang="0">
                  <a:pos x="256" y="403"/>
                </a:cxn>
                <a:cxn ang="0">
                  <a:pos x="347" y="287"/>
                </a:cxn>
                <a:cxn ang="0">
                  <a:pos x="454" y="178"/>
                </a:cxn>
                <a:cxn ang="0">
                  <a:pos x="509" y="129"/>
                </a:cxn>
                <a:cxn ang="0">
                  <a:pos x="623" y="40"/>
                </a:cxn>
                <a:cxn ang="0">
                  <a:pos x="714" y="23"/>
                </a:cxn>
                <a:cxn ang="0">
                  <a:pos x="778" y="80"/>
                </a:cxn>
                <a:cxn ang="0">
                  <a:pos x="832" y="157"/>
                </a:cxn>
                <a:cxn ang="0">
                  <a:pos x="746" y="242"/>
                </a:cxn>
                <a:cxn ang="0">
                  <a:pos x="670" y="334"/>
                </a:cxn>
                <a:cxn ang="0">
                  <a:pos x="619" y="409"/>
                </a:cxn>
                <a:cxn ang="0">
                  <a:pos x="560" y="512"/>
                </a:cxn>
                <a:cxn ang="0">
                  <a:pos x="512" y="623"/>
                </a:cxn>
                <a:cxn ang="0">
                  <a:pos x="474" y="739"/>
                </a:cxn>
                <a:cxn ang="0">
                  <a:pos x="446" y="862"/>
                </a:cxn>
                <a:cxn ang="0">
                  <a:pos x="429" y="992"/>
                </a:cxn>
                <a:cxn ang="0">
                  <a:pos x="421" y="1128"/>
                </a:cxn>
                <a:cxn ang="0">
                  <a:pos x="423" y="1269"/>
                </a:cxn>
                <a:cxn ang="0">
                  <a:pos x="437" y="1406"/>
                </a:cxn>
                <a:cxn ang="0">
                  <a:pos x="460" y="1537"/>
                </a:cxn>
                <a:cxn ang="0">
                  <a:pos x="486" y="1632"/>
                </a:cxn>
                <a:cxn ang="0">
                  <a:pos x="528" y="1752"/>
                </a:cxn>
                <a:cxn ang="0">
                  <a:pos x="583" y="1866"/>
                </a:cxn>
                <a:cxn ang="0">
                  <a:pos x="646" y="1975"/>
                </a:cxn>
                <a:cxn ang="0">
                  <a:pos x="701" y="2052"/>
                </a:cxn>
                <a:cxn ang="0">
                  <a:pos x="791" y="2158"/>
                </a:cxn>
                <a:cxn ang="0">
                  <a:pos x="847" y="2215"/>
                </a:cxn>
                <a:cxn ang="0">
                  <a:pos x="965" y="2314"/>
                </a:cxn>
                <a:cxn ang="0">
                  <a:pos x="1091" y="2393"/>
                </a:cxn>
                <a:cxn ang="0">
                  <a:pos x="1211" y="2444"/>
                </a:cxn>
                <a:cxn ang="0">
                  <a:pos x="1298" y="2497"/>
                </a:cxn>
                <a:cxn ang="0">
                  <a:pos x="1361" y="2557"/>
                </a:cxn>
                <a:cxn ang="0">
                  <a:pos x="1414" y="2594"/>
                </a:cxn>
                <a:cxn ang="0">
                  <a:pos x="1533" y="2662"/>
                </a:cxn>
              </a:cxnLst>
              <a:rect l="0" t="0" r="r" b="b"/>
              <a:pathLst>
                <a:path w="1533" h="2662">
                  <a:moveTo>
                    <a:pt x="1533" y="2662"/>
                  </a:moveTo>
                  <a:lnTo>
                    <a:pt x="1491" y="2661"/>
                  </a:lnTo>
                  <a:lnTo>
                    <a:pt x="1451" y="2659"/>
                  </a:lnTo>
                  <a:lnTo>
                    <a:pt x="1411" y="2655"/>
                  </a:lnTo>
                  <a:lnTo>
                    <a:pt x="1370" y="2652"/>
                  </a:lnTo>
                  <a:lnTo>
                    <a:pt x="1332" y="2647"/>
                  </a:lnTo>
                  <a:lnTo>
                    <a:pt x="1292" y="2643"/>
                  </a:lnTo>
                  <a:lnTo>
                    <a:pt x="1254" y="2637"/>
                  </a:lnTo>
                  <a:lnTo>
                    <a:pt x="1215" y="2630"/>
                  </a:lnTo>
                  <a:lnTo>
                    <a:pt x="1178" y="2623"/>
                  </a:lnTo>
                  <a:lnTo>
                    <a:pt x="1140" y="2615"/>
                  </a:lnTo>
                  <a:lnTo>
                    <a:pt x="1104" y="2607"/>
                  </a:lnTo>
                  <a:lnTo>
                    <a:pt x="1068" y="2598"/>
                  </a:lnTo>
                  <a:lnTo>
                    <a:pt x="1032" y="2588"/>
                  </a:lnTo>
                  <a:lnTo>
                    <a:pt x="997" y="2578"/>
                  </a:lnTo>
                  <a:lnTo>
                    <a:pt x="963" y="2566"/>
                  </a:lnTo>
                  <a:lnTo>
                    <a:pt x="928" y="2554"/>
                  </a:lnTo>
                  <a:lnTo>
                    <a:pt x="894" y="2541"/>
                  </a:lnTo>
                  <a:lnTo>
                    <a:pt x="861" y="2527"/>
                  </a:lnTo>
                  <a:lnTo>
                    <a:pt x="828" y="2514"/>
                  </a:lnTo>
                  <a:lnTo>
                    <a:pt x="795" y="2498"/>
                  </a:lnTo>
                  <a:lnTo>
                    <a:pt x="764" y="2483"/>
                  </a:lnTo>
                  <a:lnTo>
                    <a:pt x="732" y="2466"/>
                  </a:lnTo>
                  <a:lnTo>
                    <a:pt x="701" y="2449"/>
                  </a:lnTo>
                  <a:lnTo>
                    <a:pt x="671" y="2432"/>
                  </a:lnTo>
                  <a:lnTo>
                    <a:pt x="640" y="2412"/>
                  </a:lnTo>
                  <a:lnTo>
                    <a:pt x="611" y="2394"/>
                  </a:lnTo>
                  <a:lnTo>
                    <a:pt x="582" y="2374"/>
                  </a:lnTo>
                  <a:lnTo>
                    <a:pt x="553" y="2353"/>
                  </a:lnTo>
                  <a:lnTo>
                    <a:pt x="525" y="2331"/>
                  </a:lnTo>
                  <a:lnTo>
                    <a:pt x="498" y="2310"/>
                  </a:lnTo>
                  <a:lnTo>
                    <a:pt x="471" y="2287"/>
                  </a:lnTo>
                  <a:lnTo>
                    <a:pt x="443" y="2263"/>
                  </a:lnTo>
                  <a:lnTo>
                    <a:pt x="416" y="2238"/>
                  </a:lnTo>
                  <a:lnTo>
                    <a:pt x="390" y="2213"/>
                  </a:lnTo>
                  <a:lnTo>
                    <a:pt x="364" y="2187"/>
                  </a:lnTo>
                  <a:lnTo>
                    <a:pt x="339" y="2160"/>
                  </a:lnTo>
                  <a:lnTo>
                    <a:pt x="327" y="2147"/>
                  </a:lnTo>
                  <a:lnTo>
                    <a:pt x="316" y="2133"/>
                  </a:lnTo>
                  <a:lnTo>
                    <a:pt x="293" y="2106"/>
                  </a:lnTo>
                  <a:lnTo>
                    <a:pt x="282" y="2092"/>
                  </a:lnTo>
                  <a:lnTo>
                    <a:pt x="270" y="2077"/>
                  </a:lnTo>
                  <a:lnTo>
                    <a:pt x="249" y="2050"/>
                  </a:lnTo>
                  <a:lnTo>
                    <a:pt x="239" y="2035"/>
                  </a:lnTo>
                  <a:lnTo>
                    <a:pt x="228" y="2020"/>
                  </a:lnTo>
                  <a:lnTo>
                    <a:pt x="209" y="1992"/>
                  </a:lnTo>
                  <a:lnTo>
                    <a:pt x="191" y="1962"/>
                  </a:lnTo>
                  <a:lnTo>
                    <a:pt x="173" y="1931"/>
                  </a:lnTo>
                  <a:lnTo>
                    <a:pt x="156" y="1901"/>
                  </a:lnTo>
                  <a:lnTo>
                    <a:pt x="140" y="1870"/>
                  </a:lnTo>
                  <a:lnTo>
                    <a:pt x="126" y="1839"/>
                  </a:lnTo>
                  <a:lnTo>
                    <a:pt x="111" y="1807"/>
                  </a:lnTo>
                  <a:lnTo>
                    <a:pt x="97" y="1774"/>
                  </a:lnTo>
                  <a:lnTo>
                    <a:pt x="85" y="1741"/>
                  </a:lnTo>
                  <a:lnTo>
                    <a:pt x="73" y="1708"/>
                  </a:lnTo>
                  <a:lnTo>
                    <a:pt x="62" y="1675"/>
                  </a:lnTo>
                  <a:lnTo>
                    <a:pt x="52" y="1641"/>
                  </a:lnTo>
                  <a:lnTo>
                    <a:pt x="43" y="1605"/>
                  </a:lnTo>
                  <a:lnTo>
                    <a:pt x="35" y="1570"/>
                  </a:lnTo>
                  <a:lnTo>
                    <a:pt x="27" y="1535"/>
                  </a:lnTo>
                  <a:lnTo>
                    <a:pt x="21" y="1499"/>
                  </a:lnTo>
                  <a:lnTo>
                    <a:pt x="16" y="1463"/>
                  </a:lnTo>
                  <a:lnTo>
                    <a:pt x="10" y="1425"/>
                  </a:lnTo>
                  <a:lnTo>
                    <a:pt x="7" y="1389"/>
                  </a:lnTo>
                  <a:lnTo>
                    <a:pt x="3" y="1351"/>
                  </a:lnTo>
                  <a:lnTo>
                    <a:pt x="1" y="1312"/>
                  </a:lnTo>
                  <a:lnTo>
                    <a:pt x="0" y="1274"/>
                  </a:lnTo>
                  <a:lnTo>
                    <a:pt x="0" y="1235"/>
                  </a:lnTo>
                  <a:lnTo>
                    <a:pt x="0" y="1195"/>
                  </a:lnTo>
                  <a:lnTo>
                    <a:pt x="1" y="1156"/>
                  </a:lnTo>
                  <a:lnTo>
                    <a:pt x="3" y="1117"/>
                  </a:lnTo>
                  <a:lnTo>
                    <a:pt x="7" y="1079"/>
                  </a:lnTo>
                  <a:lnTo>
                    <a:pt x="11" y="1041"/>
                  </a:lnTo>
                  <a:lnTo>
                    <a:pt x="16" y="1005"/>
                  </a:lnTo>
                  <a:lnTo>
                    <a:pt x="21" y="967"/>
                  </a:lnTo>
                  <a:lnTo>
                    <a:pt x="25" y="949"/>
                  </a:lnTo>
                  <a:lnTo>
                    <a:pt x="28" y="931"/>
                  </a:lnTo>
                  <a:lnTo>
                    <a:pt x="36" y="894"/>
                  </a:lnTo>
                  <a:lnTo>
                    <a:pt x="40" y="877"/>
                  </a:lnTo>
                  <a:lnTo>
                    <a:pt x="44" y="859"/>
                  </a:lnTo>
                  <a:lnTo>
                    <a:pt x="49" y="841"/>
                  </a:lnTo>
                  <a:lnTo>
                    <a:pt x="53" y="823"/>
                  </a:lnTo>
                  <a:lnTo>
                    <a:pt x="63" y="788"/>
                  </a:lnTo>
                  <a:lnTo>
                    <a:pt x="75" y="754"/>
                  </a:lnTo>
                  <a:lnTo>
                    <a:pt x="87" y="720"/>
                  </a:lnTo>
                  <a:lnTo>
                    <a:pt x="99" y="687"/>
                  </a:lnTo>
                  <a:lnTo>
                    <a:pt x="113" y="654"/>
                  </a:lnTo>
                  <a:lnTo>
                    <a:pt x="128" y="621"/>
                  </a:lnTo>
                  <a:lnTo>
                    <a:pt x="144" y="589"/>
                  </a:lnTo>
                  <a:lnTo>
                    <a:pt x="159" y="556"/>
                  </a:lnTo>
                  <a:lnTo>
                    <a:pt x="178" y="525"/>
                  </a:lnTo>
                  <a:lnTo>
                    <a:pt x="196" y="493"/>
                  </a:lnTo>
                  <a:lnTo>
                    <a:pt x="215" y="463"/>
                  </a:lnTo>
                  <a:lnTo>
                    <a:pt x="224" y="447"/>
                  </a:lnTo>
                  <a:lnTo>
                    <a:pt x="234" y="432"/>
                  </a:lnTo>
                  <a:lnTo>
                    <a:pt x="256" y="403"/>
                  </a:lnTo>
                  <a:lnTo>
                    <a:pt x="277" y="373"/>
                  </a:lnTo>
                  <a:lnTo>
                    <a:pt x="300" y="344"/>
                  </a:lnTo>
                  <a:lnTo>
                    <a:pt x="324" y="315"/>
                  </a:lnTo>
                  <a:lnTo>
                    <a:pt x="347" y="287"/>
                  </a:lnTo>
                  <a:lnTo>
                    <a:pt x="372" y="259"/>
                  </a:lnTo>
                  <a:lnTo>
                    <a:pt x="399" y="232"/>
                  </a:lnTo>
                  <a:lnTo>
                    <a:pt x="425" y="204"/>
                  </a:lnTo>
                  <a:lnTo>
                    <a:pt x="454" y="178"/>
                  </a:lnTo>
                  <a:lnTo>
                    <a:pt x="467" y="166"/>
                  </a:lnTo>
                  <a:lnTo>
                    <a:pt x="481" y="153"/>
                  </a:lnTo>
                  <a:lnTo>
                    <a:pt x="494" y="142"/>
                  </a:lnTo>
                  <a:lnTo>
                    <a:pt x="509" y="129"/>
                  </a:lnTo>
                  <a:lnTo>
                    <a:pt x="537" y="106"/>
                  </a:lnTo>
                  <a:lnTo>
                    <a:pt x="566" y="84"/>
                  </a:lnTo>
                  <a:lnTo>
                    <a:pt x="594" y="62"/>
                  </a:lnTo>
                  <a:lnTo>
                    <a:pt x="623" y="40"/>
                  </a:lnTo>
                  <a:lnTo>
                    <a:pt x="653" y="20"/>
                  </a:lnTo>
                  <a:lnTo>
                    <a:pt x="683" y="0"/>
                  </a:lnTo>
                  <a:lnTo>
                    <a:pt x="692" y="7"/>
                  </a:lnTo>
                  <a:lnTo>
                    <a:pt x="714" y="23"/>
                  </a:lnTo>
                  <a:lnTo>
                    <a:pt x="741" y="44"/>
                  </a:lnTo>
                  <a:lnTo>
                    <a:pt x="755" y="56"/>
                  </a:lnTo>
                  <a:lnTo>
                    <a:pt x="767" y="68"/>
                  </a:lnTo>
                  <a:lnTo>
                    <a:pt x="778" y="80"/>
                  </a:lnTo>
                  <a:lnTo>
                    <a:pt x="790" y="94"/>
                  </a:lnTo>
                  <a:lnTo>
                    <a:pt x="810" y="124"/>
                  </a:lnTo>
                  <a:lnTo>
                    <a:pt x="825" y="146"/>
                  </a:lnTo>
                  <a:lnTo>
                    <a:pt x="832" y="157"/>
                  </a:lnTo>
                  <a:lnTo>
                    <a:pt x="809" y="176"/>
                  </a:lnTo>
                  <a:lnTo>
                    <a:pt x="787" y="198"/>
                  </a:lnTo>
                  <a:lnTo>
                    <a:pt x="766" y="219"/>
                  </a:lnTo>
                  <a:lnTo>
                    <a:pt x="746" y="242"/>
                  </a:lnTo>
                  <a:lnTo>
                    <a:pt x="725" y="264"/>
                  </a:lnTo>
                  <a:lnTo>
                    <a:pt x="706" y="288"/>
                  </a:lnTo>
                  <a:lnTo>
                    <a:pt x="688" y="310"/>
                  </a:lnTo>
                  <a:lnTo>
                    <a:pt x="670" y="334"/>
                  </a:lnTo>
                  <a:lnTo>
                    <a:pt x="652" y="358"/>
                  </a:lnTo>
                  <a:lnTo>
                    <a:pt x="635" y="383"/>
                  </a:lnTo>
                  <a:lnTo>
                    <a:pt x="627" y="396"/>
                  </a:lnTo>
                  <a:lnTo>
                    <a:pt x="619" y="409"/>
                  </a:lnTo>
                  <a:lnTo>
                    <a:pt x="603" y="434"/>
                  </a:lnTo>
                  <a:lnTo>
                    <a:pt x="588" y="460"/>
                  </a:lnTo>
                  <a:lnTo>
                    <a:pt x="574" y="486"/>
                  </a:lnTo>
                  <a:lnTo>
                    <a:pt x="560" y="512"/>
                  </a:lnTo>
                  <a:lnTo>
                    <a:pt x="548" y="540"/>
                  </a:lnTo>
                  <a:lnTo>
                    <a:pt x="535" y="567"/>
                  </a:lnTo>
                  <a:lnTo>
                    <a:pt x="524" y="594"/>
                  </a:lnTo>
                  <a:lnTo>
                    <a:pt x="512" y="623"/>
                  </a:lnTo>
                  <a:lnTo>
                    <a:pt x="501" y="651"/>
                  </a:lnTo>
                  <a:lnTo>
                    <a:pt x="492" y="681"/>
                  </a:lnTo>
                  <a:lnTo>
                    <a:pt x="483" y="709"/>
                  </a:lnTo>
                  <a:lnTo>
                    <a:pt x="474" y="739"/>
                  </a:lnTo>
                  <a:lnTo>
                    <a:pt x="466" y="770"/>
                  </a:lnTo>
                  <a:lnTo>
                    <a:pt x="459" y="801"/>
                  </a:lnTo>
                  <a:lnTo>
                    <a:pt x="453" y="831"/>
                  </a:lnTo>
                  <a:lnTo>
                    <a:pt x="446" y="862"/>
                  </a:lnTo>
                  <a:lnTo>
                    <a:pt x="441" y="894"/>
                  </a:lnTo>
                  <a:lnTo>
                    <a:pt x="436" y="926"/>
                  </a:lnTo>
                  <a:lnTo>
                    <a:pt x="432" y="959"/>
                  </a:lnTo>
                  <a:lnTo>
                    <a:pt x="429" y="992"/>
                  </a:lnTo>
                  <a:lnTo>
                    <a:pt x="425" y="1025"/>
                  </a:lnTo>
                  <a:lnTo>
                    <a:pt x="423" y="1059"/>
                  </a:lnTo>
                  <a:lnTo>
                    <a:pt x="422" y="1094"/>
                  </a:lnTo>
                  <a:lnTo>
                    <a:pt x="421" y="1128"/>
                  </a:lnTo>
                  <a:lnTo>
                    <a:pt x="421" y="1163"/>
                  </a:lnTo>
                  <a:lnTo>
                    <a:pt x="421" y="1198"/>
                  </a:lnTo>
                  <a:lnTo>
                    <a:pt x="422" y="1234"/>
                  </a:lnTo>
                  <a:lnTo>
                    <a:pt x="423" y="1269"/>
                  </a:lnTo>
                  <a:lnTo>
                    <a:pt x="425" y="1304"/>
                  </a:lnTo>
                  <a:lnTo>
                    <a:pt x="429" y="1339"/>
                  </a:lnTo>
                  <a:lnTo>
                    <a:pt x="432" y="1373"/>
                  </a:lnTo>
                  <a:lnTo>
                    <a:pt x="437" y="1406"/>
                  </a:lnTo>
                  <a:lnTo>
                    <a:pt x="442" y="1440"/>
                  </a:lnTo>
                  <a:lnTo>
                    <a:pt x="448" y="1472"/>
                  </a:lnTo>
                  <a:lnTo>
                    <a:pt x="454" y="1505"/>
                  </a:lnTo>
                  <a:lnTo>
                    <a:pt x="460" y="1537"/>
                  </a:lnTo>
                  <a:lnTo>
                    <a:pt x="468" y="1569"/>
                  </a:lnTo>
                  <a:lnTo>
                    <a:pt x="473" y="1585"/>
                  </a:lnTo>
                  <a:lnTo>
                    <a:pt x="477" y="1601"/>
                  </a:lnTo>
                  <a:lnTo>
                    <a:pt x="486" y="1632"/>
                  </a:lnTo>
                  <a:lnTo>
                    <a:pt x="496" y="1662"/>
                  </a:lnTo>
                  <a:lnTo>
                    <a:pt x="506" y="1692"/>
                  </a:lnTo>
                  <a:lnTo>
                    <a:pt x="517" y="1723"/>
                  </a:lnTo>
                  <a:lnTo>
                    <a:pt x="528" y="1752"/>
                  </a:lnTo>
                  <a:lnTo>
                    <a:pt x="541" y="1781"/>
                  </a:lnTo>
                  <a:lnTo>
                    <a:pt x="554" y="1811"/>
                  </a:lnTo>
                  <a:lnTo>
                    <a:pt x="568" y="1839"/>
                  </a:lnTo>
                  <a:lnTo>
                    <a:pt x="583" y="1866"/>
                  </a:lnTo>
                  <a:lnTo>
                    <a:pt x="597" y="1894"/>
                  </a:lnTo>
                  <a:lnTo>
                    <a:pt x="613" y="1921"/>
                  </a:lnTo>
                  <a:lnTo>
                    <a:pt x="629" y="1948"/>
                  </a:lnTo>
                  <a:lnTo>
                    <a:pt x="646" y="1975"/>
                  </a:lnTo>
                  <a:lnTo>
                    <a:pt x="655" y="1988"/>
                  </a:lnTo>
                  <a:lnTo>
                    <a:pt x="664" y="2001"/>
                  </a:lnTo>
                  <a:lnTo>
                    <a:pt x="682" y="2027"/>
                  </a:lnTo>
                  <a:lnTo>
                    <a:pt x="701" y="2052"/>
                  </a:lnTo>
                  <a:lnTo>
                    <a:pt x="721" y="2077"/>
                  </a:lnTo>
                  <a:lnTo>
                    <a:pt x="741" y="2102"/>
                  </a:lnTo>
                  <a:lnTo>
                    <a:pt x="763" y="2127"/>
                  </a:lnTo>
                  <a:lnTo>
                    <a:pt x="791" y="2158"/>
                  </a:lnTo>
                  <a:lnTo>
                    <a:pt x="804" y="2173"/>
                  </a:lnTo>
                  <a:lnTo>
                    <a:pt x="819" y="2187"/>
                  </a:lnTo>
                  <a:lnTo>
                    <a:pt x="833" y="2201"/>
                  </a:lnTo>
                  <a:lnTo>
                    <a:pt x="847" y="2215"/>
                  </a:lnTo>
                  <a:lnTo>
                    <a:pt x="876" y="2241"/>
                  </a:lnTo>
                  <a:lnTo>
                    <a:pt x="905" y="2268"/>
                  </a:lnTo>
                  <a:lnTo>
                    <a:pt x="935" y="2292"/>
                  </a:lnTo>
                  <a:lnTo>
                    <a:pt x="965" y="2314"/>
                  </a:lnTo>
                  <a:lnTo>
                    <a:pt x="996" y="2336"/>
                  </a:lnTo>
                  <a:lnTo>
                    <a:pt x="1026" y="2355"/>
                  </a:lnTo>
                  <a:lnTo>
                    <a:pt x="1059" y="2375"/>
                  </a:lnTo>
                  <a:lnTo>
                    <a:pt x="1091" y="2393"/>
                  </a:lnTo>
                  <a:lnTo>
                    <a:pt x="1125" y="2409"/>
                  </a:lnTo>
                  <a:lnTo>
                    <a:pt x="1159" y="2424"/>
                  </a:lnTo>
                  <a:lnTo>
                    <a:pt x="1193" y="2439"/>
                  </a:lnTo>
                  <a:lnTo>
                    <a:pt x="1211" y="2444"/>
                  </a:lnTo>
                  <a:lnTo>
                    <a:pt x="1229" y="2451"/>
                  </a:lnTo>
                  <a:lnTo>
                    <a:pt x="1265" y="2463"/>
                  </a:lnTo>
                  <a:lnTo>
                    <a:pt x="1274" y="2473"/>
                  </a:lnTo>
                  <a:lnTo>
                    <a:pt x="1298" y="2497"/>
                  </a:lnTo>
                  <a:lnTo>
                    <a:pt x="1312" y="2513"/>
                  </a:lnTo>
                  <a:lnTo>
                    <a:pt x="1329" y="2527"/>
                  </a:lnTo>
                  <a:lnTo>
                    <a:pt x="1345" y="2543"/>
                  </a:lnTo>
                  <a:lnTo>
                    <a:pt x="1361" y="2557"/>
                  </a:lnTo>
                  <a:lnTo>
                    <a:pt x="1374" y="2566"/>
                  </a:lnTo>
                  <a:lnTo>
                    <a:pt x="1386" y="2575"/>
                  </a:lnTo>
                  <a:lnTo>
                    <a:pt x="1400" y="2584"/>
                  </a:lnTo>
                  <a:lnTo>
                    <a:pt x="1414" y="2594"/>
                  </a:lnTo>
                  <a:lnTo>
                    <a:pt x="1443" y="2612"/>
                  </a:lnTo>
                  <a:lnTo>
                    <a:pt x="1470" y="2628"/>
                  </a:lnTo>
                  <a:lnTo>
                    <a:pt x="1515" y="2652"/>
                  </a:lnTo>
                  <a:lnTo>
                    <a:pt x="1533" y="2662"/>
                  </a:lnTo>
                  <a:close/>
                </a:path>
              </a:pathLst>
            </a:custGeom>
            <a:solidFill>
              <a:srgbClr val="660066"/>
            </a:solidFill>
            <a:ln w="9525">
              <a:noFill/>
              <a:round/>
              <a:headEnd/>
              <a:tailEnd/>
            </a:ln>
          </p:spPr>
          <p:txBody>
            <a:bodyPr/>
            <a:lstStyle/>
            <a:p>
              <a:endParaRPr lang="en-US">
                <a:solidFill>
                  <a:srgbClr val="000000"/>
                </a:solidFill>
              </a:endParaRPr>
            </a:p>
          </p:txBody>
        </p:sp>
        <p:sp>
          <p:nvSpPr>
            <p:cNvPr id="7361" name="Freeform 193"/>
            <p:cNvSpPr>
              <a:spLocks/>
            </p:cNvSpPr>
            <p:nvPr userDrawn="1"/>
          </p:nvSpPr>
          <p:spPr bwMode="auto">
            <a:xfrm>
              <a:off x="332" y="4088"/>
              <a:ext cx="156" cy="58"/>
            </a:xfrm>
            <a:custGeom>
              <a:avLst/>
              <a:gdLst/>
              <a:ahLst/>
              <a:cxnLst>
                <a:cxn ang="0">
                  <a:pos x="1093" y="407"/>
                </a:cxn>
                <a:cxn ang="0">
                  <a:pos x="1011" y="403"/>
                </a:cxn>
                <a:cxn ang="0">
                  <a:pos x="971" y="400"/>
                </a:cxn>
                <a:cxn ang="0">
                  <a:pos x="930" y="396"/>
                </a:cxn>
                <a:cxn ang="0">
                  <a:pos x="851" y="387"/>
                </a:cxn>
                <a:cxn ang="0">
                  <a:pos x="774" y="375"/>
                </a:cxn>
                <a:cxn ang="0">
                  <a:pos x="699" y="360"/>
                </a:cxn>
                <a:cxn ang="0">
                  <a:pos x="626" y="343"/>
                </a:cxn>
                <a:cxn ang="0">
                  <a:pos x="555" y="322"/>
                </a:cxn>
                <a:cxn ang="0">
                  <a:pos x="521" y="311"/>
                </a:cxn>
                <a:cxn ang="0">
                  <a:pos x="485" y="298"/>
                </a:cxn>
                <a:cxn ang="0">
                  <a:pos x="419" y="272"/>
                </a:cxn>
                <a:cxn ang="0">
                  <a:pos x="353" y="242"/>
                </a:cxn>
                <a:cxn ang="0">
                  <a:pos x="290" y="210"/>
                </a:cxn>
                <a:cxn ang="0">
                  <a:pos x="228" y="175"/>
                </a:cxn>
                <a:cxn ang="0">
                  <a:pos x="168" y="138"/>
                </a:cxn>
                <a:cxn ang="0">
                  <a:pos x="110" y="96"/>
                </a:cxn>
                <a:cxn ang="0">
                  <a:pos x="54" y="53"/>
                </a:cxn>
                <a:cxn ang="0">
                  <a:pos x="0" y="6"/>
                </a:cxn>
                <a:cxn ang="0">
                  <a:pos x="6" y="0"/>
                </a:cxn>
                <a:cxn ang="0">
                  <a:pos x="60" y="46"/>
                </a:cxn>
                <a:cxn ang="0">
                  <a:pos x="115" y="90"/>
                </a:cxn>
                <a:cxn ang="0">
                  <a:pos x="173" y="131"/>
                </a:cxn>
                <a:cxn ang="0">
                  <a:pos x="233" y="168"/>
                </a:cxn>
                <a:cxn ang="0">
                  <a:pos x="294" y="203"/>
                </a:cxn>
                <a:cxn ang="0">
                  <a:pos x="358" y="234"/>
                </a:cxn>
                <a:cxn ang="0">
                  <a:pos x="423" y="264"/>
                </a:cxn>
                <a:cxn ang="0">
                  <a:pos x="489" y="290"/>
                </a:cxn>
                <a:cxn ang="0">
                  <a:pos x="524" y="303"/>
                </a:cxn>
                <a:cxn ang="0">
                  <a:pos x="558" y="314"/>
                </a:cxn>
                <a:cxn ang="0">
                  <a:pos x="629" y="335"/>
                </a:cxn>
                <a:cxn ang="0">
                  <a:pos x="702" y="352"/>
                </a:cxn>
                <a:cxn ang="0">
                  <a:pos x="776" y="367"/>
                </a:cxn>
                <a:cxn ang="0">
                  <a:pos x="853" y="379"/>
                </a:cxn>
                <a:cxn ang="0">
                  <a:pos x="930" y="388"/>
                </a:cxn>
                <a:cxn ang="0">
                  <a:pos x="971" y="392"/>
                </a:cxn>
                <a:cxn ang="0">
                  <a:pos x="1011" y="395"/>
                </a:cxn>
                <a:cxn ang="0">
                  <a:pos x="1093" y="399"/>
                </a:cxn>
                <a:cxn ang="0">
                  <a:pos x="1093" y="407"/>
                </a:cxn>
              </a:cxnLst>
              <a:rect l="0" t="0" r="r" b="b"/>
              <a:pathLst>
                <a:path w="1093" h="407">
                  <a:moveTo>
                    <a:pt x="1093" y="407"/>
                  </a:moveTo>
                  <a:lnTo>
                    <a:pt x="1011" y="403"/>
                  </a:lnTo>
                  <a:lnTo>
                    <a:pt x="971" y="400"/>
                  </a:lnTo>
                  <a:lnTo>
                    <a:pt x="930" y="396"/>
                  </a:lnTo>
                  <a:lnTo>
                    <a:pt x="851" y="387"/>
                  </a:lnTo>
                  <a:lnTo>
                    <a:pt x="774" y="375"/>
                  </a:lnTo>
                  <a:lnTo>
                    <a:pt x="699" y="360"/>
                  </a:lnTo>
                  <a:lnTo>
                    <a:pt x="626" y="343"/>
                  </a:lnTo>
                  <a:lnTo>
                    <a:pt x="555" y="322"/>
                  </a:lnTo>
                  <a:lnTo>
                    <a:pt x="521" y="311"/>
                  </a:lnTo>
                  <a:lnTo>
                    <a:pt x="485" y="298"/>
                  </a:lnTo>
                  <a:lnTo>
                    <a:pt x="419" y="272"/>
                  </a:lnTo>
                  <a:lnTo>
                    <a:pt x="353" y="242"/>
                  </a:lnTo>
                  <a:lnTo>
                    <a:pt x="290" y="210"/>
                  </a:lnTo>
                  <a:lnTo>
                    <a:pt x="228" y="175"/>
                  </a:lnTo>
                  <a:lnTo>
                    <a:pt x="168" y="138"/>
                  </a:lnTo>
                  <a:lnTo>
                    <a:pt x="110" y="96"/>
                  </a:lnTo>
                  <a:lnTo>
                    <a:pt x="54" y="53"/>
                  </a:lnTo>
                  <a:lnTo>
                    <a:pt x="0" y="6"/>
                  </a:lnTo>
                  <a:lnTo>
                    <a:pt x="6" y="0"/>
                  </a:lnTo>
                  <a:lnTo>
                    <a:pt x="60" y="46"/>
                  </a:lnTo>
                  <a:lnTo>
                    <a:pt x="115" y="90"/>
                  </a:lnTo>
                  <a:lnTo>
                    <a:pt x="173" y="131"/>
                  </a:lnTo>
                  <a:lnTo>
                    <a:pt x="233" y="168"/>
                  </a:lnTo>
                  <a:lnTo>
                    <a:pt x="294" y="203"/>
                  </a:lnTo>
                  <a:lnTo>
                    <a:pt x="358" y="234"/>
                  </a:lnTo>
                  <a:lnTo>
                    <a:pt x="423" y="264"/>
                  </a:lnTo>
                  <a:lnTo>
                    <a:pt x="489" y="290"/>
                  </a:lnTo>
                  <a:lnTo>
                    <a:pt x="524" y="303"/>
                  </a:lnTo>
                  <a:lnTo>
                    <a:pt x="558" y="314"/>
                  </a:lnTo>
                  <a:lnTo>
                    <a:pt x="629" y="335"/>
                  </a:lnTo>
                  <a:lnTo>
                    <a:pt x="702" y="352"/>
                  </a:lnTo>
                  <a:lnTo>
                    <a:pt x="776" y="367"/>
                  </a:lnTo>
                  <a:lnTo>
                    <a:pt x="853" y="379"/>
                  </a:lnTo>
                  <a:lnTo>
                    <a:pt x="930" y="388"/>
                  </a:lnTo>
                  <a:lnTo>
                    <a:pt x="971" y="392"/>
                  </a:lnTo>
                  <a:lnTo>
                    <a:pt x="1011" y="395"/>
                  </a:lnTo>
                  <a:lnTo>
                    <a:pt x="1093" y="399"/>
                  </a:lnTo>
                  <a:lnTo>
                    <a:pt x="1093" y="407"/>
                  </a:lnTo>
                  <a:close/>
                </a:path>
              </a:pathLst>
            </a:custGeom>
            <a:solidFill>
              <a:srgbClr val="660066"/>
            </a:solidFill>
            <a:ln w="9525">
              <a:noFill/>
              <a:round/>
              <a:headEnd/>
              <a:tailEnd/>
            </a:ln>
          </p:spPr>
          <p:txBody>
            <a:bodyPr/>
            <a:lstStyle/>
            <a:p>
              <a:endParaRPr lang="en-US">
                <a:solidFill>
                  <a:srgbClr val="000000"/>
                </a:solidFill>
              </a:endParaRPr>
            </a:p>
          </p:txBody>
        </p:sp>
        <p:sp>
          <p:nvSpPr>
            <p:cNvPr id="7362" name="Freeform 194"/>
            <p:cNvSpPr>
              <a:spLocks/>
            </p:cNvSpPr>
            <p:nvPr userDrawn="1"/>
          </p:nvSpPr>
          <p:spPr bwMode="auto">
            <a:xfrm>
              <a:off x="268" y="3941"/>
              <a:ext cx="64" cy="147"/>
            </a:xfrm>
            <a:custGeom>
              <a:avLst/>
              <a:gdLst/>
              <a:ahLst/>
              <a:cxnLst>
                <a:cxn ang="0">
                  <a:pos x="445" y="1031"/>
                </a:cxn>
                <a:cxn ang="0">
                  <a:pos x="418" y="1006"/>
                </a:cxn>
                <a:cxn ang="0">
                  <a:pos x="391" y="981"/>
                </a:cxn>
                <a:cxn ang="0">
                  <a:pos x="341" y="929"/>
                </a:cxn>
                <a:cxn ang="0">
                  <a:pos x="295" y="874"/>
                </a:cxn>
                <a:cxn ang="0">
                  <a:pos x="250" y="818"/>
                </a:cxn>
                <a:cxn ang="0">
                  <a:pos x="211" y="760"/>
                </a:cxn>
                <a:cxn ang="0">
                  <a:pos x="175" y="699"/>
                </a:cxn>
                <a:cxn ang="0">
                  <a:pos x="141" y="637"/>
                </a:cxn>
                <a:cxn ang="0">
                  <a:pos x="111" y="574"/>
                </a:cxn>
                <a:cxn ang="0">
                  <a:pos x="85" y="508"/>
                </a:cxn>
                <a:cxn ang="0">
                  <a:pos x="63" y="442"/>
                </a:cxn>
                <a:cxn ang="0">
                  <a:pos x="43" y="371"/>
                </a:cxn>
                <a:cxn ang="0">
                  <a:pos x="28" y="301"/>
                </a:cxn>
                <a:cxn ang="0">
                  <a:pos x="16" y="229"/>
                </a:cxn>
                <a:cxn ang="0">
                  <a:pos x="7" y="154"/>
                </a:cxn>
                <a:cxn ang="0">
                  <a:pos x="2" y="77"/>
                </a:cxn>
                <a:cxn ang="0">
                  <a:pos x="0" y="0"/>
                </a:cxn>
                <a:cxn ang="0">
                  <a:pos x="8" y="0"/>
                </a:cxn>
                <a:cxn ang="0">
                  <a:pos x="9" y="77"/>
                </a:cxn>
                <a:cxn ang="0">
                  <a:pos x="15" y="154"/>
                </a:cxn>
                <a:cxn ang="0">
                  <a:pos x="24" y="227"/>
                </a:cxn>
                <a:cxn ang="0">
                  <a:pos x="35" y="299"/>
                </a:cxn>
                <a:cxn ang="0">
                  <a:pos x="51" y="369"/>
                </a:cxn>
                <a:cxn ang="0">
                  <a:pos x="71" y="439"/>
                </a:cxn>
                <a:cxn ang="0">
                  <a:pos x="93" y="505"/>
                </a:cxn>
                <a:cxn ang="0">
                  <a:pos x="119" y="570"/>
                </a:cxn>
                <a:cxn ang="0">
                  <a:pos x="149" y="633"/>
                </a:cxn>
                <a:cxn ang="0">
                  <a:pos x="181" y="694"/>
                </a:cxn>
                <a:cxn ang="0">
                  <a:pos x="218" y="754"/>
                </a:cxn>
                <a:cxn ang="0">
                  <a:pos x="257" y="813"/>
                </a:cxn>
                <a:cxn ang="0">
                  <a:pos x="301" y="868"/>
                </a:cxn>
                <a:cxn ang="0">
                  <a:pos x="347" y="922"/>
                </a:cxn>
                <a:cxn ang="0">
                  <a:pos x="396" y="974"/>
                </a:cxn>
                <a:cxn ang="0">
                  <a:pos x="424" y="1000"/>
                </a:cxn>
                <a:cxn ang="0">
                  <a:pos x="451" y="1025"/>
                </a:cxn>
                <a:cxn ang="0">
                  <a:pos x="445" y="1031"/>
                </a:cxn>
              </a:cxnLst>
              <a:rect l="0" t="0" r="r" b="b"/>
              <a:pathLst>
                <a:path w="451" h="1031">
                  <a:moveTo>
                    <a:pt x="445" y="1031"/>
                  </a:moveTo>
                  <a:lnTo>
                    <a:pt x="418" y="1006"/>
                  </a:lnTo>
                  <a:lnTo>
                    <a:pt x="391" y="981"/>
                  </a:lnTo>
                  <a:lnTo>
                    <a:pt x="341" y="929"/>
                  </a:lnTo>
                  <a:lnTo>
                    <a:pt x="295" y="874"/>
                  </a:lnTo>
                  <a:lnTo>
                    <a:pt x="250" y="818"/>
                  </a:lnTo>
                  <a:lnTo>
                    <a:pt x="211" y="760"/>
                  </a:lnTo>
                  <a:lnTo>
                    <a:pt x="175" y="699"/>
                  </a:lnTo>
                  <a:lnTo>
                    <a:pt x="141" y="637"/>
                  </a:lnTo>
                  <a:lnTo>
                    <a:pt x="111" y="574"/>
                  </a:lnTo>
                  <a:lnTo>
                    <a:pt x="85" y="508"/>
                  </a:lnTo>
                  <a:lnTo>
                    <a:pt x="63" y="442"/>
                  </a:lnTo>
                  <a:lnTo>
                    <a:pt x="43" y="371"/>
                  </a:lnTo>
                  <a:lnTo>
                    <a:pt x="28" y="301"/>
                  </a:lnTo>
                  <a:lnTo>
                    <a:pt x="16" y="229"/>
                  </a:lnTo>
                  <a:lnTo>
                    <a:pt x="7" y="154"/>
                  </a:lnTo>
                  <a:lnTo>
                    <a:pt x="2" y="77"/>
                  </a:lnTo>
                  <a:lnTo>
                    <a:pt x="0" y="0"/>
                  </a:lnTo>
                  <a:lnTo>
                    <a:pt x="8" y="0"/>
                  </a:lnTo>
                  <a:lnTo>
                    <a:pt x="9" y="77"/>
                  </a:lnTo>
                  <a:lnTo>
                    <a:pt x="15" y="154"/>
                  </a:lnTo>
                  <a:lnTo>
                    <a:pt x="24" y="227"/>
                  </a:lnTo>
                  <a:lnTo>
                    <a:pt x="35" y="299"/>
                  </a:lnTo>
                  <a:lnTo>
                    <a:pt x="51" y="369"/>
                  </a:lnTo>
                  <a:lnTo>
                    <a:pt x="71" y="439"/>
                  </a:lnTo>
                  <a:lnTo>
                    <a:pt x="93" y="505"/>
                  </a:lnTo>
                  <a:lnTo>
                    <a:pt x="119" y="570"/>
                  </a:lnTo>
                  <a:lnTo>
                    <a:pt x="149" y="633"/>
                  </a:lnTo>
                  <a:lnTo>
                    <a:pt x="181" y="694"/>
                  </a:lnTo>
                  <a:lnTo>
                    <a:pt x="218" y="754"/>
                  </a:lnTo>
                  <a:lnTo>
                    <a:pt x="257" y="813"/>
                  </a:lnTo>
                  <a:lnTo>
                    <a:pt x="301" y="868"/>
                  </a:lnTo>
                  <a:lnTo>
                    <a:pt x="347" y="922"/>
                  </a:lnTo>
                  <a:lnTo>
                    <a:pt x="396" y="974"/>
                  </a:lnTo>
                  <a:lnTo>
                    <a:pt x="424" y="1000"/>
                  </a:lnTo>
                  <a:lnTo>
                    <a:pt x="451" y="1025"/>
                  </a:lnTo>
                  <a:lnTo>
                    <a:pt x="445" y="1031"/>
                  </a:lnTo>
                  <a:close/>
                </a:path>
              </a:pathLst>
            </a:custGeom>
            <a:solidFill>
              <a:srgbClr val="660066"/>
            </a:solidFill>
            <a:ln w="9525">
              <a:noFill/>
              <a:round/>
              <a:headEnd/>
              <a:tailEnd/>
            </a:ln>
          </p:spPr>
          <p:txBody>
            <a:bodyPr/>
            <a:lstStyle/>
            <a:p>
              <a:endParaRPr lang="en-US">
                <a:solidFill>
                  <a:srgbClr val="000000"/>
                </a:solidFill>
              </a:endParaRPr>
            </a:p>
          </p:txBody>
        </p:sp>
        <p:sp>
          <p:nvSpPr>
            <p:cNvPr id="7363" name="Freeform 195"/>
            <p:cNvSpPr>
              <a:spLocks/>
            </p:cNvSpPr>
            <p:nvPr userDrawn="1"/>
          </p:nvSpPr>
          <p:spPr bwMode="auto">
            <a:xfrm>
              <a:off x="332" y="4088"/>
              <a:ext cx="1" cy="1"/>
            </a:xfrm>
            <a:custGeom>
              <a:avLst/>
              <a:gdLst/>
              <a:ahLst/>
              <a:cxnLst>
                <a:cxn ang="0">
                  <a:pos x="0" y="6"/>
                </a:cxn>
                <a:cxn ang="0">
                  <a:pos x="6" y="0"/>
                </a:cxn>
                <a:cxn ang="0">
                  <a:pos x="0" y="6"/>
                </a:cxn>
              </a:cxnLst>
              <a:rect l="0" t="0" r="r" b="b"/>
              <a:pathLst>
                <a:path w="6" h="6">
                  <a:moveTo>
                    <a:pt x="0" y="6"/>
                  </a:moveTo>
                  <a:lnTo>
                    <a:pt x="6" y="0"/>
                  </a:lnTo>
                  <a:lnTo>
                    <a:pt x="0" y="6"/>
                  </a:lnTo>
                  <a:close/>
                </a:path>
              </a:pathLst>
            </a:custGeom>
            <a:solidFill>
              <a:srgbClr val="660066"/>
            </a:solidFill>
            <a:ln w="9525">
              <a:noFill/>
              <a:round/>
              <a:headEnd/>
              <a:tailEnd/>
            </a:ln>
          </p:spPr>
          <p:txBody>
            <a:bodyPr/>
            <a:lstStyle/>
            <a:p>
              <a:endParaRPr lang="en-US">
                <a:solidFill>
                  <a:srgbClr val="000000"/>
                </a:solidFill>
              </a:endParaRPr>
            </a:p>
          </p:txBody>
        </p:sp>
        <p:sp>
          <p:nvSpPr>
            <p:cNvPr id="7364" name="Freeform 196"/>
            <p:cNvSpPr>
              <a:spLocks/>
            </p:cNvSpPr>
            <p:nvPr userDrawn="1"/>
          </p:nvSpPr>
          <p:spPr bwMode="auto">
            <a:xfrm>
              <a:off x="268" y="3790"/>
              <a:ext cx="66" cy="151"/>
            </a:xfrm>
            <a:custGeom>
              <a:avLst/>
              <a:gdLst/>
              <a:ahLst/>
              <a:cxnLst>
                <a:cxn ang="0">
                  <a:pos x="0" y="1060"/>
                </a:cxn>
                <a:cxn ang="0">
                  <a:pos x="2" y="981"/>
                </a:cxn>
                <a:cxn ang="0">
                  <a:pos x="7" y="903"/>
                </a:cxn>
                <a:cxn ang="0">
                  <a:pos x="16" y="827"/>
                </a:cxn>
                <a:cxn ang="0">
                  <a:pos x="29" y="754"/>
                </a:cxn>
                <a:cxn ang="0">
                  <a:pos x="45" y="683"/>
                </a:cxn>
                <a:cxn ang="0">
                  <a:pos x="64" y="612"/>
                </a:cxn>
                <a:cxn ang="0">
                  <a:pos x="88" y="542"/>
                </a:cxn>
                <a:cxn ang="0">
                  <a:pos x="114" y="476"/>
                </a:cxn>
                <a:cxn ang="0">
                  <a:pos x="144" y="410"/>
                </a:cxn>
                <a:cxn ang="0">
                  <a:pos x="178" y="348"/>
                </a:cxn>
                <a:cxn ang="0">
                  <a:pos x="215" y="285"/>
                </a:cxn>
                <a:cxn ang="0">
                  <a:pos x="256" y="226"/>
                </a:cxn>
                <a:cxn ang="0">
                  <a:pos x="301" y="166"/>
                </a:cxn>
                <a:cxn ang="0">
                  <a:pos x="349" y="108"/>
                </a:cxn>
                <a:cxn ang="0">
                  <a:pos x="400" y="53"/>
                </a:cxn>
                <a:cxn ang="0">
                  <a:pos x="455" y="0"/>
                </a:cxn>
                <a:cxn ang="0">
                  <a:pos x="461" y="7"/>
                </a:cxn>
                <a:cxn ang="0">
                  <a:pos x="405" y="60"/>
                </a:cxn>
                <a:cxn ang="0">
                  <a:pos x="355" y="115"/>
                </a:cxn>
                <a:cxn ang="0">
                  <a:pos x="308" y="172"/>
                </a:cxn>
                <a:cxn ang="0">
                  <a:pos x="263" y="231"/>
                </a:cxn>
                <a:cxn ang="0">
                  <a:pos x="222" y="291"/>
                </a:cxn>
                <a:cxn ang="0">
                  <a:pos x="185" y="353"/>
                </a:cxn>
                <a:cxn ang="0">
                  <a:pos x="152" y="415"/>
                </a:cxn>
                <a:cxn ang="0">
                  <a:pos x="121" y="481"/>
                </a:cxn>
                <a:cxn ang="0">
                  <a:pos x="95" y="547"/>
                </a:cxn>
                <a:cxn ang="0">
                  <a:pos x="72" y="615"/>
                </a:cxn>
                <a:cxn ang="0">
                  <a:pos x="52" y="686"/>
                </a:cxn>
                <a:cxn ang="0">
                  <a:pos x="37" y="758"/>
                </a:cxn>
                <a:cxn ang="0">
                  <a:pos x="24" y="830"/>
                </a:cxn>
                <a:cxn ang="0">
                  <a:pos x="15" y="905"/>
                </a:cxn>
                <a:cxn ang="0">
                  <a:pos x="9" y="981"/>
                </a:cxn>
                <a:cxn ang="0">
                  <a:pos x="8" y="1060"/>
                </a:cxn>
                <a:cxn ang="0">
                  <a:pos x="0" y="1060"/>
                </a:cxn>
              </a:cxnLst>
              <a:rect l="0" t="0" r="r" b="b"/>
              <a:pathLst>
                <a:path w="461" h="1060">
                  <a:moveTo>
                    <a:pt x="0" y="1060"/>
                  </a:moveTo>
                  <a:lnTo>
                    <a:pt x="2" y="981"/>
                  </a:lnTo>
                  <a:lnTo>
                    <a:pt x="7" y="903"/>
                  </a:lnTo>
                  <a:lnTo>
                    <a:pt x="16" y="827"/>
                  </a:lnTo>
                  <a:lnTo>
                    <a:pt x="29" y="754"/>
                  </a:lnTo>
                  <a:lnTo>
                    <a:pt x="45" y="683"/>
                  </a:lnTo>
                  <a:lnTo>
                    <a:pt x="64" y="612"/>
                  </a:lnTo>
                  <a:lnTo>
                    <a:pt x="88" y="542"/>
                  </a:lnTo>
                  <a:lnTo>
                    <a:pt x="114" y="476"/>
                  </a:lnTo>
                  <a:lnTo>
                    <a:pt x="144" y="410"/>
                  </a:lnTo>
                  <a:lnTo>
                    <a:pt x="178" y="348"/>
                  </a:lnTo>
                  <a:lnTo>
                    <a:pt x="215" y="285"/>
                  </a:lnTo>
                  <a:lnTo>
                    <a:pt x="256" y="226"/>
                  </a:lnTo>
                  <a:lnTo>
                    <a:pt x="301" y="166"/>
                  </a:lnTo>
                  <a:lnTo>
                    <a:pt x="349" y="108"/>
                  </a:lnTo>
                  <a:lnTo>
                    <a:pt x="400" y="53"/>
                  </a:lnTo>
                  <a:lnTo>
                    <a:pt x="455" y="0"/>
                  </a:lnTo>
                  <a:lnTo>
                    <a:pt x="461" y="7"/>
                  </a:lnTo>
                  <a:lnTo>
                    <a:pt x="405" y="60"/>
                  </a:lnTo>
                  <a:lnTo>
                    <a:pt x="355" y="115"/>
                  </a:lnTo>
                  <a:lnTo>
                    <a:pt x="308" y="172"/>
                  </a:lnTo>
                  <a:lnTo>
                    <a:pt x="263" y="231"/>
                  </a:lnTo>
                  <a:lnTo>
                    <a:pt x="222" y="291"/>
                  </a:lnTo>
                  <a:lnTo>
                    <a:pt x="185" y="353"/>
                  </a:lnTo>
                  <a:lnTo>
                    <a:pt x="152" y="415"/>
                  </a:lnTo>
                  <a:lnTo>
                    <a:pt x="121" y="481"/>
                  </a:lnTo>
                  <a:lnTo>
                    <a:pt x="95" y="547"/>
                  </a:lnTo>
                  <a:lnTo>
                    <a:pt x="72" y="615"/>
                  </a:lnTo>
                  <a:lnTo>
                    <a:pt x="52" y="686"/>
                  </a:lnTo>
                  <a:lnTo>
                    <a:pt x="37" y="758"/>
                  </a:lnTo>
                  <a:lnTo>
                    <a:pt x="24" y="830"/>
                  </a:lnTo>
                  <a:lnTo>
                    <a:pt x="15" y="905"/>
                  </a:lnTo>
                  <a:lnTo>
                    <a:pt x="9" y="981"/>
                  </a:lnTo>
                  <a:lnTo>
                    <a:pt x="8" y="1060"/>
                  </a:lnTo>
                  <a:lnTo>
                    <a:pt x="0" y="1060"/>
                  </a:lnTo>
                  <a:close/>
                </a:path>
              </a:pathLst>
            </a:custGeom>
            <a:solidFill>
              <a:srgbClr val="660066"/>
            </a:solidFill>
            <a:ln w="9525">
              <a:noFill/>
              <a:round/>
              <a:headEnd/>
              <a:tailEnd/>
            </a:ln>
          </p:spPr>
          <p:txBody>
            <a:bodyPr/>
            <a:lstStyle/>
            <a:p>
              <a:endParaRPr lang="en-US">
                <a:solidFill>
                  <a:srgbClr val="000000"/>
                </a:solidFill>
              </a:endParaRPr>
            </a:p>
          </p:txBody>
        </p:sp>
        <p:sp>
          <p:nvSpPr>
            <p:cNvPr id="7365" name="Freeform 197"/>
            <p:cNvSpPr>
              <a:spLocks/>
            </p:cNvSpPr>
            <p:nvPr userDrawn="1"/>
          </p:nvSpPr>
          <p:spPr bwMode="auto">
            <a:xfrm>
              <a:off x="268" y="3941"/>
              <a:ext cx="1" cy="1"/>
            </a:xfrm>
            <a:custGeom>
              <a:avLst/>
              <a:gdLst/>
              <a:ahLst/>
              <a:cxnLst>
                <a:cxn ang="0">
                  <a:pos x="0" y="0"/>
                </a:cxn>
                <a:cxn ang="0">
                  <a:pos x="8" y="0"/>
                </a:cxn>
                <a:cxn ang="0">
                  <a:pos x="0" y="0"/>
                </a:cxn>
              </a:cxnLst>
              <a:rect l="0" t="0" r="r" b="b"/>
              <a:pathLst>
                <a:path w="8">
                  <a:moveTo>
                    <a:pt x="0" y="0"/>
                  </a:moveTo>
                  <a:lnTo>
                    <a:pt x="8" y="0"/>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66" name="Freeform 198"/>
            <p:cNvSpPr>
              <a:spLocks/>
            </p:cNvSpPr>
            <p:nvPr userDrawn="1"/>
          </p:nvSpPr>
          <p:spPr bwMode="auto">
            <a:xfrm>
              <a:off x="333" y="3764"/>
              <a:ext cx="34" cy="27"/>
            </a:xfrm>
            <a:custGeom>
              <a:avLst/>
              <a:gdLst/>
              <a:ahLst/>
              <a:cxnLst>
                <a:cxn ang="0">
                  <a:pos x="0" y="178"/>
                </a:cxn>
                <a:cxn ang="0">
                  <a:pos x="56" y="129"/>
                </a:cxn>
                <a:cxn ang="0">
                  <a:pos x="112" y="83"/>
                </a:cxn>
                <a:cxn ang="0">
                  <a:pos x="171" y="40"/>
                </a:cxn>
                <a:cxn ang="0">
                  <a:pos x="231" y="0"/>
                </a:cxn>
                <a:cxn ang="0">
                  <a:pos x="236" y="8"/>
                </a:cxn>
                <a:cxn ang="0">
                  <a:pos x="176" y="48"/>
                </a:cxn>
                <a:cxn ang="0">
                  <a:pos x="118" y="90"/>
                </a:cxn>
                <a:cxn ang="0">
                  <a:pos x="61" y="136"/>
                </a:cxn>
                <a:cxn ang="0">
                  <a:pos x="6" y="185"/>
                </a:cxn>
                <a:cxn ang="0">
                  <a:pos x="0" y="178"/>
                </a:cxn>
              </a:cxnLst>
              <a:rect l="0" t="0" r="r" b="b"/>
              <a:pathLst>
                <a:path w="236" h="185">
                  <a:moveTo>
                    <a:pt x="0" y="178"/>
                  </a:moveTo>
                  <a:lnTo>
                    <a:pt x="56" y="129"/>
                  </a:lnTo>
                  <a:lnTo>
                    <a:pt x="112" y="83"/>
                  </a:lnTo>
                  <a:lnTo>
                    <a:pt x="171" y="40"/>
                  </a:lnTo>
                  <a:lnTo>
                    <a:pt x="231" y="0"/>
                  </a:lnTo>
                  <a:lnTo>
                    <a:pt x="236" y="8"/>
                  </a:lnTo>
                  <a:lnTo>
                    <a:pt x="176" y="48"/>
                  </a:lnTo>
                  <a:lnTo>
                    <a:pt x="118" y="90"/>
                  </a:lnTo>
                  <a:lnTo>
                    <a:pt x="61" y="136"/>
                  </a:lnTo>
                  <a:lnTo>
                    <a:pt x="6" y="185"/>
                  </a:lnTo>
                  <a:lnTo>
                    <a:pt x="0" y="178"/>
                  </a:lnTo>
                  <a:close/>
                </a:path>
              </a:pathLst>
            </a:custGeom>
            <a:solidFill>
              <a:srgbClr val="660066"/>
            </a:solidFill>
            <a:ln w="9525">
              <a:noFill/>
              <a:round/>
              <a:headEnd/>
              <a:tailEnd/>
            </a:ln>
          </p:spPr>
          <p:txBody>
            <a:bodyPr/>
            <a:lstStyle/>
            <a:p>
              <a:endParaRPr lang="en-US">
                <a:solidFill>
                  <a:srgbClr val="000000"/>
                </a:solidFill>
              </a:endParaRPr>
            </a:p>
          </p:txBody>
        </p:sp>
        <p:sp>
          <p:nvSpPr>
            <p:cNvPr id="7367" name="Freeform 199"/>
            <p:cNvSpPr>
              <a:spLocks/>
            </p:cNvSpPr>
            <p:nvPr userDrawn="1"/>
          </p:nvSpPr>
          <p:spPr bwMode="auto">
            <a:xfrm>
              <a:off x="333" y="3790"/>
              <a:ext cx="1" cy="1"/>
            </a:xfrm>
            <a:custGeom>
              <a:avLst/>
              <a:gdLst/>
              <a:ahLst/>
              <a:cxnLst>
                <a:cxn ang="0">
                  <a:pos x="0" y="0"/>
                </a:cxn>
                <a:cxn ang="0">
                  <a:pos x="6" y="7"/>
                </a:cxn>
                <a:cxn ang="0">
                  <a:pos x="0" y="0"/>
                </a:cxn>
              </a:cxnLst>
              <a:rect l="0" t="0" r="r" b="b"/>
              <a:pathLst>
                <a:path w="6" h="7">
                  <a:moveTo>
                    <a:pt x="0" y="0"/>
                  </a:moveTo>
                  <a:lnTo>
                    <a:pt x="6" y="7"/>
                  </a:lnTo>
                  <a:lnTo>
                    <a:pt x="0" y="0"/>
                  </a:lnTo>
                  <a:close/>
                </a:path>
              </a:pathLst>
            </a:custGeom>
            <a:solidFill>
              <a:srgbClr val="660066"/>
            </a:solidFill>
            <a:ln w="9525">
              <a:noFill/>
              <a:round/>
              <a:headEnd/>
              <a:tailEnd/>
            </a:ln>
          </p:spPr>
          <p:txBody>
            <a:bodyPr/>
            <a:lstStyle/>
            <a:p>
              <a:endParaRPr lang="en-US">
                <a:solidFill>
                  <a:srgbClr val="000000"/>
                </a:solidFill>
              </a:endParaRPr>
            </a:p>
          </p:txBody>
        </p:sp>
        <p:sp>
          <p:nvSpPr>
            <p:cNvPr id="7368" name="Freeform 200"/>
            <p:cNvSpPr>
              <a:spLocks/>
            </p:cNvSpPr>
            <p:nvPr userDrawn="1"/>
          </p:nvSpPr>
          <p:spPr bwMode="auto">
            <a:xfrm>
              <a:off x="366" y="3764"/>
              <a:ext cx="13" cy="11"/>
            </a:xfrm>
            <a:custGeom>
              <a:avLst/>
              <a:gdLst/>
              <a:ahLst/>
              <a:cxnLst>
                <a:cxn ang="0">
                  <a:pos x="5" y="0"/>
                </a:cxn>
                <a:cxn ang="0">
                  <a:pos x="35" y="22"/>
                </a:cxn>
                <a:cxn ang="0">
                  <a:pos x="62" y="43"/>
                </a:cxn>
                <a:cxn ang="0">
                  <a:pos x="88" y="67"/>
                </a:cxn>
                <a:cxn ang="0">
                  <a:pos x="83" y="74"/>
                </a:cxn>
                <a:cxn ang="0">
                  <a:pos x="57" y="50"/>
                </a:cxn>
                <a:cxn ang="0">
                  <a:pos x="30" y="29"/>
                </a:cxn>
                <a:cxn ang="0">
                  <a:pos x="0" y="8"/>
                </a:cxn>
                <a:cxn ang="0">
                  <a:pos x="5" y="0"/>
                </a:cxn>
              </a:cxnLst>
              <a:rect l="0" t="0" r="r" b="b"/>
              <a:pathLst>
                <a:path w="88" h="74">
                  <a:moveTo>
                    <a:pt x="5" y="0"/>
                  </a:moveTo>
                  <a:lnTo>
                    <a:pt x="35" y="22"/>
                  </a:lnTo>
                  <a:lnTo>
                    <a:pt x="62" y="43"/>
                  </a:lnTo>
                  <a:lnTo>
                    <a:pt x="88" y="67"/>
                  </a:lnTo>
                  <a:lnTo>
                    <a:pt x="83" y="74"/>
                  </a:lnTo>
                  <a:lnTo>
                    <a:pt x="57" y="50"/>
                  </a:lnTo>
                  <a:lnTo>
                    <a:pt x="30" y="29"/>
                  </a:lnTo>
                  <a:lnTo>
                    <a:pt x="0" y="8"/>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7369" name="Freeform 201"/>
            <p:cNvSpPr>
              <a:spLocks/>
            </p:cNvSpPr>
            <p:nvPr userDrawn="1"/>
          </p:nvSpPr>
          <p:spPr bwMode="auto">
            <a:xfrm>
              <a:off x="366" y="3764"/>
              <a:ext cx="1" cy="1"/>
            </a:xfrm>
            <a:custGeom>
              <a:avLst/>
              <a:gdLst/>
              <a:ahLst/>
              <a:cxnLst>
                <a:cxn ang="0">
                  <a:pos x="0" y="1"/>
                </a:cxn>
                <a:cxn ang="0">
                  <a:pos x="2" y="0"/>
                </a:cxn>
                <a:cxn ang="0">
                  <a:pos x="5" y="1"/>
                </a:cxn>
                <a:cxn ang="0">
                  <a:pos x="0" y="9"/>
                </a:cxn>
                <a:cxn ang="0">
                  <a:pos x="5" y="9"/>
                </a:cxn>
                <a:cxn ang="0">
                  <a:pos x="0" y="1"/>
                </a:cxn>
              </a:cxnLst>
              <a:rect l="0" t="0" r="r" b="b"/>
              <a:pathLst>
                <a:path w="5" h="9">
                  <a:moveTo>
                    <a:pt x="0" y="1"/>
                  </a:moveTo>
                  <a:lnTo>
                    <a:pt x="2" y="0"/>
                  </a:lnTo>
                  <a:lnTo>
                    <a:pt x="5" y="1"/>
                  </a:lnTo>
                  <a:lnTo>
                    <a:pt x="0" y="9"/>
                  </a:lnTo>
                  <a:lnTo>
                    <a:pt x="5" y="9"/>
                  </a:lnTo>
                  <a:lnTo>
                    <a:pt x="0" y="1"/>
                  </a:lnTo>
                  <a:close/>
                </a:path>
              </a:pathLst>
            </a:custGeom>
            <a:solidFill>
              <a:srgbClr val="660066"/>
            </a:solidFill>
            <a:ln w="9525">
              <a:noFill/>
              <a:round/>
              <a:headEnd/>
              <a:tailEnd/>
            </a:ln>
          </p:spPr>
          <p:txBody>
            <a:bodyPr/>
            <a:lstStyle/>
            <a:p>
              <a:endParaRPr lang="en-US">
                <a:solidFill>
                  <a:srgbClr val="000000"/>
                </a:solidFill>
              </a:endParaRPr>
            </a:p>
          </p:txBody>
        </p:sp>
        <p:sp>
          <p:nvSpPr>
            <p:cNvPr id="7370" name="Freeform 202"/>
            <p:cNvSpPr>
              <a:spLocks/>
            </p:cNvSpPr>
            <p:nvPr userDrawn="1"/>
          </p:nvSpPr>
          <p:spPr bwMode="auto">
            <a:xfrm>
              <a:off x="378" y="3774"/>
              <a:ext cx="10" cy="13"/>
            </a:xfrm>
            <a:custGeom>
              <a:avLst/>
              <a:gdLst/>
              <a:ahLst/>
              <a:cxnLst>
                <a:cxn ang="0">
                  <a:pos x="6" y="0"/>
                </a:cxn>
                <a:cxn ang="0">
                  <a:pos x="28" y="27"/>
                </a:cxn>
                <a:cxn ang="0">
                  <a:pos x="49" y="56"/>
                </a:cxn>
                <a:cxn ang="0">
                  <a:pos x="71" y="88"/>
                </a:cxn>
                <a:cxn ang="0">
                  <a:pos x="63" y="93"/>
                </a:cxn>
                <a:cxn ang="0">
                  <a:pos x="42" y="61"/>
                </a:cxn>
                <a:cxn ang="0">
                  <a:pos x="21" y="32"/>
                </a:cxn>
                <a:cxn ang="0">
                  <a:pos x="0" y="6"/>
                </a:cxn>
                <a:cxn ang="0">
                  <a:pos x="6" y="0"/>
                </a:cxn>
              </a:cxnLst>
              <a:rect l="0" t="0" r="r" b="b"/>
              <a:pathLst>
                <a:path w="71" h="93">
                  <a:moveTo>
                    <a:pt x="6" y="0"/>
                  </a:moveTo>
                  <a:lnTo>
                    <a:pt x="28" y="27"/>
                  </a:lnTo>
                  <a:lnTo>
                    <a:pt x="49" y="56"/>
                  </a:lnTo>
                  <a:lnTo>
                    <a:pt x="71" y="88"/>
                  </a:lnTo>
                  <a:lnTo>
                    <a:pt x="63" y="93"/>
                  </a:lnTo>
                  <a:lnTo>
                    <a:pt x="42" y="61"/>
                  </a:lnTo>
                  <a:lnTo>
                    <a:pt x="21" y="32"/>
                  </a:lnTo>
                  <a:lnTo>
                    <a:pt x="0" y="6"/>
                  </a:lnTo>
                  <a:lnTo>
                    <a:pt x="6" y="0"/>
                  </a:lnTo>
                  <a:close/>
                </a:path>
              </a:pathLst>
            </a:custGeom>
            <a:solidFill>
              <a:srgbClr val="660066"/>
            </a:solidFill>
            <a:ln w="9525">
              <a:noFill/>
              <a:round/>
              <a:headEnd/>
              <a:tailEnd/>
            </a:ln>
          </p:spPr>
          <p:txBody>
            <a:bodyPr/>
            <a:lstStyle/>
            <a:p>
              <a:endParaRPr lang="en-US">
                <a:solidFill>
                  <a:srgbClr val="000000"/>
                </a:solidFill>
              </a:endParaRPr>
            </a:p>
          </p:txBody>
        </p:sp>
        <p:sp>
          <p:nvSpPr>
            <p:cNvPr id="7371" name="Freeform 203"/>
            <p:cNvSpPr>
              <a:spLocks/>
            </p:cNvSpPr>
            <p:nvPr userDrawn="1"/>
          </p:nvSpPr>
          <p:spPr bwMode="auto">
            <a:xfrm>
              <a:off x="378" y="3774"/>
              <a:ext cx="1" cy="1"/>
            </a:xfrm>
            <a:custGeom>
              <a:avLst/>
              <a:gdLst/>
              <a:ahLst/>
              <a:cxnLst>
                <a:cxn ang="0">
                  <a:pos x="5" y="0"/>
                </a:cxn>
                <a:cxn ang="0">
                  <a:pos x="6" y="1"/>
                </a:cxn>
                <a:cxn ang="0">
                  <a:pos x="0" y="7"/>
                </a:cxn>
                <a:cxn ang="0">
                  <a:pos x="5" y="0"/>
                </a:cxn>
              </a:cxnLst>
              <a:rect l="0" t="0" r="r" b="b"/>
              <a:pathLst>
                <a:path w="6" h="7">
                  <a:moveTo>
                    <a:pt x="5" y="0"/>
                  </a:moveTo>
                  <a:lnTo>
                    <a:pt x="6" y="1"/>
                  </a:lnTo>
                  <a:lnTo>
                    <a:pt x="0" y="7"/>
                  </a:lnTo>
                  <a:lnTo>
                    <a:pt x="5" y="0"/>
                  </a:lnTo>
                  <a:close/>
                </a:path>
              </a:pathLst>
            </a:custGeom>
            <a:solidFill>
              <a:srgbClr val="660066"/>
            </a:solidFill>
            <a:ln w="9525">
              <a:noFill/>
              <a:round/>
              <a:headEnd/>
              <a:tailEnd/>
            </a:ln>
          </p:spPr>
          <p:txBody>
            <a:bodyPr/>
            <a:lstStyle/>
            <a:p>
              <a:endParaRPr lang="en-US">
                <a:solidFill>
                  <a:srgbClr val="000000"/>
                </a:solidFill>
              </a:endParaRPr>
            </a:p>
          </p:txBody>
        </p:sp>
        <p:sp>
          <p:nvSpPr>
            <p:cNvPr id="7372" name="Freeform 204"/>
            <p:cNvSpPr>
              <a:spLocks/>
            </p:cNvSpPr>
            <p:nvPr userDrawn="1"/>
          </p:nvSpPr>
          <p:spPr bwMode="auto">
            <a:xfrm>
              <a:off x="375" y="3786"/>
              <a:ext cx="13" cy="14"/>
            </a:xfrm>
            <a:custGeom>
              <a:avLst/>
              <a:gdLst/>
              <a:ahLst/>
              <a:cxnLst>
                <a:cxn ang="0">
                  <a:pos x="92" y="7"/>
                </a:cxn>
                <a:cxn ang="0">
                  <a:pos x="49" y="49"/>
                </a:cxn>
                <a:cxn ang="0">
                  <a:pos x="7" y="92"/>
                </a:cxn>
                <a:cxn ang="0">
                  <a:pos x="0" y="87"/>
                </a:cxn>
                <a:cxn ang="0">
                  <a:pos x="42" y="43"/>
                </a:cxn>
                <a:cxn ang="0">
                  <a:pos x="86" y="0"/>
                </a:cxn>
                <a:cxn ang="0">
                  <a:pos x="92" y="7"/>
                </a:cxn>
              </a:cxnLst>
              <a:rect l="0" t="0" r="r" b="b"/>
              <a:pathLst>
                <a:path w="92" h="92">
                  <a:moveTo>
                    <a:pt x="92" y="7"/>
                  </a:moveTo>
                  <a:lnTo>
                    <a:pt x="49" y="49"/>
                  </a:lnTo>
                  <a:lnTo>
                    <a:pt x="7" y="92"/>
                  </a:lnTo>
                  <a:lnTo>
                    <a:pt x="0" y="87"/>
                  </a:lnTo>
                  <a:lnTo>
                    <a:pt x="42" y="43"/>
                  </a:lnTo>
                  <a:lnTo>
                    <a:pt x="86" y="0"/>
                  </a:lnTo>
                  <a:lnTo>
                    <a:pt x="92" y="7"/>
                  </a:lnTo>
                  <a:close/>
                </a:path>
              </a:pathLst>
            </a:custGeom>
            <a:solidFill>
              <a:srgbClr val="660066"/>
            </a:solidFill>
            <a:ln w="9525">
              <a:noFill/>
              <a:round/>
              <a:headEnd/>
              <a:tailEnd/>
            </a:ln>
          </p:spPr>
          <p:txBody>
            <a:bodyPr/>
            <a:lstStyle/>
            <a:p>
              <a:endParaRPr lang="en-US">
                <a:solidFill>
                  <a:srgbClr val="000000"/>
                </a:solidFill>
              </a:endParaRPr>
            </a:p>
          </p:txBody>
        </p:sp>
        <p:sp>
          <p:nvSpPr>
            <p:cNvPr id="7373" name="Freeform 205"/>
            <p:cNvSpPr>
              <a:spLocks/>
            </p:cNvSpPr>
            <p:nvPr userDrawn="1"/>
          </p:nvSpPr>
          <p:spPr bwMode="auto">
            <a:xfrm>
              <a:off x="387" y="3786"/>
              <a:ext cx="1" cy="1"/>
            </a:xfrm>
            <a:custGeom>
              <a:avLst/>
              <a:gdLst/>
              <a:ahLst/>
              <a:cxnLst>
                <a:cxn ang="0">
                  <a:pos x="8" y="1"/>
                </a:cxn>
                <a:cxn ang="0">
                  <a:pos x="10" y="5"/>
                </a:cxn>
                <a:cxn ang="0">
                  <a:pos x="7" y="7"/>
                </a:cxn>
                <a:cxn ang="0">
                  <a:pos x="1" y="0"/>
                </a:cxn>
                <a:cxn ang="0">
                  <a:pos x="0" y="6"/>
                </a:cxn>
                <a:cxn ang="0">
                  <a:pos x="8" y="1"/>
                </a:cxn>
              </a:cxnLst>
              <a:rect l="0" t="0" r="r" b="b"/>
              <a:pathLst>
                <a:path w="10" h="7">
                  <a:moveTo>
                    <a:pt x="8" y="1"/>
                  </a:moveTo>
                  <a:lnTo>
                    <a:pt x="10" y="5"/>
                  </a:lnTo>
                  <a:lnTo>
                    <a:pt x="7" y="7"/>
                  </a:lnTo>
                  <a:lnTo>
                    <a:pt x="1" y="0"/>
                  </a:lnTo>
                  <a:lnTo>
                    <a:pt x="0" y="6"/>
                  </a:lnTo>
                  <a:lnTo>
                    <a:pt x="8" y="1"/>
                  </a:lnTo>
                  <a:close/>
                </a:path>
              </a:pathLst>
            </a:custGeom>
            <a:solidFill>
              <a:srgbClr val="660066"/>
            </a:solidFill>
            <a:ln w="9525">
              <a:noFill/>
              <a:round/>
              <a:headEnd/>
              <a:tailEnd/>
            </a:ln>
          </p:spPr>
          <p:txBody>
            <a:bodyPr/>
            <a:lstStyle/>
            <a:p>
              <a:endParaRPr lang="en-US">
                <a:solidFill>
                  <a:srgbClr val="000000"/>
                </a:solidFill>
              </a:endParaRPr>
            </a:p>
          </p:txBody>
        </p:sp>
        <p:sp>
          <p:nvSpPr>
            <p:cNvPr id="7374" name="Freeform 206"/>
            <p:cNvSpPr>
              <a:spLocks/>
            </p:cNvSpPr>
            <p:nvPr userDrawn="1"/>
          </p:nvSpPr>
          <p:spPr bwMode="auto">
            <a:xfrm>
              <a:off x="328" y="3799"/>
              <a:ext cx="48" cy="132"/>
            </a:xfrm>
            <a:custGeom>
              <a:avLst/>
              <a:gdLst/>
              <a:ahLst/>
              <a:cxnLst>
                <a:cxn ang="0">
                  <a:pos x="333" y="5"/>
                </a:cxn>
                <a:cxn ang="0">
                  <a:pos x="293" y="52"/>
                </a:cxn>
                <a:cxn ang="0">
                  <a:pos x="257" y="99"/>
                </a:cxn>
                <a:cxn ang="0">
                  <a:pos x="239" y="122"/>
                </a:cxn>
                <a:cxn ang="0">
                  <a:pos x="222" y="147"/>
                </a:cxn>
                <a:cxn ang="0">
                  <a:pos x="190" y="197"/>
                </a:cxn>
                <a:cxn ang="0">
                  <a:pos x="161" y="249"/>
                </a:cxn>
                <a:cxn ang="0">
                  <a:pos x="135" y="303"/>
                </a:cxn>
                <a:cxn ang="0">
                  <a:pos x="110" y="358"/>
                </a:cxn>
                <a:cxn ang="0">
                  <a:pos x="90" y="413"/>
                </a:cxn>
                <a:cxn ang="0">
                  <a:pos x="72" y="472"/>
                </a:cxn>
                <a:cxn ang="0">
                  <a:pos x="55" y="531"/>
                </a:cxn>
                <a:cxn ang="0">
                  <a:pos x="41" y="592"/>
                </a:cxn>
                <a:cxn ang="0">
                  <a:pos x="29" y="655"/>
                </a:cxn>
                <a:cxn ang="0">
                  <a:pos x="21" y="720"/>
                </a:cxn>
                <a:cxn ang="0">
                  <a:pos x="14" y="786"/>
                </a:cxn>
                <a:cxn ang="0">
                  <a:pos x="12" y="820"/>
                </a:cxn>
                <a:cxn ang="0">
                  <a:pos x="10" y="855"/>
                </a:cxn>
                <a:cxn ang="0">
                  <a:pos x="9" y="923"/>
                </a:cxn>
                <a:cxn ang="0">
                  <a:pos x="0" y="923"/>
                </a:cxn>
                <a:cxn ang="0">
                  <a:pos x="1" y="855"/>
                </a:cxn>
                <a:cxn ang="0">
                  <a:pos x="3" y="820"/>
                </a:cxn>
                <a:cxn ang="0">
                  <a:pos x="5" y="786"/>
                </a:cxn>
                <a:cxn ang="0">
                  <a:pos x="12" y="720"/>
                </a:cxn>
                <a:cxn ang="0">
                  <a:pos x="20" y="654"/>
                </a:cxn>
                <a:cxn ang="0">
                  <a:pos x="32" y="591"/>
                </a:cxn>
                <a:cxn ang="0">
                  <a:pos x="46" y="530"/>
                </a:cxn>
                <a:cxn ang="0">
                  <a:pos x="63" y="469"/>
                </a:cxn>
                <a:cxn ang="0">
                  <a:pos x="81" y="411"/>
                </a:cxn>
                <a:cxn ang="0">
                  <a:pos x="102" y="353"/>
                </a:cxn>
                <a:cxn ang="0">
                  <a:pos x="127" y="298"/>
                </a:cxn>
                <a:cxn ang="0">
                  <a:pos x="153" y="245"/>
                </a:cxn>
                <a:cxn ang="0">
                  <a:pos x="182" y="192"/>
                </a:cxn>
                <a:cxn ang="0">
                  <a:pos x="214" y="142"/>
                </a:cxn>
                <a:cxn ang="0">
                  <a:pos x="231" y="117"/>
                </a:cxn>
                <a:cxn ang="0">
                  <a:pos x="250" y="93"/>
                </a:cxn>
                <a:cxn ang="0">
                  <a:pos x="287" y="46"/>
                </a:cxn>
                <a:cxn ang="0">
                  <a:pos x="326" y="0"/>
                </a:cxn>
                <a:cxn ang="0">
                  <a:pos x="333" y="5"/>
                </a:cxn>
              </a:cxnLst>
              <a:rect l="0" t="0" r="r" b="b"/>
              <a:pathLst>
                <a:path w="333" h="923">
                  <a:moveTo>
                    <a:pt x="333" y="5"/>
                  </a:moveTo>
                  <a:lnTo>
                    <a:pt x="293" y="52"/>
                  </a:lnTo>
                  <a:lnTo>
                    <a:pt x="257" y="99"/>
                  </a:lnTo>
                  <a:lnTo>
                    <a:pt x="239" y="122"/>
                  </a:lnTo>
                  <a:lnTo>
                    <a:pt x="222" y="147"/>
                  </a:lnTo>
                  <a:lnTo>
                    <a:pt x="190" y="197"/>
                  </a:lnTo>
                  <a:lnTo>
                    <a:pt x="161" y="249"/>
                  </a:lnTo>
                  <a:lnTo>
                    <a:pt x="135" y="303"/>
                  </a:lnTo>
                  <a:lnTo>
                    <a:pt x="110" y="358"/>
                  </a:lnTo>
                  <a:lnTo>
                    <a:pt x="90" y="413"/>
                  </a:lnTo>
                  <a:lnTo>
                    <a:pt x="72" y="472"/>
                  </a:lnTo>
                  <a:lnTo>
                    <a:pt x="55" y="531"/>
                  </a:lnTo>
                  <a:lnTo>
                    <a:pt x="41" y="592"/>
                  </a:lnTo>
                  <a:lnTo>
                    <a:pt x="29" y="655"/>
                  </a:lnTo>
                  <a:lnTo>
                    <a:pt x="21" y="720"/>
                  </a:lnTo>
                  <a:lnTo>
                    <a:pt x="14" y="786"/>
                  </a:lnTo>
                  <a:lnTo>
                    <a:pt x="12" y="820"/>
                  </a:lnTo>
                  <a:lnTo>
                    <a:pt x="10" y="855"/>
                  </a:lnTo>
                  <a:lnTo>
                    <a:pt x="9" y="923"/>
                  </a:lnTo>
                  <a:lnTo>
                    <a:pt x="0" y="923"/>
                  </a:lnTo>
                  <a:lnTo>
                    <a:pt x="1" y="855"/>
                  </a:lnTo>
                  <a:lnTo>
                    <a:pt x="3" y="820"/>
                  </a:lnTo>
                  <a:lnTo>
                    <a:pt x="5" y="786"/>
                  </a:lnTo>
                  <a:lnTo>
                    <a:pt x="12" y="720"/>
                  </a:lnTo>
                  <a:lnTo>
                    <a:pt x="20" y="654"/>
                  </a:lnTo>
                  <a:lnTo>
                    <a:pt x="32" y="591"/>
                  </a:lnTo>
                  <a:lnTo>
                    <a:pt x="46" y="530"/>
                  </a:lnTo>
                  <a:lnTo>
                    <a:pt x="63" y="469"/>
                  </a:lnTo>
                  <a:lnTo>
                    <a:pt x="81" y="411"/>
                  </a:lnTo>
                  <a:lnTo>
                    <a:pt x="102" y="353"/>
                  </a:lnTo>
                  <a:lnTo>
                    <a:pt x="127" y="298"/>
                  </a:lnTo>
                  <a:lnTo>
                    <a:pt x="153" y="245"/>
                  </a:lnTo>
                  <a:lnTo>
                    <a:pt x="182" y="192"/>
                  </a:lnTo>
                  <a:lnTo>
                    <a:pt x="214" y="142"/>
                  </a:lnTo>
                  <a:lnTo>
                    <a:pt x="231" y="117"/>
                  </a:lnTo>
                  <a:lnTo>
                    <a:pt x="250" y="93"/>
                  </a:lnTo>
                  <a:lnTo>
                    <a:pt x="287" y="46"/>
                  </a:lnTo>
                  <a:lnTo>
                    <a:pt x="326" y="0"/>
                  </a:lnTo>
                  <a:lnTo>
                    <a:pt x="333" y="5"/>
                  </a:lnTo>
                  <a:close/>
                </a:path>
              </a:pathLst>
            </a:custGeom>
            <a:solidFill>
              <a:srgbClr val="660066"/>
            </a:solidFill>
            <a:ln w="9525">
              <a:noFill/>
              <a:round/>
              <a:headEnd/>
              <a:tailEnd/>
            </a:ln>
          </p:spPr>
          <p:txBody>
            <a:bodyPr/>
            <a:lstStyle/>
            <a:p>
              <a:endParaRPr lang="en-US">
                <a:solidFill>
                  <a:srgbClr val="000000"/>
                </a:solidFill>
              </a:endParaRPr>
            </a:p>
          </p:txBody>
        </p:sp>
        <p:sp>
          <p:nvSpPr>
            <p:cNvPr id="7375" name="Freeform 207"/>
            <p:cNvSpPr>
              <a:spLocks/>
            </p:cNvSpPr>
            <p:nvPr userDrawn="1"/>
          </p:nvSpPr>
          <p:spPr bwMode="auto">
            <a:xfrm>
              <a:off x="375" y="3799"/>
              <a:ext cx="1" cy="1"/>
            </a:xfrm>
            <a:custGeom>
              <a:avLst/>
              <a:gdLst/>
              <a:ahLst/>
              <a:cxnLst>
                <a:cxn ang="0">
                  <a:pos x="0" y="0"/>
                </a:cxn>
                <a:cxn ang="0">
                  <a:pos x="7" y="5"/>
                </a:cxn>
                <a:cxn ang="0">
                  <a:pos x="0" y="0"/>
                </a:cxn>
              </a:cxnLst>
              <a:rect l="0" t="0" r="r" b="b"/>
              <a:pathLst>
                <a:path w="7" h="5">
                  <a:moveTo>
                    <a:pt x="0" y="0"/>
                  </a:moveTo>
                  <a:lnTo>
                    <a:pt x="7" y="5"/>
                  </a:lnTo>
                  <a:lnTo>
                    <a:pt x="0" y="0"/>
                  </a:lnTo>
                  <a:close/>
                </a:path>
              </a:pathLst>
            </a:custGeom>
            <a:solidFill>
              <a:srgbClr val="660066"/>
            </a:solidFill>
            <a:ln w="9525">
              <a:noFill/>
              <a:round/>
              <a:headEnd/>
              <a:tailEnd/>
            </a:ln>
          </p:spPr>
          <p:txBody>
            <a:bodyPr/>
            <a:lstStyle/>
            <a:p>
              <a:endParaRPr lang="en-US">
                <a:solidFill>
                  <a:srgbClr val="000000"/>
                </a:solidFill>
              </a:endParaRPr>
            </a:p>
          </p:txBody>
        </p:sp>
      </p:grpSp>
      <p:sp>
        <p:nvSpPr>
          <p:cNvPr id="7376" name="Line 208"/>
          <p:cNvSpPr>
            <a:spLocks noChangeShapeType="1"/>
          </p:cNvSpPr>
          <p:nvPr/>
        </p:nvSpPr>
        <p:spPr bwMode="auto">
          <a:xfrm>
            <a:off x="457200" y="1371600"/>
            <a:ext cx="8229600" cy="0"/>
          </a:xfrm>
          <a:prstGeom prst="line">
            <a:avLst/>
          </a:prstGeom>
          <a:noFill/>
          <a:ln w="38100">
            <a:solidFill>
              <a:srgbClr val="800080"/>
            </a:solidFill>
            <a:round/>
            <a:headEnd/>
            <a:tailEnd/>
          </a:ln>
          <a:effectLst/>
        </p:spPr>
        <p:txBody>
          <a:bodyPr/>
          <a:lstStyle/>
          <a:p>
            <a:endParaRPr lang="en-US">
              <a:solidFill>
                <a:srgbClr val="000000"/>
              </a:solidFill>
            </a:endParaRPr>
          </a:p>
        </p:txBody>
      </p:sp>
    </p:spTree>
    <p:extLst>
      <p:ext uri="{BB962C8B-B14F-4D97-AF65-F5344CB8AC3E}">
        <p14:creationId xmlns:p14="http://schemas.microsoft.com/office/powerpoint/2010/main" val="1023857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fld id="{B43D6C92-4714-4560-8B15-759A55A616D0}" type="slidenum">
              <a:rPr lang="en-US">
                <a:solidFill>
                  <a:srgbClr val="000000"/>
                </a:solidFill>
              </a:rPr>
              <a:pPr fontAlgn="base">
                <a:spcBef>
                  <a:spcPct val="0"/>
                </a:spcBef>
                <a:spcAft>
                  <a:spcPct val="0"/>
                </a:spcAft>
              </a:pPr>
              <a:t>‹#›</a:t>
            </a:fld>
            <a:endParaRPr lang="en-US">
              <a:solidFill>
                <a:srgbClr val="000000"/>
              </a:solidFill>
            </a:endParaRPr>
          </a:p>
        </p:txBody>
      </p:sp>
      <p:grpSp>
        <p:nvGrpSpPr>
          <p:cNvPr id="2" name="Group 7"/>
          <p:cNvGrpSpPr>
            <a:grpSpLocks/>
          </p:cNvGrpSpPr>
          <p:nvPr/>
        </p:nvGrpSpPr>
        <p:grpSpPr bwMode="auto">
          <a:xfrm>
            <a:off x="8153400" y="6096000"/>
            <a:ext cx="762000" cy="533400"/>
            <a:chOff x="166" y="3729"/>
            <a:chExt cx="506" cy="430"/>
          </a:xfrm>
        </p:grpSpPr>
        <p:sp>
          <p:nvSpPr>
            <p:cNvPr id="9224" name="Freeform 8"/>
            <p:cNvSpPr>
              <a:spLocks/>
            </p:cNvSpPr>
            <p:nvPr userDrawn="1"/>
          </p:nvSpPr>
          <p:spPr bwMode="auto">
            <a:xfrm>
              <a:off x="333" y="3929"/>
              <a:ext cx="1" cy="2"/>
            </a:xfrm>
            <a:custGeom>
              <a:avLst/>
              <a:gdLst/>
              <a:ahLst/>
              <a:cxnLst>
                <a:cxn ang="0">
                  <a:pos x="0" y="1"/>
                </a:cxn>
                <a:cxn ang="0">
                  <a:pos x="9" y="0"/>
                </a:cxn>
                <a:cxn ang="0">
                  <a:pos x="9" y="9"/>
                </a:cxn>
                <a:cxn ang="0">
                  <a:pos x="0" y="10"/>
                </a:cxn>
                <a:cxn ang="0">
                  <a:pos x="0" y="1"/>
                </a:cxn>
              </a:cxnLst>
              <a:rect l="0" t="0" r="r" b="b"/>
              <a:pathLst>
                <a:path w="9" h="10">
                  <a:moveTo>
                    <a:pt x="0" y="1"/>
                  </a:moveTo>
                  <a:lnTo>
                    <a:pt x="9" y="0"/>
                  </a:lnTo>
                  <a:lnTo>
                    <a:pt x="9" y="9"/>
                  </a:lnTo>
                  <a:lnTo>
                    <a:pt x="0" y="10"/>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25" name="Freeform 9"/>
            <p:cNvSpPr>
              <a:spLocks/>
            </p:cNvSpPr>
            <p:nvPr userDrawn="1"/>
          </p:nvSpPr>
          <p:spPr bwMode="auto">
            <a:xfrm>
              <a:off x="418" y="3730"/>
              <a:ext cx="218" cy="102"/>
            </a:xfrm>
            <a:custGeom>
              <a:avLst/>
              <a:gdLst/>
              <a:ahLst/>
              <a:cxnLst>
                <a:cxn ang="0">
                  <a:pos x="63" y="58"/>
                </a:cxn>
                <a:cxn ang="0">
                  <a:pos x="191" y="29"/>
                </a:cxn>
                <a:cxn ang="0">
                  <a:pos x="323" y="10"/>
                </a:cxn>
                <a:cxn ang="0">
                  <a:pos x="461" y="1"/>
                </a:cxn>
                <a:cxn ang="0">
                  <a:pos x="614" y="1"/>
                </a:cxn>
                <a:cxn ang="0">
                  <a:pos x="778" y="14"/>
                </a:cxn>
                <a:cxn ang="0">
                  <a:pos x="943" y="39"/>
                </a:cxn>
                <a:cxn ang="0">
                  <a:pos x="1109" y="78"/>
                </a:cxn>
                <a:cxn ang="0">
                  <a:pos x="1247" y="119"/>
                </a:cxn>
                <a:cxn ang="0">
                  <a:pos x="1295" y="121"/>
                </a:cxn>
                <a:cxn ang="0">
                  <a:pos x="1314" y="110"/>
                </a:cxn>
                <a:cxn ang="0">
                  <a:pos x="1356" y="67"/>
                </a:cxn>
                <a:cxn ang="0">
                  <a:pos x="1393" y="23"/>
                </a:cxn>
                <a:cxn ang="0">
                  <a:pos x="1419" y="9"/>
                </a:cxn>
                <a:cxn ang="0">
                  <a:pos x="1456" y="17"/>
                </a:cxn>
                <a:cxn ang="0">
                  <a:pos x="1463" y="30"/>
                </a:cxn>
                <a:cxn ang="0">
                  <a:pos x="1467" y="129"/>
                </a:cxn>
                <a:cxn ang="0">
                  <a:pos x="1474" y="274"/>
                </a:cxn>
                <a:cxn ang="0">
                  <a:pos x="1496" y="485"/>
                </a:cxn>
                <a:cxn ang="0">
                  <a:pos x="1527" y="658"/>
                </a:cxn>
                <a:cxn ang="0">
                  <a:pos x="1529" y="687"/>
                </a:cxn>
                <a:cxn ang="0">
                  <a:pos x="1520" y="701"/>
                </a:cxn>
                <a:cxn ang="0">
                  <a:pos x="1494" y="714"/>
                </a:cxn>
                <a:cxn ang="0">
                  <a:pos x="1462" y="713"/>
                </a:cxn>
                <a:cxn ang="0">
                  <a:pos x="1443" y="686"/>
                </a:cxn>
                <a:cxn ang="0">
                  <a:pos x="1408" y="608"/>
                </a:cxn>
                <a:cxn ang="0">
                  <a:pos x="1348" y="509"/>
                </a:cxn>
                <a:cxn ang="0">
                  <a:pos x="1271" y="413"/>
                </a:cxn>
                <a:cxn ang="0">
                  <a:pos x="1184" y="331"/>
                </a:cxn>
                <a:cxn ang="0">
                  <a:pos x="1087" y="263"/>
                </a:cxn>
                <a:cxn ang="0">
                  <a:pos x="978" y="209"/>
                </a:cxn>
                <a:cxn ang="0">
                  <a:pos x="860" y="168"/>
                </a:cxn>
                <a:cxn ang="0">
                  <a:pos x="733" y="141"/>
                </a:cxn>
                <a:cxn ang="0">
                  <a:pos x="594" y="127"/>
                </a:cxn>
                <a:cxn ang="0">
                  <a:pos x="426" y="128"/>
                </a:cxn>
                <a:cxn ang="0">
                  <a:pos x="332" y="140"/>
                </a:cxn>
                <a:cxn ang="0">
                  <a:pos x="243" y="157"/>
                </a:cxn>
                <a:cxn ang="0">
                  <a:pos x="155" y="182"/>
                </a:cxn>
              </a:cxnLst>
              <a:rect l="0" t="0" r="r" b="b"/>
              <a:pathLst>
                <a:path w="1529" h="716">
                  <a:moveTo>
                    <a:pt x="0" y="76"/>
                  </a:moveTo>
                  <a:lnTo>
                    <a:pt x="63" y="58"/>
                  </a:lnTo>
                  <a:lnTo>
                    <a:pt x="126" y="43"/>
                  </a:lnTo>
                  <a:lnTo>
                    <a:pt x="191" y="29"/>
                  </a:lnTo>
                  <a:lnTo>
                    <a:pt x="256" y="19"/>
                  </a:lnTo>
                  <a:lnTo>
                    <a:pt x="323" y="10"/>
                  </a:lnTo>
                  <a:lnTo>
                    <a:pt x="391" y="4"/>
                  </a:lnTo>
                  <a:lnTo>
                    <a:pt x="461" y="1"/>
                  </a:lnTo>
                  <a:lnTo>
                    <a:pt x="531" y="0"/>
                  </a:lnTo>
                  <a:lnTo>
                    <a:pt x="614" y="1"/>
                  </a:lnTo>
                  <a:lnTo>
                    <a:pt x="695" y="6"/>
                  </a:lnTo>
                  <a:lnTo>
                    <a:pt x="778" y="14"/>
                  </a:lnTo>
                  <a:lnTo>
                    <a:pt x="860" y="26"/>
                  </a:lnTo>
                  <a:lnTo>
                    <a:pt x="943" y="39"/>
                  </a:lnTo>
                  <a:lnTo>
                    <a:pt x="1027" y="58"/>
                  </a:lnTo>
                  <a:lnTo>
                    <a:pt x="1109" y="78"/>
                  </a:lnTo>
                  <a:lnTo>
                    <a:pt x="1193" y="102"/>
                  </a:lnTo>
                  <a:lnTo>
                    <a:pt x="1247" y="119"/>
                  </a:lnTo>
                  <a:lnTo>
                    <a:pt x="1277" y="125"/>
                  </a:lnTo>
                  <a:lnTo>
                    <a:pt x="1295" y="121"/>
                  </a:lnTo>
                  <a:lnTo>
                    <a:pt x="1305" y="117"/>
                  </a:lnTo>
                  <a:lnTo>
                    <a:pt x="1314" y="110"/>
                  </a:lnTo>
                  <a:lnTo>
                    <a:pt x="1334" y="92"/>
                  </a:lnTo>
                  <a:lnTo>
                    <a:pt x="1356" y="67"/>
                  </a:lnTo>
                  <a:lnTo>
                    <a:pt x="1375" y="42"/>
                  </a:lnTo>
                  <a:lnTo>
                    <a:pt x="1393" y="23"/>
                  </a:lnTo>
                  <a:lnTo>
                    <a:pt x="1407" y="12"/>
                  </a:lnTo>
                  <a:lnTo>
                    <a:pt x="1419" y="9"/>
                  </a:lnTo>
                  <a:lnTo>
                    <a:pt x="1442" y="10"/>
                  </a:lnTo>
                  <a:lnTo>
                    <a:pt x="1456" y="17"/>
                  </a:lnTo>
                  <a:lnTo>
                    <a:pt x="1460" y="21"/>
                  </a:lnTo>
                  <a:lnTo>
                    <a:pt x="1463" y="30"/>
                  </a:lnTo>
                  <a:lnTo>
                    <a:pt x="1466" y="57"/>
                  </a:lnTo>
                  <a:lnTo>
                    <a:pt x="1467" y="129"/>
                  </a:lnTo>
                  <a:lnTo>
                    <a:pt x="1469" y="202"/>
                  </a:lnTo>
                  <a:lnTo>
                    <a:pt x="1474" y="274"/>
                  </a:lnTo>
                  <a:lnTo>
                    <a:pt x="1479" y="345"/>
                  </a:lnTo>
                  <a:lnTo>
                    <a:pt x="1496" y="485"/>
                  </a:lnTo>
                  <a:lnTo>
                    <a:pt x="1520" y="621"/>
                  </a:lnTo>
                  <a:lnTo>
                    <a:pt x="1527" y="658"/>
                  </a:lnTo>
                  <a:lnTo>
                    <a:pt x="1529" y="678"/>
                  </a:lnTo>
                  <a:lnTo>
                    <a:pt x="1529" y="687"/>
                  </a:lnTo>
                  <a:lnTo>
                    <a:pt x="1526" y="694"/>
                  </a:lnTo>
                  <a:lnTo>
                    <a:pt x="1520" y="701"/>
                  </a:lnTo>
                  <a:lnTo>
                    <a:pt x="1512" y="706"/>
                  </a:lnTo>
                  <a:lnTo>
                    <a:pt x="1494" y="714"/>
                  </a:lnTo>
                  <a:lnTo>
                    <a:pt x="1470" y="716"/>
                  </a:lnTo>
                  <a:lnTo>
                    <a:pt x="1462" y="713"/>
                  </a:lnTo>
                  <a:lnTo>
                    <a:pt x="1453" y="703"/>
                  </a:lnTo>
                  <a:lnTo>
                    <a:pt x="1443" y="686"/>
                  </a:lnTo>
                  <a:lnTo>
                    <a:pt x="1432" y="661"/>
                  </a:lnTo>
                  <a:lnTo>
                    <a:pt x="1408" y="608"/>
                  </a:lnTo>
                  <a:lnTo>
                    <a:pt x="1382" y="561"/>
                  </a:lnTo>
                  <a:lnTo>
                    <a:pt x="1348" y="509"/>
                  </a:lnTo>
                  <a:lnTo>
                    <a:pt x="1311" y="460"/>
                  </a:lnTo>
                  <a:lnTo>
                    <a:pt x="1271" y="413"/>
                  </a:lnTo>
                  <a:lnTo>
                    <a:pt x="1229" y="371"/>
                  </a:lnTo>
                  <a:lnTo>
                    <a:pt x="1184" y="331"/>
                  </a:lnTo>
                  <a:lnTo>
                    <a:pt x="1136" y="296"/>
                  </a:lnTo>
                  <a:lnTo>
                    <a:pt x="1087" y="263"/>
                  </a:lnTo>
                  <a:lnTo>
                    <a:pt x="1033" y="234"/>
                  </a:lnTo>
                  <a:lnTo>
                    <a:pt x="978" y="209"/>
                  </a:lnTo>
                  <a:lnTo>
                    <a:pt x="920" y="186"/>
                  </a:lnTo>
                  <a:lnTo>
                    <a:pt x="860" y="168"/>
                  </a:lnTo>
                  <a:lnTo>
                    <a:pt x="798" y="152"/>
                  </a:lnTo>
                  <a:lnTo>
                    <a:pt x="733" y="141"/>
                  </a:lnTo>
                  <a:lnTo>
                    <a:pt x="666" y="132"/>
                  </a:lnTo>
                  <a:lnTo>
                    <a:pt x="594" y="127"/>
                  </a:lnTo>
                  <a:lnTo>
                    <a:pt x="522" y="125"/>
                  </a:lnTo>
                  <a:lnTo>
                    <a:pt x="426" y="128"/>
                  </a:lnTo>
                  <a:lnTo>
                    <a:pt x="378" y="133"/>
                  </a:lnTo>
                  <a:lnTo>
                    <a:pt x="332" y="140"/>
                  </a:lnTo>
                  <a:lnTo>
                    <a:pt x="287" y="148"/>
                  </a:lnTo>
                  <a:lnTo>
                    <a:pt x="243" y="157"/>
                  </a:lnTo>
                  <a:lnTo>
                    <a:pt x="198" y="168"/>
                  </a:lnTo>
                  <a:lnTo>
                    <a:pt x="155" y="182"/>
                  </a:lnTo>
                  <a:lnTo>
                    <a:pt x="0" y="7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26" name="Freeform 10"/>
            <p:cNvSpPr>
              <a:spLocks/>
            </p:cNvSpPr>
            <p:nvPr userDrawn="1"/>
          </p:nvSpPr>
          <p:spPr bwMode="auto">
            <a:xfrm>
              <a:off x="167" y="3729"/>
              <a:ext cx="415" cy="429"/>
            </a:xfrm>
            <a:custGeom>
              <a:avLst/>
              <a:gdLst/>
              <a:ahLst/>
              <a:cxnLst>
                <a:cxn ang="0">
                  <a:pos x="2907" y="2954"/>
                </a:cxn>
                <a:cxn ang="0">
                  <a:pos x="2892" y="2993"/>
                </a:cxn>
                <a:cxn ang="0">
                  <a:pos x="2742" y="3003"/>
                </a:cxn>
                <a:cxn ang="0">
                  <a:pos x="2495" y="2970"/>
                </a:cxn>
                <a:cxn ang="0">
                  <a:pos x="2214" y="2853"/>
                </a:cxn>
                <a:cxn ang="0">
                  <a:pos x="1946" y="2648"/>
                </a:cxn>
                <a:cxn ang="0">
                  <a:pos x="1671" y="2351"/>
                </a:cxn>
                <a:cxn ang="0">
                  <a:pos x="1292" y="1805"/>
                </a:cxn>
                <a:cxn ang="0">
                  <a:pos x="1173" y="1397"/>
                </a:cxn>
                <a:cxn ang="0">
                  <a:pos x="1426" y="1331"/>
                </a:cxn>
                <a:cxn ang="0">
                  <a:pos x="1584" y="1216"/>
                </a:cxn>
                <a:cxn ang="0">
                  <a:pos x="1676" y="1069"/>
                </a:cxn>
                <a:cxn ang="0">
                  <a:pos x="1714" y="919"/>
                </a:cxn>
                <a:cxn ang="0">
                  <a:pos x="1709" y="671"/>
                </a:cxn>
                <a:cxn ang="0">
                  <a:pos x="1620" y="419"/>
                </a:cxn>
                <a:cxn ang="0">
                  <a:pos x="1521" y="288"/>
                </a:cxn>
                <a:cxn ang="0">
                  <a:pos x="1345" y="162"/>
                </a:cxn>
                <a:cxn ang="0">
                  <a:pos x="1199" y="119"/>
                </a:cxn>
                <a:cxn ang="0">
                  <a:pos x="996" y="116"/>
                </a:cxn>
                <a:cxn ang="0">
                  <a:pos x="837" y="156"/>
                </a:cxn>
                <a:cxn ang="0">
                  <a:pos x="767" y="217"/>
                </a:cxn>
                <a:cxn ang="0">
                  <a:pos x="738" y="464"/>
                </a:cxn>
                <a:cxn ang="0">
                  <a:pos x="722" y="848"/>
                </a:cxn>
                <a:cxn ang="0">
                  <a:pos x="649" y="1296"/>
                </a:cxn>
                <a:cxn ang="0">
                  <a:pos x="639" y="1539"/>
                </a:cxn>
                <a:cxn ang="0">
                  <a:pos x="708" y="1929"/>
                </a:cxn>
                <a:cxn ang="0">
                  <a:pos x="735" y="2541"/>
                </a:cxn>
                <a:cxn ang="0">
                  <a:pos x="774" y="2721"/>
                </a:cxn>
                <a:cxn ang="0">
                  <a:pos x="868" y="2796"/>
                </a:cxn>
                <a:cxn ang="0">
                  <a:pos x="1025" y="2836"/>
                </a:cxn>
                <a:cxn ang="0">
                  <a:pos x="1045" y="2893"/>
                </a:cxn>
                <a:cxn ang="0">
                  <a:pos x="509" y="2869"/>
                </a:cxn>
                <a:cxn ang="0">
                  <a:pos x="80" y="2901"/>
                </a:cxn>
                <a:cxn ang="0">
                  <a:pos x="54" y="2852"/>
                </a:cxn>
                <a:cxn ang="0">
                  <a:pos x="145" y="2787"/>
                </a:cxn>
                <a:cxn ang="0">
                  <a:pos x="255" y="2728"/>
                </a:cxn>
                <a:cxn ang="0">
                  <a:pos x="308" y="2630"/>
                </a:cxn>
                <a:cxn ang="0">
                  <a:pos x="333" y="2243"/>
                </a:cxn>
                <a:cxn ang="0">
                  <a:pos x="328" y="649"/>
                </a:cxn>
                <a:cxn ang="0">
                  <a:pos x="295" y="277"/>
                </a:cxn>
                <a:cxn ang="0">
                  <a:pos x="251" y="190"/>
                </a:cxn>
                <a:cxn ang="0">
                  <a:pos x="148" y="153"/>
                </a:cxn>
                <a:cxn ang="0">
                  <a:pos x="2" y="106"/>
                </a:cxn>
                <a:cxn ang="0">
                  <a:pos x="14" y="52"/>
                </a:cxn>
                <a:cxn ang="0">
                  <a:pos x="156" y="56"/>
                </a:cxn>
                <a:cxn ang="0">
                  <a:pos x="492" y="57"/>
                </a:cxn>
                <a:cxn ang="0">
                  <a:pos x="1143" y="0"/>
                </a:cxn>
                <a:cxn ang="0">
                  <a:pos x="1454" y="30"/>
                </a:cxn>
                <a:cxn ang="0">
                  <a:pos x="1754" y="140"/>
                </a:cxn>
                <a:cxn ang="0">
                  <a:pos x="1953" y="296"/>
                </a:cxn>
                <a:cxn ang="0">
                  <a:pos x="2064" y="458"/>
                </a:cxn>
                <a:cxn ang="0">
                  <a:pos x="2122" y="646"/>
                </a:cxn>
                <a:cxn ang="0">
                  <a:pos x="2126" y="863"/>
                </a:cxn>
                <a:cxn ang="0">
                  <a:pos x="2071" y="1058"/>
                </a:cxn>
                <a:cxn ang="0">
                  <a:pos x="1912" y="1270"/>
                </a:cxn>
                <a:cxn ang="0">
                  <a:pos x="1732" y="1394"/>
                </a:cxn>
                <a:cxn ang="0">
                  <a:pos x="1684" y="1717"/>
                </a:cxn>
                <a:cxn ang="0">
                  <a:pos x="2032" y="2236"/>
                </a:cxn>
                <a:cxn ang="0">
                  <a:pos x="2326" y="2583"/>
                </a:cxn>
                <a:cxn ang="0">
                  <a:pos x="2508" y="2740"/>
                </a:cxn>
                <a:cxn ang="0">
                  <a:pos x="2813" y="2908"/>
                </a:cxn>
              </a:cxnLst>
              <a:rect l="0" t="0" r="r" b="b"/>
              <a:pathLst>
                <a:path w="2908" h="3003">
                  <a:moveTo>
                    <a:pt x="2813" y="2908"/>
                  </a:moveTo>
                  <a:lnTo>
                    <a:pt x="2855" y="2920"/>
                  </a:lnTo>
                  <a:lnTo>
                    <a:pt x="2884" y="2933"/>
                  </a:lnTo>
                  <a:lnTo>
                    <a:pt x="2902" y="2948"/>
                  </a:lnTo>
                  <a:lnTo>
                    <a:pt x="2907" y="2954"/>
                  </a:lnTo>
                  <a:lnTo>
                    <a:pt x="2908" y="2962"/>
                  </a:lnTo>
                  <a:lnTo>
                    <a:pt x="2906" y="2978"/>
                  </a:lnTo>
                  <a:lnTo>
                    <a:pt x="2902" y="2985"/>
                  </a:lnTo>
                  <a:lnTo>
                    <a:pt x="2898" y="2990"/>
                  </a:lnTo>
                  <a:lnTo>
                    <a:pt x="2892" y="2993"/>
                  </a:lnTo>
                  <a:lnTo>
                    <a:pt x="2885" y="2997"/>
                  </a:lnTo>
                  <a:lnTo>
                    <a:pt x="2867" y="2999"/>
                  </a:lnTo>
                  <a:lnTo>
                    <a:pt x="2838" y="2999"/>
                  </a:lnTo>
                  <a:lnTo>
                    <a:pt x="2797" y="3001"/>
                  </a:lnTo>
                  <a:lnTo>
                    <a:pt x="2742" y="3003"/>
                  </a:lnTo>
                  <a:lnTo>
                    <a:pt x="2659" y="3000"/>
                  </a:lnTo>
                  <a:lnTo>
                    <a:pt x="2617" y="2995"/>
                  </a:lnTo>
                  <a:lnTo>
                    <a:pt x="2576" y="2989"/>
                  </a:lnTo>
                  <a:lnTo>
                    <a:pt x="2536" y="2981"/>
                  </a:lnTo>
                  <a:lnTo>
                    <a:pt x="2495" y="2970"/>
                  </a:lnTo>
                  <a:lnTo>
                    <a:pt x="2454" y="2958"/>
                  </a:lnTo>
                  <a:lnTo>
                    <a:pt x="2413" y="2944"/>
                  </a:lnTo>
                  <a:lnTo>
                    <a:pt x="2381" y="2932"/>
                  </a:lnTo>
                  <a:lnTo>
                    <a:pt x="2305" y="2897"/>
                  </a:lnTo>
                  <a:lnTo>
                    <a:pt x="2214" y="2853"/>
                  </a:lnTo>
                  <a:lnTo>
                    <a:pt x="2174" y="2828"/>
                  </a:lnTo>
                  <a:lnTo>
                    <a:pt x="2141" y="2803"/>
                  </a:lnTo>
                  <a:lnTo>
                    <a:pt x="2047" y="2728"/>
                  </a:lnTo>
                  <a:lnTo>
                    <a:pt x="1966" y="2665"/>
                  </a:lnTo>
                  <a:lnTo>
                    <a:pt x="1946" y="2648"/>
                  </a:lnTo>
                  <a:lnTo>
                    <a:pt x="1901" y="2604"/>
                  </a:lnTo>
                  <a:lnTo>
                    <a:pt x="1856" y="2560"/>
                  </a:lnTo>
                  <a:lnTo>
                    <a:pt x="1809" y="2512"/>
                  </a:lnTo>
                  <a:lnTo>
                    <a:pt x="1764" y="2461"/>
                  </a:lnTo>
                  <a:lnTo>
                    <a:pt x="1671" y="2351"/>
                  </a:lnTo>
                  <a:lnTo>
                    <a:pt x="1577" y="2231"/>
                  </a:lnTo>
                  <a:lnTo>
                    <a:pt x="1483" y="2100"/>
                  </a:lnTo>
                  <a:lnTo>
                    <a:pt x="1436" y="2030"/>
                  </a:lnTo>
                  <a:lnTo>
                    <a:pt x="1388" y="1958"/>
                  </a:lnTo>
                  <a:lnTo>
                    <a:pt x="1292" y="1805"/>
                  </a:lnTo>
                  <a:lnTo>
                    <a:pt x="1196" y="1641"/>
                  </a:lnTo>
                  <a:lnTo>
                    <a:pt x="1190" y="1630"/>
                  </a:lnTo>
                  <a:lnTo>
                    <a:pt x="1187" y="1616"/>
                  </a:lnTo>
                  <a:lnTo>
                    <a:pt x="1179" y="1591"/>
                  </a:lnTo>
                  <a:lnTo>
                    <a:pt x="1173" y="1397"/>
                  </a:lnTo>
                  <a:lnTo>
                    <a:pt x="1230" y="1389"/>
                  </a:lnTo>
                  <a:lnTo>
                    <a:pt x="1283" y="1379"/>
                  </a:lnTo>
                  <a:lnTo>
                    <a:pt x="1334" y="1367"/>
                  </a:lnTo>
                  <a:lnTo>
                    <a:pt x="1382" y="1351"/>
                  </a:lnTo>
                  <a:lnTo>
                    <a:pt x="1426" y="1331"/>
                  </a:lnTo>
                  <a:lnTo>
                    <a:pt x="1468" y="1310"/>
                  </a:lnTo>
                  <a:lnTo>
                    <a:pt x="1506" y="1285"/>
                  </a:lnTo>
                  <a:lnTo>
                    <a:pt x="1542" y="1256"/>
                  </a:lnTo>
                  <a:lnTo>
                    <a:pt x="1564" y="1237"/>
                  </a:lnTo>
                  <a:lnTo>
                    <a:pt x="1584" y="1216"/>
                  </a:lnTo>
                  <a:lnTo>
                    <a:pt x="1620" y="1171"/>
                  </a:lnTo>
                  <a:lnTo>
                    <a:pt x="1636" y="1147"/>
                  </a:lnTo>
                  <a:lnTo>
                    <a:pt x="1651" y="1122"/>
                  </a:lnTo>
                  <a:lnTo>
                    <a:pt x="1663" y="1096"/>
                  </a:lnTo>
                  <a:lnTo>
                    <a:pt x="1676" y="1069"/>
                  </a:lnTo>
                  <a:lnTo>
                    <a:pt x="1686" y="1041"/>
                  </a:lnTo>
                  <a:lnTo>
                    <a:pt x="1695" y="1012"/>
                  </a:lnTo>
                  <a:lnTo>
                    <a:pt x="1703" y="981"/>
                  </a:lnTo>
                  <a:lnTo>
                    <a:pt x="1709" y="951"/>
                  </a:lnTo>
                  <a:lnTo>
                    <a:pt x="1714" y="919"/>
                  </a:lnTo>
                  <a:lnTo>
                    <a:pt x="1718" y="886"/>
                  </a:lnTo>
                  <a:lnTo>
                    <a:pt x="1720" y="851"/>
                  </a:lnTo>
                  <a:lnTo>
                    <a:pt x="1720" y="816"/>
                  </a:lnTo>
                  <a:lnTo>
                    <a:pt x="1718" y="742"/>
                  </a:lnTo>
                  <a:lnTo>
                    <a:pt x="1709" y="671"/>
                  </a:lnTo>
                  <a:lnTo>
                    <a:pt x="1703" y="637"/>
                  </a:lnTo>
                  <a:lnTo>
                    <a:pt x="1695" y="603"/>
                  </a:lnTo>
                  <a:lnTo>
                    <a:pt x="1676" y="539"/>
                  </a:lnTo>
                  <a:lnTo>
                    <a:pt x="1651" y="478"/>
                  </a:lnTo>
                  <a:lnTo>
                    <a:pt x="1620" y="419"/>
                  </a:lnTo>
                  <a:lnTo>
                    <a:pt x="1603" y="391"/>
                  </a:lnTo>
                  <a:lnTo>
                    <a:pt x="1584" y="365"/>
                  </a:lnTo>
                  <a:lnTo>
                    <a:pt x="1565" y="339"/>
                  </a:lnTo>
                  <a:lnTo>
                    <a:pt x="1543" y="312"/>
                  </a:lnTo>
                  <a:lnTo>
                    <a:pt x="1521" y="288"/>
                  </a:lnTo>
                  <a:lnTo>
                    <a:pt x="1498" y="266"/>
                  </a:lnTo>
                  <a:lnTo>
                    <a:pt x="1474" y="244"/>
                  </a:lnTo>
                  <a:lnTo>
                    <a:pt x="1449" y="225"/>
                  </a:lnTo>
                  <a:lnTo>
                    <a:pt x="1398" y="190"/>
                  </a:lnTo>
                  <a:lnTo>
                    <a:pt x="1345" y="162"/>
                  </a:lnTo>
                  <a:lnTo>
                    <a:pt x="1317" y="150"/>
                  </a:lnTo>
                  <a:lnTo>
                    <a:pt x="1289" y="140"/>
                  </a:lnTo>
                  <a:lnTo>
                    <a:pt x="1259" y="131"/>
                  </a:lnTo>
                  <a:lnTo>
                    <a:pt x="1230" y="124"/>
                  </a:lnTo>
                  <a:lnTo>
                    <a:pt x="1199" y="119"/>
                  </a:lnTo>
                  <a:lnTo>
                    <a:pt x="1169" y="115"/>
                  </a:lnTo>
                  <a:lnTo>
                    <a:pt x="1137" y="113"/>
                  </a:lnTo>
                  <a:lnTo>
                    <a:pt x="1104" y="112"/>
                  </a:lnTo>
                  <a:lnTo>
                    <a:pt x="1030" y="114"/>
                  </a:lnTo>
                  <a:lnTo>
                    <a:pt x="996" y="116"/>
                  </a:lnTo>
                  <a:lnTo>
                    <a:pt x="964" y="121"/>
                  </a:lnTo>
                  <a:lnTo>
                    <a:pt x="906" y="131"/>
                  </a:lnTo>
                  <a:lnTo>
                    <a:pt x="881" y="139"/>
                  </a:lnTo>
                  <a:lnTo>
                    <a:pt x="858" y="147"/>
                  </a:lnTo>
                  <a:lnTo>
                    <a:pt x="837" y="156"/>
                  </a:lnTo>
                  <a:lnTo>
                    <a:pt x="818" y="166"/>
                  </a:lnTo>
                  <a:lnTo>
                    <a:pt x="802" y="178"/>
                  </a:lnTo>
                  <a:lnTo>
                    <a:pt x="787" y="189"/>
                  </a:lnTo>
                  <a:lnTo>
                    <a:pt x="776" y="203"/>
                  </a:lnTo>
                  <a:lnTo>
                    <a:pt x="767" y="217"/>
                  </a:lnTo>
                  <a:lnTo>
                    <a:pt x="760" y="231"/>
                  </a:lnTo>
                  <a:lnTo>
                    <a:pt x="756" y="247"/>
                  </a:lnTo>
                  <a:lnTo>
                    <a:pt x="749" y="292"/>
                  </a:lnTo>
                  <a:lnTo>
                    <a:pt x="743" y="365"/>
                  </a:lnTo>
                  <a:lnTo>
                    <a:pt x="738" y="464"/>
                  </a:lnTo>
                  <a:lnTo>
                    <a:pt x="734" y="592"/>
                  </a:lnTo>
                  <a:lnTo>
                    <a:pt x="732" y="651"/>
                  </a:lnTo>
                  <a:lnTo>
                    <a:pt x="730" y="693"/>
                  </a:lnTo>
                  <a:lnTo>
                    <a:pt x="725" y="757"/>
                  </a:lnTo>
                  <a:lnTo>
                    <a:pt x="722" y="848"/>
                  </a:lnTo>
                  <a:lnTo>
                    <a:pt x="721" y="1029"/>
                  </a:lnTo>
                  <a:lnTo>
                    <a:pt x="707" y="1066"/>
                  </a:lnTo>
                  <a:lnTo>
                    <a:pt x="678" y="1161"/>
                  </a:lnTo>
                  <a:lnTo>
                    <a:pt x="663" y="1225"/>
                  </a:lnTo>
                  <a:lnTo>
                    <a:pt x="649" y="1296"/>
                  </a:lnTo>
                  <a:lnTo>
                    <a:pt x="644" y="1334"/>
                  </a:lnTo>
                  <a:lnTo>
                    <a:pt x="639" y="1372"/>
                  </a:lnTo>
                  <a:lnTo>
                    <a:pt x="637" y="1412"/>
                  </a:lnTo>
                  <a:lnTo>
                    <a:pt x="636" y="1452"/>
                  </a:lnTo>
                  <a:lnTo>
                    <a:pt x="639" y="1539"/>
                  </a:lnTo>
                  <a:lnTo>
                    <a:pt x="649" y="1629"/>
                  </a:lnTo>
                  <a:lnTo>
                    <a:pt x="663" y="1718"/>
                  </a:lnTo>
                  <a:lnTo>
                    <a:pt x="679" y="1800"/>
                  </a:lnTo>
                  <a:lnTo>
                    <a:pt x="695" y="1872"/>
                  </a:lnTo>
                  <a:lnTo>
                    <a:pt x="708" y="1929"/>
                  </a:lnTo>
                  <a:lnTo>
                    <a:pt x="722" y="1980"/>
                  </a:lnTo>
                  <a:lnTo>
                    <a:pt x="723" y="2190"/>
                  </a:lnTo>
                  <a:lnTo>
                    <a:pt x="726" y="2359"/>
                  </a:lnTo>
                  <a:lnTo>
                    <a:pt x="732" y="2491"/>
                  </a:lnTo>
                  <a:lnTo>
                    <a:pt x="735" y="2541"/>
                  </a:lnTo>
                  <a:lnTo>
                    <a:pt x="740" y="2582"/>
                  </a:lnTo>
                  <a:lnTo>
                    <a:pt x="750" y="2647"/>
                  </a:lnTo>
                  <a:lnTo>
                    <a:pt x="757" y="2674"/>
                  </a:lnTo>
                  <a:lnTo>
                    <a:pt x="765" y="2699"/>
                  </a:lnTo>
                  <a:lnTo>
                    <a:pt x="774" y="2721"/>
                  </a:lnTo>
                  <a:lnTo>
                    <a:pt x="783" y="2739"/>
                  </a:lnTo>
                  <a:lnTo>
                    <a:pt x="793" y="2754"/>
                  </a:lnTo>
                  <a:lnTo>
                    <a:pt x="804" y="2766"/>
                  </a:lnTo>
                  <a:lnTo>
                    <a:pt x="834" y="2782"/>
                  </a:lnTo>
                  <a:lnTo>
                    <a:pt x="868" y="2796"/>
                  </a:lnTo>
                  <a:lnTo>
                    <a:pt x="907" y="2806"/>
                  </a:lnTo>
                  <a:lnTo>
                    <a:pt x="953" y="2814"/>
                  </a:lnTo>
                  <a:lnTo>
                    <a:pt x="996" y="2823"/>
                  </a:lnTo>
                  <a:lnTo>
                    <a:pt x="1012" y="2829"/>
                  </a:lnTo>
                  <a:lnTo>
                    <a:pt x="1025" y="2836"/>
                  </a:lnTo>
                  <a:lnTo>
                    <a:pt x="1036" y="2844"/>
                  </a:lnTo>
                  <a:lnTo>
                    <a:pt x="1043" y="2853"/>
                  </a:lnTo>
                  <a:lnTo>
                    <a:pt x="1048" y="2863"/>
                  </a:lnTo>
                  <a:lnTo>
                    <a:pt x="1050" y="2873"/>
                  </a:lnTo>
                  <a:lnTo>
                    <a:pt x="1045" y="2893"/>
                  </a:lnTo>
                  <a:lnTo>
                    <a:pt x="1041" y="2895"/>
                  </a:lnTo>
                  <a:lnTo>
                    <a:pt x="1032" y="2896"/>
                  </a:lnTo>
                  <a:lnTo>
                    <a:pt x="853" y="2883"/>
                  </a:lnTo>
                  <a:lnTo>
                    <a:pt x="680" y="2872"/>
                  </a:lnTo>
                  <a:lnTo>
                    <a:pt x="509" y="2869"/>
                  </a:lnTo>
                  <a:lnTo>
                    <a:pt x="406" y="2870"/>
                  </a:lnTo>
                  <a:lnTo>
                    <a:pt x="307" y="2876"/>
                  </a:lnTo>
                  <a:lnTo>
                    <a:pt x="209" y="2884"/>
                  </a:lnTo>
                  <a:lnTo>
                    <a:pt x="114" y="2896"/>
                  </a:lnTo>
                  <a:lnTo>
                    <a:pt x="80" y="2901"/>
                  </a:lnTo>
                  <a:lnTo>
                    <a:pt x="67" y="2899"/>
                  </a:lnTo>
                  <a:lnTo>
                    <a:pt x="58" y="2893"/>
                  </a:lnTo>
                  <a:lnTo>
                    <a:pt x="53" y="2883"/>
                  </a:lnTo>
                  <a:lnTo>
                    <a:pt x="51" y="2869"/>
                  </a:lnTo>
                  <a:lnTo>
                    <a:pt x="54" y="2852"/>
                  </a:lnTo>
                  <a:lnTo>
                    <a:pt x="59" y="2843"/>
                  </a:lnTo>
                  <a:lnTo>
                    <a:pt x="64" y="2835"/>
                  </a:lnTo>
                  <a:lnTo>
                    <a:pt x="80" y="2820"/>
                  </a:lnTo>
                  <a:lnTo>
                    <a:pt x="103" y="2807"/>
                  </a:lnTo>
                  <a:lnTo>
                    <a:pt x="145" y="2787"/>
                  </a:lnTo>
                  <a:lnTo>
                    <a:pt x="182" y="2766"/>
                  </a:lnTo>
                  <a:lnTo>
                    <a:pt x="202" y="2760"/>
                  </a:lnTo>
                  <a:lnTo>
                    <a:pt x="222" y="2752"/>
                  </a:lnTo>
                  <a:lnTo>
                    <a:pt x="239" y="2741"/>
                  </a:lnTo>
                  <a:lnTo>
                    <a:pt x="255" y="2728"/>
                  </a:lnTo>
                  <a:lnTo>
                    <a:pt x="268" y="2713"/>
                  </a:lnTo>
                  <a:lnTo>
                    <a:pt x="281" y="2697"/>
                  </a:lnTo>
                  <a:lnTo>
                    <a:pt x="292" y="2677"/>
                  </a:lnTo>
                  <a:lnTo>
                    <a:pt x="301" y="2656"/>
                  </a:lnTo>
                  <a:lnTo>
                    <a:pt x="308" y="2630"/>
                  </a:lnTo>
                  <a:lnTo>
                    <a:pt x="315" y="2597"/>
                  </a:lnTo>
                  <a:lnTo>
                    <a:pt x="320" y="2555"/>
                  </a:lnTo>
                  <a:lnTo>
                    <a:pt x="325" y="2508"/>
                  </a:lnTo>
                  <a:lnTo>
                    <a:pt x="331" y="2390"/>
                  </a:lnTo>
                  <a:lnTo>
                    <a:pt x="333" y="2243"/>
                  </a:lnTo>
                  <a:lnTo>
                    <a:pt x="333" y="2077"/>
                  </a:lnTo>
                  <a:lnTo>
                    <a:pt x="333" y="1500"/>
                  </a:lnTo>
                  <a:lnTo>
                    <a:pt x="333" y="1144"/>
                  </a:lnTo>
                  <a:lnTo>
                    <a:pt x="331" y="869"/>
                  </a:lnTo>
                  <a:lnTo>
                    <a:pt x="328" y="649"/>
                  </a:lnTo>
                  <a:lnTo>
                    <a:pt x="322" y="486"/>
                  </a:lnTo>
                  <a:lnTo>
                    <a:pt x="313" y="378"/>
                  </a:lnTo>
                  <a:lnTo>
                    <a:pt x="309" y="341"/>
                  </a:lnTo>
                  <a:lnTo>
                    <a:pt x="302" y="307"/>
                  </a:lnTo>
                  <a:lnTo>
                    <a:pt x="295" y="277"/>
                  </a:lnTo>
                  <a:lnTo>
                    <a:pt x="287" y="251"/>
                  </a:lnTo>
                  <a:lnTo>
                    <a:pt x="278" y="229"/>
                  </a:lnTo>
                  <a:lnTo>
                    <a:pt x="268" y="211"/>
                  </a:lnTo>
                  <a:lnTo>
                    <a:pt x="257" y="196"/>
                  </a:lnTo>
                  <a:lnTo>
                    <a:pt x="251" y="190"/>
                  </a:lnTo>
                  <a:lnTo>
                    <a:pt x="244" y="186"/>
                  </a:lnTo>
                  <a:lnTo>
                    <a:pt x="219" y="172"/>
                  </a:lnTo>
                  <a:lnTo>
                    <a:pt x="205" y="166"/>
                  </a:lnTo>
                  <a:lnTo>
                    <a:pt x="188" y="161"/>
                  </a:lnTo>
                  <a:lnTo>
                    <a:pt x="148" y="153"/>
                  </a:lnTo>
                  <a:lnTo>
                    <a:pt x="101" y="146"/>
                  </a:lnTo>
                  <a:lnTo>
                    <a:pt x="57" y="139"/>
                  </a:lnTo>
                  <a:lnTo>
                    <a:pt x="26" y="129"/>
                  </a:lnTo>
                  <a:lnTo>
                    <a:pt x="7" y="114"/>
                  </a:lnTo>
                  <a:lnTo>
                    <a:pt x="2" y="106"/>
                  </a:lnTo>
                  <a:lnTo>
                    <a:pt x="0" y="97"/>
                  </a:lnTo>
                  <a:lnTo>
                    <a:pt x="2" y="72"/>
                  </a:lnTo>
                  <a:lnTo>
                    <a:pt x="4" y="63"/>
                  </a:lnTo>
                  <a:lnTo>
                    <a:pt x="8" y="57"/>
                  </a:lnTo>
                  <a:lnTo>
                    <a:pt x="14" y="52"/>
                  </a:lnTo>
                  <a:lnTo>
                    <a:pt x="23" y="49"/>
                  </a:lnTo>
                  <a:lnTo>
                    <a:pt x="35" y="47"/>
                  </a:lnTo>
                  <a:lnTo>
                    <a:pt x="50" y="47"/>
                  </a:lnTo>
                  <a:lnTo>
                    <a:pt x="90" y="49"/>
                  </a:lnTo>
                  <a:lnTo>
                    <a:pt x="156" y="56"/>
                  </a:lnTo>
                  <a:lnTo>
                    <a:pt x="218" y="60"/>
                  </a:lnTo>
                  <a:lnTo>
                    <a:pt x="279" y="64"/>
                  </a:lnTo>
                  <a:lnTo>
                    <a:pt x="337" y="65"/>
                  </a:lnTo>
                  <a:lnTo>
                    <a:pt x="405" y="63"/>
                  </a:lnTo>
                  <a:lnTo>
                    <a:pt x="492" y="57"/>
                  </a:lnTo>
                  <a:lnTo>
                    <a:pt x="723" y="32"/>
                  </a:lnTo>
                  <a:lnTo>
                    <a:pt x="850" y="18"/>
                  </a:lnTo>
                  <a:lnTo>
                    <a:pt x="962" y="8"/>
                  </a:lnTo>
                  <a:lnTo>
                    <a:pt x="1060" y="2"/>
                  </a:lnTo>
                  <a:lnTo>
                    <a:pt x="1143" y="0"/>
                  </a:lnTo>
                  <a:lnTo>
                    <a:pt x="1253" y="3"/>
                  </a:lnTo>
                  <a:lnTo>
                    <a:pt x="1305" y="7"/>
                  </a:lnTo>
                  <a:lnTo>
                    <a:pt x="1357" y="13"/>
                  </a:lnTo>
                  <a:lnTo>
                    <a:pt x="1406" y="20"/>
                  </a:lnTo>
                  <a:lnTo>
                    <a:pt x="1454" y="30"/>
                  </a:lnTo>
                  <a:lnTo>
                    <a:pt x="1547" y="52"/>
                  </a:lnTo>
                  <a:lnTo>
                    <a:pt x="1634" y="83"/>
                  </a:lnTo>
                  <a:lnTo>
                    <a:pt x="1676" y="100"/>
                  </a:lnTo>
                  <a:lnTo>
                    <a:pt x="1715" y="120"/>
                  </a:lnTo>
                  <a:lnTo>
                    <a:pt x="1754" y="140"/>
                  </a:lnTo>
                  <a:lnTo>
                    <a:pt x="1791" y="163"/>
                  </a:lnTo>
                  <a:lnTo>
                    <a:pt x="1827" y="187"/>
                  </a:lnTo>
                  <a:lnTo>
                    <a:pt x="1861" y="212"/>
                  </a:lnTo>
                  <a:lnTo>
                    <a:pt x="1925" y="268"/>
                  </a:lnTo>
                  <a:lnTo>
                    <a:pt x="1953" y="296"/>
                  </a:lnTo>
                  <a:lnTo>
                    <a:pt x="1980" y="327"/>
                  </a:lnTo>
                  <a:lnTo>
                    <a:pt x="2004" y="358"/>
                  </a:lnTo>
                  <a:lnTo>
                    <a:pt x="2026" y="391"/>
                  </a:lnTo>
                  <a:lnTo>
                    <a:pt x="2046" y="424"/>
                  </a:lnTo>
                  <a:lnTo>
                    <a:pt x="2064" y="458"/>
                  </a:lnTo>
                  <a:lnTo>
                    <a:pt x="2080" y="495"/>
                  </a:lnTo>
                  <a:lnTo>
                    <a:pt x="2093" y="531"/>
                  </a:lnTo>
                  <a:lnTo>
                    <a:pt x="2106" y="569"/>
                  </a:lnTo>
                  <a:lnTo>
                    <a:pt x="2115" y="608"/>
                  </a:lnTo>
                  <a:lnTo>
                    <a:pt x="2122" y="646"/>
                  </a:lnTo>
                  <a:lnTo>
                    <a:pt x="2127" y="687"/>
                  </a:lnTo>
                  <a:lnTo>
                    <a:pt x="2131" y="729"/>
                  </a:lnTo>
                  <a:lnTo>
                    <a:pt x="2132" y="773"/>
                  </a:lnTo>
                  <a:lnTo>
                    <a:pt x="2129" y="833"/>
                  </a:lnTo>
                  <a:lnTo>
                    <a:pt x="2126" y="863"/>
                  </a:lnTo>
                  <a:lnTo>
                    <a:pt x="2122" y="892"/>
                  </a:lnTo>
                  <a:lnTo>
                    <a:pt x="2116" y="921"/>
                  </a:lnTo>
                  <a:lnTo>
                    <a:pt x="2109" y="949"/>
                  </a:lnTo>
                  <a:lnTo>
                    <a:pt x="2092" y="1004"/>
                  </a:lnTo>
                  <a:lnTo>
                    <a:pt x="2071" y="1058"/>
                  </a:lnTo>
                  <a:lnTo>
                    <a:pt x="2043" y="1108"/>
                  </a:lnTo>
                  <a:lnTo>
                    <a:pt x="2012" y="1157"/>
                  </a:lnTo>
                  <a:lnTo>
                    <a:pt x="1976" y="1205"/>
                  </a:lnTo>
                  <a:lnTo>
                    <a:pt x="1935" y="1249"/>
                  </a:lnTo>
                  <a:lnTo>
                    <a:pt x="1912" y="1270"/>
                  </a:lnTo>
                  <a:lnTo>
                    <a:pt x="1890" y="1290"/>
                  </a:lnTo>
                  <a:lnTo>
                    <a:pt x="1866" y="1310"/>
                  </a:lnTo>
                  <a:lnTo>
                    <a:pt x="1841" y="1328"/>
                  </a:lnTo>
                  <a:lnTo>
                    <a:pt x="1789" y="1363"/>
                  </a:lnTo>
                  <a:lnTo>
                    <a:pt x="1732" y="1394"/>
                  </a:lnTo>
                  <a:lnTo>
                    <a:pt x="1672" y="1422"/>
                  </a:lnTo>
                  <a:lnTo>
                    <a:pt x="1608" y="1448"/>
                  </a:lnTo>
                  <a:lnTo>
                    <a:pt x="1540" y="1470"/>
                  </a:lnTo>
                  <a:lnTo>
                    <a:pt x="1612" y="1596"/>
                  </a:lnTo>
                  <a:lnTo>
                    <a:pt x="1684" y="1717"/>
                  </a:lnTo>
                  <a:lnTo>
                    <a:pt x="1755" y="1832"/>
                  </a:lnTo>
                  <a:lnTo>
                    <a:pt x="1825" y="1940"/>
                  </a:lnTo>
                  <a:lnTo>
                    <a:pt x="1895" y="2045"/>
                  </a:lnTo>
                  <a:lnTo>
                    <a:pt x="1964" y="2143"/>
                  </a:lnTo>
                  <a:lnTo>
                    <a:pt x="2032" y="2236"/>
                  </a:lnTo>
                  <a:lnTo>
                    <a:pt x="2100" y="2323"/>
                  </a:lnTo>
                  <a:lnTo>
                    <a:pt x="2192" y="2435"/>
                  </a:lnTo>
                  <a:lnTo>
                    <a:pt x="2237" y="2487"/>
                  </a:lnTo>
                  <a:lnTo>
                    <a:pt x="2281" y="2536"/>
                  </a:lnTo>
                  <a:lnTo>
                    <a:pt x="2326" y="2583"/>
                  </a:lnTo>
                  <a:lnTo>
                    <a:pt x="2370" y="2626"/>
                  </a:lnTo>
                  <a:lnTo>
                    <a:pt x="2415" y="2666"/>
                  </a:lnTo>
                  <a:lnTo>
                    <a:pt x="2459" y="2704"/>
                  </a:lnTo>
                  <a:lnTo>
                    <a:pt x="2482" y="2722"/>
                  </a:lnTo>
                  <a:lnTo>
                    <a:pt x="2508" y="2740"/>
                  </a:lnTo>
                  <a:lnTo>
                    <a:pt x="2565" y="2777"/>
                  </a:lnTo>
                  <a:lnTo>
                    <a:pt x="2624" y="2811"/>
                  </a:lnTo>
                  <a:lnTo>
                    <a:pt x="2680" y="2842"/>
                  </a:lnTo>
                  <a:lnTo>
                    <a:pt x="2774" y="2889"/>
                  </a:lnTo>
                  <a:lnTo>
                    <a:pt x="2813" y="290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27" name="Freeform 11"/>
            <p:cNvSpPr>
              <a:spLocks/>
            </p:cNvSpPr>
            <p:nvPr userDrawn="1"/>
          </p:nvSpPr>
          <p:spPr bwMode="auto">
            <a:xfrm>
              <a:off x="568" y="4144"/>
              <a:ext cx="15" cy="9"/>
            </a:xfrm>
            <a:custGeom>
              <a:avLst/>
              <a:gdLst/>
              <a:ahLst/>
              <a:cxnLst>
                <a:cxn ang="0">
                  <a:pos x="2" y="0"/>
                </a:cxn>
                <a:cxn ang="0">
                  <a:pos x="44" y="13"/>
                </a:cxn>
                <a:cxn ang="0">
                  <a:pos x="74" y="26"/>
                </a:cxn>
                <a:cxn ang="0">
                  <a:pos x="94" y="42"/>
                </a:cxn>
                <a:cxn ang="0">
                  <a:pos x="99" y="50"/>
                </a:cxn>
                <a:cxn ang="0">
                  <a:pos x="100" y="58"/>
                </a:cxn>
                <a:cxn ang="0">
                  <a:pos x="91" y="61"/>
                </a:cxn>
                <a:cxn ang="0">
                  <a:pos x="90" y="53"/>
                </a:cxn>
                <a:cxn ang="0">
                  <a:pos x="87" y="48"/>
                </a:cxn>
                <a:cxn ang="0">
                  <a:pos x="70" y="34"/>
                </a:cxn>
                <a:cxn ang="0">
                  <a:pos x="42" y="22"/>
                </a:cxn>
                <a:cxn ang="0">
                  <a:pos x="0" y="9"/>
                </a:cxn>
                <a:cxn ang="0">
                  <a:pos x="2" y="0"/>
                </a:cxn>
              </a:cxnLst>
              <a:rect l="0" t="0" r="r" b="b"/>
              <a:pathLst>
                <a:path w="100" h="61">
                  <a:moveTo>
                    <a:pt x="2" y="0"/>
                  </a:moveTo>
                  <a:lnTo>
                    <a:pt x="44" y="13"/>
                  </a:lnTo>
                  <a:lnTo>
                    <a:pt x="74" y="26"/>
                  </a:lnTo>
                  <a:lnTo>
                    <a:pt x="94" y="42"/>
                  </a:lnTo>
                  <a:lnTo>
                    <a:pt x="99" y="50"/>
                  </a:lnTo>
                  <a:lnTo>
                    <a:pt x="100" y="58"/>
                  </a:lnTo>
                  <a:lnTo>
                    <a:pt x="91" y="61"/>
                  </a:lnTo>
                  <a:lnTo>
                    <a:pt x="90" y="53"/>
                  </a:lnTo>
                  <a:lnTo>
                    <a:pt x="87" y="48"/>
                  </a:lnTo>
                  <a:lnTo>
                    <a:pt x="70" y="34"/>
                  </a:lnTo>
                  <a:lnTo>
                    <a:pt x="42" y="22"/>
                  </a:lnTo>
                  <a:lnTo>
                    <a:pt x="0" y="9"/>
                  </a:lnTo>
                  <a:lnTo>
                    <a:pt x="2"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28" name="Freeform 12"/>
            <p:cNvSpPr>
              <a:spLocks/>
            </p:cNvSpPr>
            <p:nvPr userDrawn="1"/>
          </p:nvSpPr>
          <p:spPr bwMode="auto">
            <a:xfrm>
              <a:off x="580" y="4152"/>
              <a:ext cx="3" cy="5"/>
            </a:xfrm>
            <a:custGeom>
              <a:avLst/>
              <a:gdLst/>
              <a:ahLst/>
              <a:cxnLst>
                <a:cxn ang="0">
                  <a:pos x="18" y="1"/>
                </a:cxn>
                <a:cxn ang="0">
                  <a:pos x="16" y="19"/>
                </a:cxn>
                <a:cxn ang="0">
                  <a:pos x="12" y="28"/>
                </a:cxn>
                <a:cxn ang="0">
                  <a:pos x="7" y="32"/>
                </a:cxn>
                <a:cxn ang="0">
                  <a:pos x="0" y="26"/>
                </a:cxn>
                <a:cxn ang="0">
                  <a:pos x="5" y="22"/>
                </a:cxn>
                <a:cxn ang="0">
                  <a:pos x="7" y="16"/>
                </a:cxn>
                <a:cxn ang="0">
                  <a:pos x="9" y="0"/>
                </a:cxn>
                <a:cxn ang="0">
                  <a:pos x="18" y="1"/>
                </a:cxn>
              </a:cxnLst>
              <a:rect l="0" t="0" r="r" b="b"/>
              <a:pathLst>
                <a:path w="18" h="32">
                  <a:moveTo>
                    <a:pt x="18" y="1"/>
                  </a:moveTo>
                  <a:lnTo>
                    <a:pt x="16" y="19"/>
                  </a:lnTo>
                  <a:lnTo>
                    <a:pt x="12" y="28"/>
                  </a:lnTo>
                  <a:lnTo>
                    <a:pt x="7" y="32"/>
                  </a:lnTo>
                  <a:lnTo>
                    <a:pt x="0" y="26"/>
                  </a:lnTo>
                  <a:lnTo>
                    <a:pt x="5" y="22"/>
                  </a:lnTo>
                  <a:lnTo>
                    <a:pt x="7" y="16"/>
                  </a:lnTo>
                  <a:lnTo>
                    <a:pt x="9" y="0"/>
                  </a:lnTo>
                  <a:lnTo>
                    <a:pt x="18"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29" name="Freeform 13"/>
            <p:cNvSpPr>
              <a:spLocks/>
            </p:cNvSpPr>
            <p:nvPr userDrawn="1"/>
          </p:nvSpPr>
          <p:spPr bwMode="auto">
            <a:xfrm>
              <a:off x="581" y="4152"/>
              <a:ext cx="2" cy="1"/>
            </a:xfrm>
            <a:custGeom>
              <a:avLst/>
              <a:gdLst/>
              <a:ahLst/>
              <a:cxnLst>
                <a:cxn ang="0">
                  <a:pos x="9" y="0"/>
                </a:cxn>
                <a:cxn ang="0">
                  <a:pos x="9" y="1"/>
                </a:cxn>
                <a:cxn ang="0">
                  <a:pos x="0" y="0"/>
                </a:cxn>
                <a:cxn ang="0">
                  <a:pos x="0" y="3"/>
                </a:cxn>
                <a:cxn ang="0">
                  <a:pos x="9" y="0"/>
                </a:cxn>
              </a:cxnLst>
              <a:rect l="0" t="0" r="r" b="b"/>
              <a:pathLst>
                <a:path w="9" h="3">
                  <a:moveTo>
                    <a:pt x="9" y="0"/>
                  </a:moveTo>
                  <a:lnTo>
                    <a:pt x="9" y="1"/>
                  </a:lnTo>
                  <a:lnTo>
                    <a:pt x="0" y="0"/>
                  </a:lnTo>
                  <a:lnTo>
                    <a:pt x="0" y="3"/>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0" name="Freeform 14"/>
            <p:cNvSpPr>
              <a:spLocks/>
            </p:cNvSpPr>
            <p:nvPr userDrawn="1"/>
          </p:nvSpPr>
          <p:spPr bwMode="auto">
            <a:xfrm>
              <a:off x="576" y="4156"/>
              <a:ext cx="5" cy="2"/>
            </a:xfrm>
            <a:custGeom>
              <a:avLst/>
              <a:gdLst/>
              <a:ahLst/>
              <a:cxnLst>
                <a:cxn ang="0">
                  <a:pos x="34" y="7"/>
                </a:cxn>
                <a:cxn ang="0">
                  <a:pos x="28" y="12"/>
                </a:cxn>
                <a:cxn ang="0">
                  <a:pos x="20" y="15"/>
                </a:cxn>
                <a:cxn ang="0">
                  <a:pos x="2" y="17"/>
                </a:cxn>
                <a:cxn ang="0">
                  <a:pos x="0" y="9"/>
                </a:cxn>
                <a:cxn ang="0">
                  <a:pos x="17" y="7"/>
                </a:cxn>
                <a:cxn ang="0">
                  <a:pos x="24" y="4"/>
                </a:cxn>
                <a:cxn ang="0">
                  <a:pos x="28" y="0"/>
                </a:cxn>
                <a:cxn ang="0">
                  <a:pos x="34" y="7"/>
                </a:cxn>
              </a:cxnLst>
              <a:rect l="0" t="0" r="r" b="b"/>
              <a:pathLst>
                <a:path w="34" h="17">
                  <a:moveTo>
                    <a:pt x="34" y="7"/>
                  </a:moveTo>
                  <a:lnTo>
                    <a:pt x="28" y="12"/>
                  </a:lnTo>
                  <a:lnTo>
                    <a:pt x="20" y="15"/>
                  </a:lnTo>
                  <a:lnTo>
                    <a:pt x="2" y="17"/>
                  </a:lnTo>
                  <a:lnTo>
                    <a:pt x="0" y="9"/>
                  </a:lnTo>
                  <a:lnTo>
                    <a:pt x="17" y="7"/>
                  </a:lnTo>
                  <a:lnTo>
                    <a:pt x="24" y="4"/>
                  </a:lnTo>
                  <a:lnTo>
                    <a:pt x="28" y="0"/>
                  </a:lnTo>
                  <a:lnTo>
                    <a:pt x="34"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1" name="Freeform 15"/>
            <p:cNvSpPr>
              <a:spLocks/>
            </p:cNvSpPr>
            <p:nvPr userDrawn="1"/>
          </p:nvSpPr>
          <p:spPr bwMode="auto">
            <a:xfrm>
              <a:off x="580" y="4156"/>
              <a:ext cx="1" cy="1"/>
            </a:xfrm>
            <a:custGeom>
              <a:avLst/>
              <a:gdLst/>
              <a:ahLst/>
              <a:cxnLst>
                <a:cxn ang="0">
                  <a:pos x="7" y="7"/>
                </a:cxn>
                <a:cxn ang="0">
                  <a:pos x="6" y="7"/>
                </a:cxn>
                <a:cxn ang="0">
                  <a:pos x="0" y="0"/>
                </a:cxn>
                <a:cxn ang="0">
                  <a:pos x="0" y="1"/>
                </a:cxn>
                <a:cxn ang="0">
                  <a:pos x="7" y="7"/>
                </a:cxn>
              </a:cxnLst>
              <a:rect l="0" t="0" r="r" b="b"/>
              <a:pathLst>
                <a:path w="7" h="7">
                  <a:moveTo>
                    <a:pt x="7" y="7"/>
                  </a:moveTo>
                  <a:lnTo>
                    <a:pt x="6" y="7"/>
                  </a:lnTo>
                  <a:lnTo>
                    <a:pt x="0" y="0"/>
                  </a:lnTo>
                  <a:lnTo>
                    <a:pt x="0" y="1"/>
                  </a:lnTo>
                  <a:lnTo>
                    <a:pt x="7"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2" name="Rectangle 16"/>
            <p:cNvSpPr>
              <a:spLocks noChangeArrowheads="1"/>
            </p:cNvSpPr>
            <p:nvPr userDrawn="1"/>
          </p:nvSpPr>
          <p:spPr bwMode="auto">
            <a:xfrm>
              <a:off x="572" y="4157"/>
              <a:ext cx="4" cy="1"/>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9233" name="Freeform 17"/>
            <p:cNvSpPr>
              <a:spLocks/>
            </p:cNvSpPr>
            <p:nvPr userDrawn="1"/>
          </p:nvSpPr>
          <p:spPr bwMode="auto">
            <a:xfrm>
              <a:off x="576" y="4157"/>
              <a:ext cx="1" cy="1"/>
            </a:xfrm>
            <a:custGeom>
              <a:avLst/>
              <a:gdLst/>
              <a:ahLst/>
              <a:cxnLst>
                <a:cxn ang="0">
                  <a:pos x="2" y="9"/>
                </a:cxn>
                <a:cxn ang="0">
                  <a:pos x="1" y="9"/>
                </a:cxn>
                <a:cxn ang="0">
                  <a:pos x="1" y="0"/>
                </a:cxn>
                <a:cxn ang="0">
                  <a:pos x="0" y="1"/>
                </a:cxn>
                <a:cxn ang="0">
                  <a:pos x="2" y="9"/>
                </a:cxn>
              </a:cxnLst>
              <a:rect l="0" t="0" r="r" b="b"/>
              <a:pathLst>
                <a:path w="2" h="9">
                  <a:moveTo>
                    <a:pt x="2" y="9"/>
                  </a:moveTo>
                  <a:lnTo>
                    <a:pt x="1" y="9"/>
                  </a:lnTo>
                  <a:lnTo>
                    <a:pt x="1" y="0"/>
                  </a:lnTo>
                  <a:lnTo>
                    <a:pt x="0" y="1"/>
                  </a:lnTo>
                  <a:lnTo>
                    <a:pt x="2"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4" name="Freeform 18"/>
            <p:cNvSpPr>
              <a:spLocks/>
            </p:cNvSpPr>
            <p:nvPr userDrawn="1"/>
          </p:nvSpPr>
          <p:spPr bwMode="auto">
            <a:xfrm>
              <a:off x="566" y="4157"/>
              <a:ext cx="6" cy="2"/>
            </a:xfrm>
            <a:custGeom>
              <a:avLst/>
              <a:gdLst/>
              <a:ahLst/>
              <a:cxnLst>
                <a:cxn ang="0">
                  <a:pos x="41" y="8"/>
                </a:cxn>
                <a:cxn ang="0">
                  <a:pos x="0" y="11"/>
                </a:cxn>
                <a:cxn ang="0">
                  <a:pos x="0" y="3"/>
                </a:cxn>
                <a:cxn ang="0">
                  <a:pos x="41" y="0"/>
                </a:cxn>
                <a:cxn ang="0">
                  <a:pos x="41" y="8"/>
                </a:cxn>
              </a:cxnLst>
              <a:rect l="0" t="0" r="r" b="b"/>
              <a:pathLst>
                <a:path w="41" h="11">
                  <a:moveTo>
                    <a:pt x="41" y="8"/>
                  </a:moveTo>
                  <a:lnTo>
                    <a:pt x="0" y="11"/>
                  </a:lnTo>
                  <a:lnTo>
                    <a:pt x="0" y="3"/>
                  </a:lnTo>
                  <a:lnTo>
                    <a:pt x="41" y="0"/>
                  </a:lnTo>
                  <a:lnTo>
                    <a:pt x="41"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5" name="Freeform 19"/>
            <p:cNvSpPr>
              <a:spLocks/>
            </p:cNvSpPr>
            <p:nvPr userDrawn="1"/>
          </p:nvSpPr>
          <p:spPr bwMode="auto">
            <a:xfrm>
              <a:off x="572" y="4157"/>
              <a:ext cx="1" cy="1"/>
            </a:xfrm>
            <a:custGeom>
              <a:avLst/>
              <a:gdLst/>
              <a:ahLst/>
              <a:cxnLst>
                <a:cxn ang="0">
                  <a:pos x="0" y="0"/>
                </a:cxn>
                <a:cxn ang="0">
                  <a:pos x="0" y="1"/>
                </a:cxn>
                <a:cxn ang="0">
                  <a:pos x="0" y="9"/>
                </a:cxn>
                <a:cxn ang="0">
                  <a:pos x="0" y="0"/>
                </a:cxn>
              </a:cxnLst>
              <a:rect l="0" t="0" r="r" b="b"/>
              <a:pathLst>
                <a:path h="9">
                  <a:moveTo>
                    <a:pt x="0" y="0"/>
                  </a:moveTo>
                  <a:lnTo>
                    <a:pt x="0" y="1"/>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6" name="Freeform 20"/>
            <p:cNvSpPr>
              <a:spLocks/>
            </p:cNvSpPr>
            <p:nvPr userDrawn="1"/>
          </p:nvSpPr>
          <p:spPr bwMode="auto">
            <a:xfrm>
              <a:off x="558" y="4158"/>
              <a:ext cx="8" cy="1"/>
            </a:xfrm>
            <a:custGeom>
              <a:avLst/>
              <a:gdLst/>
              <a:ahLst/>
              <a:cxnLst>
                <a:cxn ang="0">
                  <a:pos x="55" y="8"/>
                </a:cxn>
                <a:cxn ang="0">
                  <a:pos x="0" y="10"/>
                </a:cxn>
                <a:cxn ang="0">
                  <a:pos x="0" y="2"/>
                </a:cxn>
                <a:cxn ang="0">
                  <a:pos x="55" y="0"/>
                </a:cxn>
                <a:cxn ang="0">
                  <a:pos x="55" y="8"/>
                </a:cxn>
              </a:cxnLst>
              <a:rect l="0" t="0" r="r" b="b"/>
              <a:pathLst>
                <a:path w="55" h="10">
                  <a:moveTo>
                    <a:pt x="55" y="8"/>
                  </a:moveTo>
                  <a:lnTo>
                    <a:pt x="0" y="10"/>
                  </a:lnTo>
                  <a:lnTo>
                    <a:pt x="0" y="2"/>
                  </a:lnTo>
                  <a:lnTo>
                    <a:pt x="55" y="0"/>
                  </a:lnTo>
                  <a:lnTo>
                    <a:pt x="55"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7" name="Freeform 21"/>
            <p:cNvSpPr>
              <a:spLocks/>
            </p:cNvSpPr>
            <p:nvPr userDrawn="1"/>
          </p:nvSpPr>
          <p:spPr bwMode="auto">
            <a:xfrm>
              <a:off x="566"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8" name="Freeform 22"/>
            <p:cNvSpPr>
              <a:spLocks/>
            </p:cNvSpPr>
            <p:nvPr userDrawn="1"/>
          </p:nvSpPr>
          <p:spPr bwMode="auto">
            <a:xfrm>
              <a:off x="511" y="4149"/>
              <a:ext cx="47" cy="10"/>
            </a:xfrm>
            <a:custGeom>
              <a:avLst/>
              <a:gdLst/>
              <a:ahLst/>
              <a:cxnLst>
                <a:cxn ang="0">
                  <a:pos x="331" y="67"/>
                </a:cxn>
                <a:cxn ang="0">
                  <a:pos x="248" y="64"/>
                </a:cxn>
                <a:cxn ang="0">
                  <a:pos x="205" y="59"/>
                </a:cxn>
                <a:cxn ang="0">
                  <a:pos x="164" y="52"/>
                </a:cxn>
                <a:cxn ang="0">
                  <a:pos x="123" y="44"/>
                </a:cxn>
                <a:cxn ang="0">
                  <a:pos x="82" y="34"/>
                </a:cxn>
                <a:cxn ang="0">
                  <a:pos x="41" y="21"/>
                </a:cxn>
                <a:cxn ang="0">
                  <a:pos x="0" y="8"/>
                </a:cxn>
                <a:cxn ang="0">
                  <a:pos x="4" y="0"/>
                </a:cxn>
                <a:cxn ang="0">
                  <a:pos x="44" y="13"/>
                </a:cxn>
                <a:cxn ang="0">
                  <a:pos x="85" y="26"/>
                </a:cxn>
                <a:cxn ang="0">
                  <a:pos x="126" y="36"/>
                </a:cxn>
                <a:cxn ang="0">
                  <a:pos x="166" y="44"/>
                </a:cxn>
                <a:cxn ang="0">
                  <a:pos x="207" y="51"/>
                </a:cxn>
                <a:cxn ang="0">
                  <a:pos x="248" y="56"/>
                </a:cxn>
                <a:cxn ang="0">
                  <a:pos x="331" y="59"/>
                </a:cxn>
                <a:cxn ang="0">
                  <a:pos x="331" y="67"/>
                </a:cxn>
              </a:cxnLst>
              <a:rect l="0" t="0" r="r" b="b"/>
              <a:pathLst>
                <a:path w="331" h="67">
                  <a:moveTo>
                    <a:pt x="331" y="67"/>
                  </a:moveTo>
                  <a:lnTo>
                    <a:pt x="248" y="64"/>
                  </a:lnTo>
                  <a:lnTo>
                    <a:pt x="205" y="59"/>
                  </a:lnTo>
                  <a:lnTo>
                    <a:pt x="164" y="52"/>
                  </a:lnTo>
                  <a:lnTo>
                    <a:pt x="123" y="44"/>
                  </a:lnTo>
                  <a:lnTo>
                    <a:pt x="82" y="34"/>
                  </a:lnTo>
                  <a:lnTo>
                    <a:pt x="41" y="21"/>
                  </a:lnTo>
                  <a:lnTo>
                    <a:pt x="0" y="8"/>
                  </a:lnTo>
                  <a:lnTo>
                    <a:pt x="4" y="0"/>
                  </a:lnTo>
                  <a:lnTo>
                    <a:pt x="44" y="13"/>
                  </a:lnTo>
                  <a:lnTo>
                    <a:pt x="85" y="26"/>
                  </a:lnTo>
                  <a:lnTo>
                    <a:pt x="126" y="36"/>
                  </a:lnTo>
                  <a:lnTo>
                    <a:pt x="166" y="44"/>
                  </a:lnTo>
                  <a:lnTo>
                    <a:pt x="207" y="51"/>
                  </a:lnTo>
                  <a:lnTo>
                    <a:pt x="248" y="56"/>
                  </a:lnTo>
                  <a:lnTo>
                    <a:pt x="331" y="59"/>
                  </a:lnTo>
                  <a:lnTo>
                    <a:pt x="331" y="6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39" name="Freeform 23"/>
            <p:cNvSpPr>
              <a:spLocks/>
            </p:cNvSpPr>
            <p:nvPr userDrawn="1"/>
          </p:nvSpPr>
          <p:spPr bwMode="auto">
            <a:xfrm>
              <a:off x="558" y="4158"/>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0" name="Freeform 24"/>
            <p:cNvSpPr>
              <a:spLocks/>
            </p:cNvSpPr>
            <p:nvPr userDrawn="1"/>
          </p:nvSpPr>
          <p:spPr bwMode="auto">
            <a:xfrm>
              <a:off x="472" y="4129"/>
              <a:ext cx="40" cy="22"/>
            </a:xfrm>
            <a:custGeom>
              <a:avLst/>
              <a:gdLst/>
              <a:ahLst/>
              <a:cxnLst>
                <a:cxn ang="0">
                  <a:pos x="274" y="150"/>
                </a:cxn>
                <a:cxn ang="0">
                  <a:pos x="241" y="137"/>
                </a:cxn>
                <a:cxn ang="0">
                  <a:pos x="166" y="103"/>
                </a:cxn>
                <a:cxn ang="0">
                  <a:pos x="75" y="59"/>
                </a:cxn>
                <a:cxn ang="0">
                  <a:pos x="33" y="32"/>
                </a:cxn>
                <a:cxn ang="0">
                  <a:pos x="0" y="7"/>
                </a:cxn>
                <a:cxn ang="0">
                  <a:pos x="6" y="0"/>
                </a:cxn>
                <a:cxn ang="0">
                  <a:pos x="39" y="25"/>
                </a:cxn>
                <a:cxn ang="0">
                  <a:pos x="80" y="51"/>
                </a:cxn>
                <a:cxn ang="0">
                  <a:pos x="170" y="95"/>
                </a:cxn>
                <a:cxn ang="0">
                  <a:pos x="246" y="129"/>
                </a:cxn>
                <a:cxn ang="0">
                  <a:pos x="278" y="142"/>
                </a:cxn>
                <a:cxn ang="0">
                  <a:pos x="274" y="150"/>
                </a:cxn>
              </a:cxnLst>
              <a:rect l="0" t="0" r="r" b="b"/>
              <a:pathLst>
                <a:path w="278" h="150">
                  <a:moveTo>
                    <a:pt x="274" y="150"/>
                  </a:moveTo>
                  <a:lnTo>
                    <a:pt x="241" y="137"/>
                  </a:lnTo>
                  <a:lnTo>
                    <a:pt x="166" y="103"/>
                  </a:lnTo>
                  <a:lnTo>
                    <a:pt x="75" y="59"/>
                  </a:lnTo>
                  <a:lnTo>
                    <a:pt x="33" y="32"/>
                  </a:lnTo>
                  <a:lnTo>
                    <a:pt x="0" y="7"/>
                  </a:lnTo>
                  <a:lnTo>
                    <a:pt x="6" y="0"/>
                  </a:lnTo>
                  <a:lnTo>
                    <a:pt x="39" y="25"/>
                  </a:lnTo>
                  <a:lnTo>
                    <a:pt x="80" y="51"/>
                  </a:lnTo>
                  <a:lnTo>
                    <a:pt x="170" y="95"/>
                  </a:lnTo>
                  <a:lnTo>
                    <a:pt x="246" y="129"/>
                  </a:lnTo>
                  <a:lnTo>
                    <a:pt x="278" y="142"/>
                  </a:lnTo>
                  <a:lnTo>
                    <a:pt x="274" y="15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1" name="Freeform 25"/>
            <p:cNvSpPr>
              <a:spLocks/>
            </p:cNvSpPr>
            <p:nvPr userDrawn="1"/>
          </p:nvSpPr>
          <p:spPr bwMode="auto">
            <a:xfrm>
              <a:off x="511" y="4149"/>
              <a:ext cx="1" cy="2"/>
            </a:xfrm>
            <a:custGeom>
              <a:avLst/>
              <a:gdLst/>
              <a:ahLst/>
              <a:cxnLst>
                <a:cxn ang="0">
                  <a:pos x="0" y="8"/>
                </a:cxn>
                <a:cxn ang="0">
                  <a:pos x="4" y="0"/>
                </a:cxn>
                <a:cxn ang="0">
                  <a:pos x="0" y="8"/>
                </a:cxn>
              </a:cxnLst>
              <a:rect l="0" t="0" r="r" b="b"/>
              <a:pathLst>
                <a:path w="4" h="8">
                  <a:moveTo>
                    <a:pt x="0" y="8"/>
                  </a:moveTo>
                  <a:lnTo>
                    <a:pt x="4"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2" name="Freeform 26"/>
            <p:cNvSpPr>
              <a:spLocks/>
            </p:cNvSpPr>
            <p:nvPr userDrawn="1"/>
          </p:nvSpPr>
          <p:spPr bwMode="auto">
            <a:xfrm>
              <a:off x="447" y="4109"/>
              <a:ext cx="26" cy="21"/>
            </a:xfrm>
            <a:custGeom>
              <a:avLst/>
              <a:gdLst/>
              <a:ahLst/>
              <a:cxnLst>
                <a:cxn ang="0">
                  <a:pos x="174" y="145"/>
                </a:cxn>
                <a:cxn ang="0">
                  <a:pos x="80" y="70"/>
                </a:cxn>
                <a:cxn ang="0">
                  <a:pos x="0" y="7"/>
                </a:cxn>
                <a:cxn ang="0">
                  <a:pos x="6" y="0"/>
                </a:cxn>
                <a:cxn ang="0">
                  <a:pos x="86" y="63"/>
                </a:cxn>
                <a:cxn ang="0">
                  <a:pos x="180" y="138"/>
                </a:cxn>
                <a:cxn ang="0">
                  <a:pos x="174" y="145"/>
                </a:cxn>
              </a:cxnLst>
              <a:rect l="0" t="0" r="r" b="b"/>
              <a:pathLst>
                <a:path w="180" h="145">
                  <a:moveTo>
                    <a:pt x="174" y="145"/>
                  </a:moveTo>
                  <a:lnTo>
                    <a:pt x="80" y="70"/>
                  </a:lnTo>
                  <a:lnTo>
                    <a:pt x="0" y="7"/>
                  </a:lnTo>
                  <a:lnTo>
                    <a:pt x="6" y="0"/>
                  </a:lnTo>
                  <a:lnTo>
                    <a:pt x="86" y="63"/>
                  </a:lnTo>
                  <a:lnTo>
                    <a:pt x="180" y="138"/>
                  </a:lnTo>
                  <a:lnTo>
                    <a:pt x="174" y="14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3" name="Freeform 27"/>
            <p:cNvSpPr>
              <a:spLocks/>
            </p:cNvSpPr>
            <p:nvPr userDrawn="1"/>
          </p:nvSpPr>
          <p:spPr bwMode="auto">
            <a:xfrm>
              <a:off x="472" y="412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4" name="Freeform 28"/>
            <p:cNvSpPr>
              <a:spLocks/>
            </p:cNvSpPr>
            <p:nvPr userDrawn="1"/>
          </p:nvSpPr>
          <p:spPr bwMode="auto">
            <a:xfrm>
              <a:off x="444" y="4107"/>
              <a:ext cx="4" cy="3"/>
            </a:xfrm>
            <a:custGeom>
              <a:avLst/>
              <a:gdLst/>
              <a:ahLst/>
              <a:cxnLst>
                <a:cxn ang="0">
                  <a:pos x="20" y="24"/>
                </a:cxn>
                <a:cxn ang="0">
                  <a:pos x="0" y="7"/>
                </a:cxn>
                <a:cxn ang="0">
                  <a:pos x="5" y="0"/>
                </a:cxn>
                <a:cxn ang="0">
                  <a:pos x="26" y="17"/>
                </a:cxn>
                <a:cxn ang="0">
                  <a:pos x="20" y="24"/>
                </a:cxn>
              </a:cxnLst>
              <a:rect l="0" t="0" r="r" b="b"/>
              <a:pathLst>
                <a:path w="26" h="24">
                  <a:moveTo>
                    <a:pt x="20" y="24"/>
                  </a:moveTo>
                  <a:lnTo>
                    <a:pt x="0" y="7"/>
                  </a:lnTo>
                  <a:lnTo>
                    <a:pt x="5" y="0"/>
                  </a:lnTo>
                  <a:lnTo>
                    <a:pt x="26" y="17"/>
                  </a:lnTo>
                  <a:lnTo>
                    <a:pt x="20" y="2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5" name="Freeform 29"/>
            <p:cNvSpPr>
              <a:spLocks/>
            </p:cNvSpPr>
            <p:nvPr userDrawn="1"/>
          </p:nvSpPr>
          <p:spPr bwMode="auto">
            <a:xfrm>
              <a:off x="447" y="4109"/>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6" name="Freeform 30"/>
            <p:cNvSpPr>
              <a:spLocks/>
            </p:cNvSpPr>
            <p:nvPr userDrawn="1"/>
          </p:nvSpPr>
          <p:spPr bwMode="auto">
            <a:xfrm>
              <a:off x="337" y="3963"/>
              <a:ext cx="108" cy="145"/>
            </a:xfrm>
            <a:custGeom>
              <a:avLst/>
              <a:gdLst/>
              <a:ahLst/>
              <a:cxnLst>
                <a:cxn ang="0">
                  <a:pos x="750" y="1012"/>
                </a:cxn>
                <a:cxn ang="0">
                  <a:pos x="704" y="969"/>
                </a:cxn>
                <a:cxn ang="0">
                  <a:pos x="659" y="924"/>
                </a:cxn>
                <a:cxn ang="0">
                  <a:pos x="613" y="877"/>
                </a:cxn>
                <a:cxn ang="0">
                  <a:pos x="568" y="825"/>
                </a:cxn>
                <a:cxn ang="0">
                  <a:pos x="475" y="716"/>
                </a:cxn>
                <a:cxn ang="0">
                  <a:pos x="381" y="595"/>
                </a:cxn>
                <a:cxn ang="0">
                  <a:pos x="287" y="464"/>
                </a:cxn>
                <a:cxn ang="0">
                  <a:pos x="239" y="394"/>
                </a:cxn>
                <a:cxn ang="0">
                  <a:pos x="192" y="323"/>
                </a:cxn>
                <a:cxn ang="0">
                  <a:pos x="96" y="170"/>
                </a:cxn>
                <a:cxn ang="0">
                  <a:pos x="0" y="6"/>
                </a:cxn>
                <a:cxn ang="0">
                  <a:pos x="6" y="0"/>
                </a:cxn>
                <a:cxn ang="0">
                  <a:pos x="103" y="164"/>
                </a:cxn>
                <a:cxn ang="0">
                  <a:pos x="199" y="317"/>
                </a:cxn>
                <a:cxn ang="0">
                  <a:pos x="246" y="389"/>
                </a:cxn>
                <a:cxn ang="0">
                  <a:pos x="294" y="458"/>
                </a:cxn>
                <a:cxn ang="0">
                  <a:pos x="388" y="589"/>
                </a:cxn>
                <a:cxn ang="0">
                  <a:pos x="482" y="710"/>
                </a:cxn>
                <a:cxn ang="0">
                  <a:pos x="574" y="820"/>
                </a:cxn>
                <a:cxn ang="0">
                  <a:pos x="618" y="870"/>
                </a:cxn>
                <a:cxn ang="0">
                  <a:pos x="665" y="918"/>
                </a:cxn>
                <a:cxn ang="0">
                  <a:pos x="710" y="962"/>
                </a:cxn>
                <a:cxn ang="0">
                  <a:pos x="755" y="1005"/>
                </a:cxn>
                <a:cxn ang="0">
                  <a:pos x="750" y="1012"/>
                </a:cxn>
              </a:cxnLst>
              <a:rect l="0" t="0" r="r" b="b"/>
              <a:pathLst>
                <a:path w="755" h="1012">
                  <a:moveTo>
                    <a:pt x="750" y="1012"/>
                  </a:moveTo>
                  <a:lnTo>
                    <a:pt x="704" y="969"/>
                  </a:lnTo>
                  <a:lnTo>
                    <a:pt x="659" y="924"/>
                  </a:lnTo>
                  <a:lnTo>
                    <a:pt x="613" y="877"/>
                  </a:lnTo>
                  <a:lnTo>
                    <a:pt x="568" y="825"/>
                  </a:lnTo>
                  <a:lnTo>
                    <a:pt x="475" y="716"/>
                  </a:lnTo>
                  <a:lnTo>
                    <a:pt x="381" y="595"/>
                  </a:lnTo>
                  <a:lnTo>
                    <a:pt x="287" y="464"/>
                  </a:lnTo>
                  <a:lnTo>
                    <a:pt x="239" y="394"/>
                  </a:lnTo>
                  <a:lnTo>
                    <a:pt x="192" y="323"/>
                  </a:lnTo>
                  <a:lnTo>
                    <a:pt x="96" y="170"/>
                  </a:lnTo>
                  <a:lnTo>
                    <a:pt x="0" y="6"/>
                  </a:lnTo>
                  <a:lnTo>
                    <a:pt x="6" y="0"/>
                  </a:lnTo>
                  <a:lnTo>
                    <a:pt x="103" y="164"/>
                  </a:lnTo>
                  <a:lnTo>
                    <a:pt x="199" y="317"/>
                  </a:lnTo>
                  <a:lnTo>
                    <a:pt x="246" y="389"/>
                  </a:lnTo>
                  <a:lnTo>
                    <a:pt x="294" y="458"/>
                  </a:lnTo>
                  <a:lnTo>
                    <a:pt x="388" y="589"/>
                  </a:lnTo>
                  <a:lnTo>
                    <a:pt x="482" y="710"/>
                  </a:lnTo>
                  <a:lnTo>
                    <a:pt x="574" y="820"/>
                  </a:lnTo>
                  <a:lnTo>
                    <a:pt x="618" y="870"/>
                  </a:lnTo>
                  <a:lnTo>
                    <a:pt x="665" y="918"/>
                  </a:lnTo>
                  <a:lnTo>
                    <a:pt x="710" y="962"/>
                  </a:lnTo>
                  <a:lnTo>
                    <a:pt x="755" y="1005"/>
                  </a:lnTo>
                  <a:lnTo>
                    <a:pt x="750" y="10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7" name="Freeform 31"/>
            <p:cNvSpPr>
              <a:spLocks/>
            </p:cNvSpPr>
            <p:nvPr userDrawn="1"/>
          </p:nvSpPr>
          <p:spPr bwMode="auto">
            <a:xfrm>
              <a:off x="444" y="4107"/>
              <a:ext cx="1" cy="1"/>
            </a:xfrm>
            <a:custGeom>
              <a:avLst/>
              <a:gdLst/>
              <a:ahLst/>
              <a:cxnLst>
                <a:cxn ang="0">
                  <a:pos x="0" y="7"/>
                </a:cxn>
                <a:cxn ang="0">
                  <a:pos x="5" y="0"/>
                </a:cxn>
                <a:cxn ang="0">
                  <a:pos x="0" y="7"/>
                </a:cxn>
              </a:cxnLst>
              <a:rect l="0" t="0" r="r" b="b"/>
              <a:pathLst>
                <a:path w="5" h="7">
                  <a:moveTo>
                    <a:pt x="0" y="7"/>
                  </a:moveTo>
                  <a:lnTo>
                    <a:pt x="5"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8" name="Freeform 32"/>
            <p:cNvSpPr>
              <a:spLocks/>
            </p:cNvSpPr>
            <p:nvPr userDrawn="1"/>
          </p:nvSpPr>
          <p:spPr bwMode="auto">
            <a:xfrm>
              <a:off x="334" y="3956"/>
              <a:ext cx="4" cy="8"/>
            </a:xfrm>
            <a:custGeom>
              <a:avLst/>
              <a:gdLst/>
              <a:ahLst/>
              <a:cxnLst>
                <a:cxn ang="0">
                  <a:pos x="17" y="54"/>
                </a:cxn>
                <a:cxn ang="0">
                  <a:pos x="12" y="42"/>
                </a:cxn>
                <a:cxn ang="0">
                  <a:pos x="8" y="29"/>
                </a:cxn>
                <a:cxn ang="0">
                  <a:pos x="0" y="3"/>
                </a:cxn>
                <a:cxn ang="0">
                  <a:pos x="8" y="0"/>
                </a:cxn>
                <a:cxn ang="0">
                  <a:pos x="16" y="25"/>
                </a:cxn>
                <a:cxn ang="0">
                  <a:pos x="20" y="39"/>
                </a:cxn>
                <a:cxn ang="0">
                  <a:pos x="25" y="49"/>
                </a:cxn>
                <a:cxn ang="0">
                  <a:pos x="17" y="54"/>
                </a:cxn>
              </a:cxnLst>
              <a:rect l="0" t="0" r="r" b="b"/>
              <a:pathLst>
                <a:path w="25" h="54">
                  <a:moveTo>
                    <a:pt x="17" y="54"/>
                  </a:moveTo>
                  <a:lnTo>
                    <a:pt x="12" y="42"/>
                  </a:lnTo>
                  <a:lnTo>
                    <a:pt x="8" y="29"/>
                  </a:lnTo>
                  <a:lnTo>
                    <a:pt x="0" y="3"/>
                  </a:lnTo>
                  <a:lnTo>
                    <a:pt x="8" y="0"/>
                  </a:lnTo>
                  <a:lnTo>
                    <a:pt x="16" y="25"/>
                  </a:lnTo>
                  <a:lnTo>
                    <a:pt x="20" y="39"/>
                  </a:lnTo>
                  <a:lnTo>
                    <a:pt x="25" y="49"/>
                  </a:lnTo>
                  <a:lnTo>
                    <a:pt x="17" y="5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49" name="Freeform 33"/>
            <p:cNvSpPr>
              <a:spLocks/>
            </p:cNvSpPr>
            <p:nvPr userDrawn="1"/>
          </p:nvSpPr>
          <p:spPr bwMode="auto">
            <a:xfrm>
              <a:off x="337" y="3963"/>
              <a:ext cx="1" cy="1"/>
            </a:xfrm>
            <a:custGeom>
              <a:avLst/>
              <a:gdLst/>
              <a:ahLst/>
              <a:cxnLst>
                <a:cxn ang="0">
                  <a:pos x="2" y="6"/>
                </a:cxn>
                <a:cxn ang="0">
                  <a:pos x="0" y="5"/>
                </a:cxn>
                <a:cxn ang="0">
                  <a:pos x="8" y="0"/>
                </a:cxn>
                <a:cxn ang="0">
                  <a:pos x="2" y="6"/>
                </a:cxn>
              </a:cxnLst>
              <a:rect l="0" t="0" r="r" b="b"/>
              <a:pathLst>
                <a:path w="8" h="6">
                  <a:moveTo>
                    <a:pt x="2" y="6"/>
                  </a:moveTo>
                  <a:lnTo>
                    <a:pt x="0" y="5"/>
                  </a:lnTo>
                  <a:lnTo>
                    <a:pt x="8" y="0"/>
                  </a:lnTo>
                  <a:lnTo>
                    <a:pt x="2"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0" name="Freeform 34"/>
            <p:cNvSpPr>
              <a:spLocks/>
            </p:cNvSpPr>
            <p:nvPr userDrawn="1"/>
          </p:nvSpPr>
          <p:spPr bwMode="auto">
            <a:xfrm>
              <a:off x="334" y="3929"/>
              <a:ext cx="2" cy="28"/>
            </a:xfrm>
            <a:custGeom>
              <a:avLst/>
              <a:gdLst/>
              <a:ahLst/>
              <a:cxnLst>
                <a:cxn ang="0">
                  <a:pos x="5" y="194"/>
                </a:cxn>
                <a:cxn ang="0">
                  <a:pos x="13" y="194"/>
                </a:cxn>
                <a:cxn ang="0">
                  <a:pos x="8" y="0"/>
                </a:cxn>
                <a:cxn ang="0">
                  <a:pos x="0" y="0"/>
                </a:cxn>
                <a:cxn ang="0">
                  <a:pos x="5" y="194"/>
                </a:cxn>
              </a:cxnLst>
              <a:rect l="0" t="0" r="r" b="b"/>
              <a:pathLst>
                <a:path w="13" h="194">
                  <a:moveTo>
                    <a:pt x="5" y="194"/>
                  </a:moveTo>
                  <a:lnTo>
                    <a:pt x="13" y="194"/>
                  </a:lnTo>
                  <a:lnTo>
                    <a:pt x="8" y="0"/>
                  </a:lnTo>
                  <a:lnTo>
                    <a:pt x="0" y="0"/>
                  </a:lnTo>
                  <a:lnTo>
                    <a:pt x="5" y="19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1" name="Freeform 35"/>
            <p:cNvSpPr>
              <a:spLocks/>
            </p:cNvSpPr>
            <p:nvPr userDrawn="1"/>
          </p:nvSpPr>
          <p:spPr bwMode="auto">
            <a:xfrm>
              <a:off x="334" y="3956"/>
              <a:ext cx="2" cy="1"/>
            </a:xfrm>
            <a:custGeom>
              <a:avLst/>
              <a:gdLst/>
              <a:ahLst/>
              <a:cxnLst>
                <a:cxn ang="0">
                  <a:pos x="0" y="3"/>
                </a:cxn>
                <a:cxn ang="0">
                  <a:pos x="0" y="1"/>
                </a:cxn>
                <a:cxn ang="0">
                  <a:pos x="8" y="1"/>
                </a:cxn>
                <a:cxn ang="0">
                  <a:pos x="8" y="0"/>
                </a:cxn>
                <a:cxn ang="0">
                  <a:pos x="0" y="3"/>
                </a:cxn>
              </a:cxnLst>
              <a:rect l="0" t="0" r="r" b="b"/>
              <a:pathLst>
                <a:path w="8" h="3">
                  <a:moveTo>
                    <a:pt x="0" y="3"/>
                  </a:moveTo>
                  <a:lnTo>
                    <a:pt x="0" y="1"/>
                  </a:lnTo>
                  <a:lnTo>
                    <a:pt x="8" y="1"/>
                  </a:lnTo>
                  <a:lnTo>
                    <a:pt x="8" y="0"/>
                  </a:lnTo>
                  <a:lnTo>
                    <a:pt x="0" y="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2" name="Freeform 36"/>
            <p:cNvSpPr>
              <a:spLocks/>
            </p:cNvSpPr>
            <p:nvPr userDrawn="1"/>
          </p:nvSpPr>
          <p:spPr bwMode="auto">
            <a:xfrm>
              <a:off x="334" y="3908"/>
              <a:ext cx="53" cy="22"/>
            </a:xfrm>
            <a:custGeom>
              <a:avLst/>
              <a:gdLst/>
              <a:ahLst/>
              <a:cxnLst>
                <a:cxn ang="0">
                  <a:pos x="0" y="140"/>
                </a:cxn>
                <a:cxn ang="0">
                  <a:pos x="57" y="132"/>
                </a:cxn>
                <a:cxn ang="0">
                  <a:pos x="110" y="122"/>
                </a:cxn>
                <a:cxn ang="0">
                  <a:pos x="160" y="109"/>
                </a:cxn>
                <a:cxn ang="0">
                  <a:pos x="206" y="94"/>
                </a:cxn>
                <a:cxn ang="0">
                  <a:pos x="250" y="75"/>
                </a:cxn>
                <a:cxn ang="0">
                  <a:pos x="292" y="53"/>
                </a:cxn>
                <a:cxn ang="0">
                  <a:pos x="331" y="28"/>
                </a:cxn>
                <a:cxn ang="0">
                  <a:pos x="366" y="0"/>
                </a:cxn>
                <a:cxn ang="0">
                  <a:pos x="371" y="6"/>
                </a:cxn>
                <a:cxn ang="0">
                  <a:pos x="335" y="36"/>
                </a:cxn>
                <a:cxn ang="0">
                  <a:pos x="297" y="61"/>
                </a:cxn>
                <a:cxn ang="0">
                  <a:pos x="255" y="83"/>
                </a:cxn>
                <a:cxn ang="0">
                  <a:pos x="210" y="102"/>
                </a:cxn>
                <a:cxn ang="0">
                  <a:pos x="162" y="118"/>
                </a:cxn>
                <a:cxn ang="0">
                  <a:pos x="111" y="131"/>
                </a:cxn>
                <a:cxn ang="0">
                  <a:pos x="58" y="141"/>
                </a:cxn>
                <a:cxn ang="0">
                  <a:pos x="1" y="149"/>
                </a:cxn>
                <a:cxn ang="0">
                  <a:pos x="0" y="140"/>
                </a:cxn>
              </a:cxnLst>
              <a:rect l="0" t="0" r="r" b="b"/>
              <a:pathLst>
                <a:path w="371" h="149">
                  <a:moveTo>
                    <a:pt x="0" y="140"/>
                  </a:moveTo>
                  <a:lnTo>
                    <a:pt x="57" y="132"/>
                  </a:lnTo>
                  <a:lnTo>
                    <a:pt x="110" y="122"/>
                  </a:lnTo>
                  <a:lnTo>
                    <a:pt x="160" y="109"/>
                  </a:lnTo>
                  <a:lnTo>
                    <a:pt x="206" y="94"/>
                  </a:lnTo>
                  <a:lnTo>
                    <a:pt x="250" y="75"/>
                  </a:lnTo>
                  <a:lnTo>
                    <a:pt x="292" y="53"/>
                  </a:lnTo>
                  <a:lnTo>
                    <a:pt x="331" y="28"/>
                  </a:lnTo>
                  <a:lnTo>
                    <a:pt x="366" y="0"/>
                  </a:lnTo>
                  <a:lnTo>
                    <a:pt x="371" y="6"/>
                  </a:lnTo>
                  <a:lnTo>
                    <a:pt x="335" y="36"/>
                  </a:lnTo>
                  <a:lnTo>
                    <a:pt x="297" y="61"/>
                  </a:lnTo>
                  <a:lnTo>
                    <a:pt x="255" y="83"/>
                  </a:lnTo>
                  <a:lnTo>
                    <a:pt x="210" y="102"/>
                  </a:lnTo>
                  <a:lnTo>
                    <a:pt x="162" y="118"/>
                  </a:lnTo>
                  <a:lnTo>
                    <a:pt x="111" y="131"/>
                  </a:lnTo>
                  <a:lnTo>
                    <a:pt x="58" y="141"/>
                  </a:lnTo>
                  <a:lnTo>
                    <a:pt x="1" y="149"/>
                  </a:lnTo>
                  <a:lnTo>
                    <a:pt x="0" y="14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3" name="Freeform 37"/>
            <p:cNvSpPr>
              <a:spLocks/>
            </p:cNvSpPr>
            <p:nvPr userDrawn="1"/>
          </p:nvSpPr>
          <p:spPr bwMode="auto">
            <a:xfrm>
              <a:off x="334" y="3928"/>
              <a:ext cx="1" cy="2"/>
            </a:xfrm>
            <a:custGeom>
              <a:avLst/>
              <a:gdLst/>
              <a:ahLst/>
              <a:cxnLst>
                <a:cxn ang="0">
                  <a:pos x="0" y="4"/>
                </a:cxn>
                <a:cxn ang="0">
                  <a:pos x="0" y="1"/>
                </a:cxn>
                <a:cxn ang="0">
                  <a:pos x="4" y="0"/>
                </a:cxn>
                <a:cxn ang="0">
                  <a:pos x="5" y="9"/>
                </a:cxn>
                <a:cxn ang="0">
                  <a:pos x="8" y="4"/>
                </a:cxn>
                <a:cxn ang="0">
                  <a:pos x="0" y="4"/>
                </a:cxn>
              </a:cxnLst>
              <a:rect l="0" t="0" r="r" b="b"/>
              <a:pathLst>
                <a:path w="8" h="9">
                  <a:moveTo>
                    <a:pt x="0" y="4"/>
                  </a:moveTo>
                  <a:lnTo>
                    <a:pt x="0" y="1"/>
                  </a:lnTo>
                  <a:lnTo>
                    <a:pt x="4" y="0"/>
                  </a:lnTo>
                  <a:lnTo>
                    <a:pt x="5" y="9"/>
                  </a:lnTo>
                  <a:lnTo>
                    <a:pt x="8" y="4"/>
                  </a:lnTo>
                  <a:lnTo>
                    <a:pt x="0" y="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4" name="Freeform 38"/>
            <p:cNvSpPr>
              <a:spLocks/>
            </p:cNvSpPr>
            <p:nvPr userDrawn="1"/>
          </p:nvSpPr>
          <p:spPr bwMode="auto">
            <a:xfrm>
              <a:off x="387" y="3846"/>
              <a:ext cx="26" cy="63"/>
            </a:xfrm>
            <a:custGeom>
              <a:avLst/>
              <a:gdLst/>
              <a:ahLst/>
              <a:cxnLst>
                <a:cxn ang="0">
                  <a:pos x="0" y="437"/>
                </a:cxn>
                <a:cxn ang="0">
                  <a:pos x="21" y="417"/>
                </a:cxn>
                <a:cxn ang="0">
                  <a:pos x="42" y="398"/>
                </a:cxn>
                <a:cxn ang="0">
                  <a:pos x="78" y="352"/>
                </a:cxn>
                <a:cxn ang="0">
                  <a:pos x="94" y="328"/>
                </a:cxn>
                <a:cxn ang="0">
                  <a:pos x="107" y="303"/>
                </a:cxn>
                <a:cxn ang="0">
                  <a:pos x="120" y="278"/>
                </a:cxn>
                <a:cxn ang="0">
                  <a:pos x="132" y="251"/>
                </a:cxn>
                <a:cxn ang="0">
                  <a:pos x="142" y="222"/>
                </a:cxn>
                <a:cxn ang="0">
                  <a:pos x="151" y="195"/>
                </a:cxn>
                <a:cxn ang="0">
                  <a:pos x="159" y="164"/>
                </a:cxn>
                <a:cxn ang="0">
                  <a:pos x="165" y="133"/>
                </a:cxn>
                <a:cxn ang="0">
                  <a:pos x="171" y="102"/>
                </a:cxn>
                <a:cxn ang="0">
                  <a:pos x="174" y="68"/>
                </a:cxn>
                <a:cxn ang="0">
                  <a:pos x="176" y="35"/>
                </a:cxn>
                <a:cxn ang="0">
                  <a:pos x="176" y="0"/>
                </a:cxn>
                <a:cxn ang="0">
                  <a:pos x="184" y="0"/>
                </a:cxn>
                <a:cxn ang="0">
                  <a:pos x="184" y="35"/>
                </a:cxn>
                <a:cxn ang="0">
                  <a:pos x="182" y="71"/>
                </a:cxn>
                <a:cxn ang="0">
                  <a:pos x="179" y="104"/>
                </a:cxn>
                <a:cxn ang="0">
                  <a:pos x="173" y="136"/>
                </a:cxn>
                <a:cxn ang="0">
                  <a:pos x="167" y="168"/>
                </a:cxn>
                <a:cxn ang="0">
                  <a:pos x="159" y="198"/>
                </a:cxn>
                <a:cxn ang="0">
                  <a:pos x="150" y="227"/>
                </a:cxn>
                <a:cxn ang="0">
                  <a:pos x="140" y="255"/>
                </a:cxn>
                <a:cxn ang="0">
                  <a:pos x="128" y="283"/>
                </a:cxn>
                <a:cxn ang="0">
                  <a:pos x="115" y="308"/>
                </a:cxn>
                <a:cxn ang="0">
                  <a:pos x="100" y="334"/>
                </a:cxn>
                <a:cxn ang="0">
                  <a:pos x="85" y="358"/>
                </a:cxn>
                <a:cxn ang="0">
                  <a:pos x="48" y="404"/>
                </a:cxn>
                <a:cxn ang="0">
                  <a:pos x="27" y="424"/>
                </a:cxn>
                <a:cxn ang="0">
                  <a:pos x="5" y="443"/>
                </a:cxn>
                <a:cxn ang="0">
                  <a:pos x="0" y="437"/>
                </a:cxn>
              </a:cxnLst>
              <a:rect l="0" t="0" r="r" b="b"/>
              <a:pathLst>
                <a:path w="184" h="443">
                  <a:moveTo>
                    <a:pt x="0" y="437"/>
                  </a:moveTo>
                  <a:lnTo>
                    <a:pt x="21" y="417"/>
                  </a:lnTo>
                  <a:lnTo>
                    <a:pt x="42" y="398"/>
                  </a:lnTo>
                  <a:lnTo>
                    <a:pt x="78" y="352"/>
                  </a:lnTo>
                  <a:lnTo>
                    <a:pt x="94" y="328"/>
                  </a:lnTo>
                  <a:lnTo>
                    <a:pt x="107" y="303"/>
                  </a:lnTo>
                  <a:lnTo>
                    <a:pt x="120" y="278"/>
                  </a:lnTo>
                  <a:lnTo>
                    <a:pt x="132" y="251"/>
                  </a:lnTo>
                  <a:lnTo>
                    <a:pt x="142" y="222"/>
                  </a:lnTo>
                  <a:lnTo>
                    <a:pt x="151" y="195"/>
                  </a:lnTo>
                  <a:lnTo>
                    <a:pt x="159" y="164"/>
                  </a:lnTo>
                  <a:lnTo>
                    <a:pt x="165" y="133"/>
                  </a:lnTo>
                  <a:lnTo>
                    <a:pt x="171" y="102"/>
                  </a:lnTo>
                  <a:lnTo>
                    <a:pt x="174" y="68"/>
                  </a:lnTo>
                  <a:lnTo>
                    <a:pt x="176" y="35"/>
                  </a:lnTo>
                  <a:lnTo>
                    <a:pt x="176" y="0"/>
                  </a:lnTo>
                  <a:lnTo>
                    <a:pt x="184" y="0"/>
                  </a:lnTo>
                  <a:lnTo>
                    <a:pt x="184" y="35"/>
                  </a:lnTo>
                  <a:lnTo>
                    <a:pt x="182" y="71"/>
                  </a:lnTo>
                  <a:lnTo>
                    <a:pt x="179" y="104"/>
                  </a:lnTo>
                  <a:lnTo>
                    <a:pt x="173" y="136"/>
                  </a:lnTo>
                  <a:lnTo>
                    <a:pt x="167" y="168"/>
                  </a:lnTo>
                  <a:lnTo>
                    <a:pt x="159" y="198"/>
                  </a:lnTo>
                  <a:lnTo>
                    <a:pt x="150" y="227"/>
                  </a:lnTo>
                  <a:lnTo>
                    <a:pt x="140" y="255"/>
                  </a:lnTo>
                  <a:lnTo>
                    <a:pt x="128" y="283"/>
                  </a:lnTo>
                  <a:lnTo>
                    <a:pt x="115" y="308"/>
                  </a:lnTo>
                  <a:lnTo>
                    <a:pt x="100" y="334"/>
                  </a:lnTo>
                  <a:lnTo>
                    <a:pt x="85" y="358"/>
                  </a:lnTo>
                  <a:lnTo>
                    <a:pt x="48" y="404"/>
                  </a:lnTo>
                  <a:lnTo>
                    <a:pt x="27" y="424"/>
                  </a:lnTo>
                  <a:lnTo>
                    <a:pt x="5" y="443"/>
                  </a:lnTo>
                  <a:lnTo>
                    <a:pt x="0" y="43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5" name="Freeform 39"/>
            <p:cNvSpPr>
              <a:spLocks/>
            </p:cNvSpPr>
            <p:nvPr userDrawn="1"/>
          </p:nvSpPr>
          <p:spPr bwMode="auto">
            <a:xfrm>
              <a:off x="387" y="3908"/>
              <a:ext cx="1" cy="1"/>
            </a:xfrm>
            <a:custGeom>
              <a:avLst/>
              <a:gdLst/>
              <a:ahLst/>
              <a:cxnLst>
                <a:cxn ang="0">
                  <a:pos x="5" y="6"/>
                </a:cxn>
                <a:cxn ang="0">
                  <a:pos x="0" y="0"/>
                </a:cxn>
                <a:cxn ang="0">
                  <a:pos x="5" y="6"/>
                </a:cxn>
              </a:cxnLst>
              <a:rect l="0" t="0" r="r" b="b"/>
              <a:pathLst>
                <a:path w="5" h="6">
                  <a:moveTo>
                    <a:pt x="5" y="6"/>
                  </a:moveTo>
                  <a:lnTo>
                    <a:pt x="0" y="0"/>
                  </a:lnTo>
                  <a:lnTo>
                    <a:pt x="5"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6" name="Freeform 40"/>
            <p:cNvSpPr>
              <a:spLocks/>
            </p:cNvSpPr>
            <p:nvPr userDrawn="1"/>
          </p:nvSpPr>
          <p:spPr bwMode="auto">
            <a:xfrm>
              <a:off x="387" y="3774"/>
              <a:ext cx="26" cy="72"/>
            </a:xfrm>
            <a:custGeom>
              <a:avLst/>
              <a:gdLst/>
              <a:ahLst/>
              <a:cxnLst>
                <a:cxn ang="0">
                  <a:pos x="175" y="506"/>
                </a:cxn>
                <a:cxn ang="0">
                  <a:pos x="173" y="432"/>
                </a:cxn>
                <a:cxn ang="0">
                  <a:pos x="164" y="362"/>
                </a:cxn>
                <a:cxn ang="0">
                  <a:pos x="158" y="328"/>
                </a:cxn>
                <a:cxn ang="0">
                  <a:pos x="150" y="295"/>
                </a:cxn>
                <a:cxn ang="0">
                  <a:pos x="131" y="231"/>
                </a:cxn>
                <a:cxn ang="0">
                  <a:pos x="106" y="170"/>
                </a:cxn>
                <a:cxn ang="0">
                  <a:pos x="77" y="112"/>
                </a:cxn>
                <a:cxn ang="0">
                  <a:pos x="60" y="84"/>
                </a:cxn>
                <a:cxn ang="0">
                  <a:pos x="41" y="58"/>
                </a:cxn>
                <a:cxn ang="0">
                  <a:pos x="21" y="32"/>
                </a:cxn>
                <a:cxn ang="0">
                  <a:pos x="0" y="6"/>
                </a:cxn>
                <a:cxn ang="0">
                  <a:pos x="7" y="0"/>
                </a:cxn>
                <a:cxn ang="0">
                  <a:pos x="28" y="26"/>
                </a:cxn>
                <a:cxn ang="0">
                  <a:pos x="47" y="52"/>
                </a:cxn>
                <a:cxn ang="0">
                  <a:pos x="67" y="79"/>
                </a:cxn>
                <a:cxn ang="0">
                  <a:pos x="84" y="107"/>
                </a:cxn>
                <a:cxn ang="0">
                  <a:pos x="114" y="165"/>
                </a:cxn>
                <a:cxn ang="0">
                  <a:pos x="139" y="228"/>
                </a:cxn>
                <a:cxn ang="0">
                  <a:pos x="158" y="292"/>
                </a:cxn>
                <a:cxn ang="0">
                  <a:pos x="166" y="326"/>
                </a:cxn>
                <a:cxn ang="0">
                  <a:pos x="172" y="360"/>
                </a:cxn>
                <a:cxn ang="0">
                  <a:pos x="181" y="432"/>
                </a:cxn>
                <a:cxn ang="0">
                  <a:pos x="183" y="506"/>
                </a:cxn>
                <a:cxn ang="0">
                  <a:pos x="175" y="506"/>
                </a:cxn>
              </a:cxnLst>
              <a:rect l="0" t="0" r="r" b="b"/>
              <a:pathLst>
                <a:path w="183" h="506">
                  <a:moveTo>
                    <a:pt x="175" y="506"/>
                  </a:moveTo>
                  <a:lnTo>
                    <a:pt x="173" y="432"/>
                  </a:lnTo>
                  <a:lnTo>
                    <a:pt x="164" y="362"/>
                  </a:lnTo>
                  <a:lnTo>
                    <a:pt x="158" y="328"/>
                  </a:lnTo>
                  <a:lnTo>
                    <a:pt x="150" y="295"/>
                  </a:lnTo>
                  <a:lnTo>
                    <a:pt x="131" y="231"/>
                  </a:lnTo>
                  <a:lnTo>
                    <a:pt x="106" y="170"/>
                  </a:lnTo>
                  <a:lnTo>
                    <a:pt x="77" y="112"/>
                  </a:lnTo>
                  <a:lnTo>
                    <a:pt x="60" y="84"/>
                  </a:lnTo>
                  <a:lnTo>
                    <a:pt x="41" y="58"/>
                  </a:lnTo>
                  <a:lnTo>
                    <a:pt x="21" y="32"/>
                  </a:lnTo>
                  <a:lnTo>
                    <a:pt x="0" y="6"/>
                  </a:lnTo>
                  <a:lnTo>
                    <a:pt x="7" y="0"/>
                  </a:lnTo>
                  <a:lnTo>
                    <a:pt x="28" y="26"/>
                  </a:lnTo>
                  <a:lnTo>
                    <a:pt x="47" y="52"/>
                  </a:lnTo>
                  <a:lnTo>
                    <a:pt x="67" y="79"/>
                  </a:lnTo>
                  <a:lnTo>
                    <a:pt x="84" y="107"/>
                  </a:lnTo>
                  <a:lnTo>
                    <a:pt x="114" y="165"/>
                  </a:lnTo>
                  <a:lnTo>
                    <a:pt x="139" y="228"/>
                  </a:lnTo>
                  <a:lnTo>
                    <a:pt x="158" y="292"/>
                  </a:lnTo>
                  <a:lnTo>
                    <a:pt x="166" y="326"/>
                  </a:lnTo>
                  <a:lnTo>
                    <a:pt x="172" y="360"/>
                  </a:lnTo>
                  <a:lnTo>
                    <a:pt x="181" y="432"/>
                  </a:lnTo>
                  <a:lnTo>
                    <a:pt x="183" y="506"/>
                  </a:lnTo>
                  <a:lnTo>
                    <a:pt x="175" y="50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7" name="Freeform 41"/>
            <p:cNvSpPr>
              <a:spLocks/>
            </p:cNvSpPr>
            <p:nvPr userDrawn="1"/>
          </p:nvSpPr>
          <p:spPr bwMode="auto">
            <a:xfrm>
              <a:off x="412" y="3846"/>
              <a:ext cx="1" cy="1"/>
            </a:xfrm>
            <a:custGeom>
              <a:avLst/>
              <a:gdLst/>
              <a:ahLst/>
              <a:cxnLst>
                <a:cxn ang="0">
                  <a:pos x="8" y="0"/>
                </a:cxn>
                <a:cxn ang="0">
                  <a:pos x="0" y="0"/>
                </a:cxn>
                <a:cxn ang="0">
                  <a:pos x="8" y="0"/>
                </a:cxn>
              </a:cxnLst>
              <a:rect l="0" t="0" r="r" b="b"/>
              <a:pathLst>
                <a:path w="8">
                  <a:moveTo>
                    <a:pt x="8" y="0"/>
                  </a:moveTo>
                  <a:lnTo>
                    <a:pt x="0" y="0"/>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8" name="Freeform 42"/>
            <p:cNvSpPr>
              <a:spLocks/>
            </p:cNvSpPr>
            <p:nvPr userDrawn="1"/>
          </p:nvSpPr>
          <p:spPr bwMode="auto">
            <a:xfrm>
              <a:off x="324" y="3745"/>
              <a:ext cx="64" cy="29"/>
            </a:xfrm>
            <a:custGeom>
              <a:avLst/>
              <a:gdLst/>
              <a:ahLst/>
              <a:cxnLst>
                <a:cxn ang="0">
                  <a:pos x="436" y="208"/>
                </a:cxn>
                <a:cxn ang="0">
                  <a:pos x="413" y="184"/>
                </a:cxn>
                <a:cxn ang="0">
                  <a:pos x="391" y="161"/>
                </a:cxn>
                <a:cxn ang="0">
                  <a:pos x="367" y="139"/>
                </a:cxn>
                <a:cxn ang="0">
                  <a:pos x="342" y="120"/>
                </a:cxn>
                <a:cxn ang="0">
                  <a:pos x="291" y="86"/>
                </a:cxn>
                <a:cxn ang="0">
                  <a:pos x="239" y="58"/>
                </a:cxn>
                <a:cxn ang="0">
                  <a:pos x="211" y="47"/>
                </a:cxn>
                <a:cxn ang="0">
                  <a:pos x="182" y="37"/>
                </a:cxn>
                <a:cxn ang="0">
                  <a:pos x="153" y="28"/>
                </a:cxn>
                <a:cxn ang="0">
                  <a:pos x="125" y="21"/>
                </a:cxn>
                <a:cxn ang="0">
                  <a:pos x="94" y="15"/>
                </a:cxn>
                <a:cxn ang="0">
                  <a:pos x="65" y="12"/>
                </a:cxn>
                <a:cxn ang="0">
                  <a:pos x="33" y="9"/>
                </a:cxn>
                <a:cxn ang="0">
                  <a:pos x="0" y="8"/>
                </a:cxn>
                <a:cxn ang="0">
                  <a:pos x="0" y="0"/>
                </a:cxn>
                <a:cxn ang="0">
                  <a:pos x="33" y="1"/>
                </a:cxn>
                <a:cxn ang="0">
                  <a:pos x="65" y="4"/>
                </a:cxn>
                <a:cxn ang="0">
                  <a:pos x="96" y="7"/>
                </a:cxn>
                <a:cxn ang="0">
                  <a:pos x="127" y="13"/>
                </a:cxn>
                <a:cxn ang="0">
                  <a:pos x="156" y="20"/>
                </a:cxn>
                <a:cxn ang="0">
                  <a:pos x="186" y="29"/>
                </a:cxn>
                <a:cxn ang="0">
                  <a:pos x="214" y="39"/>
                </a:cxn>
                <a:cxn ang="0">
                  <a:pos x="244" y="50"/>
                </a:cxn>
                <a:cxn ang="0">
                  <a:pos x="297" y="79"/>
                </a:cxn>
                <a:cxn ang="0">
                  <a:pos x="348" y="113"/>
                </a:cxn>
                <a:cxn ang="0">
                  <a:pos x="373" y="132"/>
                </a:cxn>
                <a:cxn ang="0">
                  <a:pos x="396" y="154"/>
                </a:cxn>
                <a:cxn ang="0">
                  <a:pos x="419" y="177"/>
                </a:cxn>
                <a:cxn ang="0">
                  <a:pos x="442" y="201"/>
                </a:cxn>
                <a:cxn ang="0">
                  <a:pos x="436" y="208"/>
                </a:cxn>
              </a:cxnLst>
              <a:rect l="0" t="0" r="r" b="b"/>
              <a:pathLst>
                <a:path w="442" h="208">
                  <a:moveTo>
                    <a:pt x="436" y="208"/>
                  </a:moveTo>
                  <a:lnTo>
                    <a:pt x="413" y="184"/>
                  </a:lnTo>
                  <a:lnTo>
                    <a:pt x="391" y="161"/>
                  </a:lnTo>
                  <a:lnTo>
                    <a:pt x="367" y="139"/>
                  </a:lnTo>
                  <a:lnTo>
                    <a:pt x="342" y="120"/>
                  </a:lnTo>
                  <a:lnTo>
                    <a:pt x="291" y="86"/>
                  </a:lnTo>
                  <a:lnTo>
                    <a:pt x="239" y="58"/>
                  </a:lnTo>
                  <a:lnTo>
                    <a:pt x="211" y="47"/>
                  </a:lnTo>
                  <a:lnTo>
                    <a:pt x="182" y="37"/>
                  </a:lnTo>
                  <a:lnTo>
                    <a:pt x="153" y="28"/>
                  </a:lnTo>
                  <a:lnTo>
                    <a:pt x="125" y="21"/>
                  </a:lnTo>
                  <a:lnTo>
                    <a:pt x="94" y="15"/>
                  </a:lnTo>
                  <a:lnTo>
                    <a:pt x="65" y="12"/>
                  </a:lnTo>
                  <a:lnTo>
                    <a:pt x="33" y="9"/>
                  </a:lnTo>
                  <a:lnTo>
                    <a:pt x="0" y="8"/>
                  </a:lnTo>
                  <a:lnTo>
                    <a:pt x="0" y="0"/>
                  </a:lnTo>
                  <a:lnTo>
                    <a:pt x="33" y="1"/>
                  </a:lnTo>
                  <a:lnTo>
                    <a:pt x="65" y="4"/>
                  </a:lnTo>
                  <a:lnTo>
                    <a:pt x="96" y="7"/>
                  </a:lnTo>
                  <a:lnTo>
                    <a:pt x="127" y="13"/>
                  </a:lnTo>
                  <a:lnTo>
                    <a:pt x="156" y="20"/>
                  </a:lnTo>
                  <a:lnTo>
                    <a:pt x="186" y="29"/>
                  </a:lnTo>
                  <a:lnTo>
                    <a:pt x="214" y="39"/>
                  </a:lnTo>
                  <a:lnTo>
                    <a:pt x="244" y="50"/>
                  </a:lnTo>
                  <a:lnTo>
                    <a:pt x="297" y="79"/>
                  </a:lnTo>
                  <a:lnTo>
                    <a:pt x="348" y="113"/>
                  </a:lnTo>
                  <a:lnTo>
                    <a:pt x="373" y="132"/>
                  </a:lnTo>
                  <a:lnTo>
                    <a:pt x="396" y="154"/>
                  </a:lnTo>
                  <a:lnTo>
                    <a:pt x="419" y="177"/>
                  </a:lnTo>
                  <a:lnTo>
                    <a:pt x="442" y="201"/>
                  </a:lnTo>
                  <a:lnTo>
                    <a:pt x="436" y="20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59" name="Freeform 43"/>
            <p:cNvSpPr>
              <a:spLocks/>
            </p:cNvSpPr>
            <p:nvPr userDrawn="1"/>
          </p:nvSpPr>
          <p:spPr bwMode="auto">
            <a:xfrm>
              <a:off x="387" y="3773"/>
              <a:ext cx="1" cy="1"/>
            </a:xfrm>
            <a:custGeom>
              <a:avLst/>
              <a:gdLst/>
              <a:ahLst/>
              <a:cxnLst>
                <a:cxn ang="0">
                  <a:pos x="7" y="1"/>
                </a:cxn>
                <a:cxn ang="0">
                  <a:pos x="6" y="0"/>
                </a:cxn>
                <a:cxn ang="0">
                  <a:pos x="0" y="7"/>
                </a:cxn>
                <a:cxn ang="0">
                  <a:pos x="7" y="1"/>
                </a:cxn>
              </a:cxnLst>
              <a:rect l="0" t="0" r="r" b="b"/>
              <a:pathLst>
                <a:path w="7" h="7">
                  <a:moveTo>
                    <a:pt x="7" y="1"/>
                  </a:moveTo>
                  <a:lnTo>
                    <a:pt x="6" y="0"/>
                  </a:lnTo>
                  <a:lnTo>
                    <a:pt x="0" y="7"/>
                  </a:lnTo>
                  <a:lnTo>
                    <a:pt x="7"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0" name="Freeform 44"/>
            <p:cNvSpPr>
              <a:spLocks/>
            </p:cNvSpPr>
            <p:nvPr userDrawn="1"/>
          </p:nvSpPr>
          <p:spPr bwMode="auto">
            <a:xfrm>
              <a:off x="289" y="3745"/>
              <a:ext cx="35" cy="6"/>
            </a:xfrm>
            <a:custGeom>
              <a:avLst/>
              <a:gdLst/>
              <a:ahLst/>
              <a:cxnLst>
                <a:cxn ang="0">
                  <a:pos x="249" y="8"/>
                </a:cxn>
                <a:cxn ang="0">
                  <a:pos x="175" y="11"/>
                </a:cxn>
                <a:cxn ang="0">
                  <a:pos x="142" y="13"/>
                </a:cxn>
                <a:cxn ang="0">
                  <a:pos x="110" y="17"/>
                </a:cxn>
                <a:cxn ang="0">
                  <a:pos x="52" y="28"/>
                </a:cxn>
                <a:cxn ang="0">
                  <a:pos x="28" y="36"/>
                </a:cxn>
                <a:cxn ang="0">
                  <a:pos x="5" y="44"/>
                </a:cxn>
                <a:cxn ang="0">
                  <a:pos x="0" y="36"/>
                </a:cxn>
                <a:cxn ang="0">
                  <a:pos x="24" y="28"/>
                </a:cxn>
                <a:cxn ang="0">
                  <a:pos x="49" y="20"/>
                </a:cxn>
                <a:cxn ang="0">
                  <a:pos x="108" y="9"/>
                </a:cxn>
                <a:cxn ang="0">
                  <a:pos x="140" y="5"/>
                </a:cxn>
                <a:cxn ang="0">
                  <a:pos x="175" y="3"/>
                </a:cxn>
                <a:cxn ang="0">
                  <a:pos x="249" y="0"/>
                </a:cxn>
                <a:cxn ang="0">
                  <a:pos x="249" y="8"/>
                </a:cxn>
              </a:cxnLst>
              <a:rect l="0" t="0" r="r" b="b"/>
              <a:pathLst>
                <a:path w="249" h="44">
                  <a:moveTo>
                    <a:pt x="249" y="8"/>
                  </a:moveTo>
                  <a:lnTo>
                    <a:pt x="175" y="11"/>
                  </a:lnTo>
                  <a:lnTo>
                    <a:pt x="142" y="13"/>
                  </a:lnTo>
                  <a:lnTo>
                    <a:pt x="110" y="17"/>
                  </a:lnTo>
                  <a:lnTo>
                    <a:pt x="52" y="28"/>
                  </a:lnTo>
                  <a:lnTo>
                    <a:pt x="28" y="36"/>
                  </a:lnTo>
                  <a:lnTo>
                    <a:pt x="5" y="44"/>
                  </a:lnTo>
                  <a:lnTo>
                    <a:pt x="0" y="36"/>
                  </a:lnTo>
                  <a:lnTo>
                    <a:pt x="24" y="28"/>
                  </a:lnTo>
                  <a:lnTo>
                    <a:pt x="49" y="20"/>
                  </a:lnTo>
                  <a:lnTo>
                    <a:pt x="108" y="9"/>
                  </a:lnTo>
                  <a:lnTo>
                    <a:pt x="140" y="5"/>
                  </a:lnTo>
                  <a:lnTo>
                    <a:pt x="175" y="3"/>
                  </a:lnTo>
                  <a:lnTo>
                    <a:pt x="249" y="0"/>
                  </a:lnTo>
                  <a:lnTo>
                    <a:pt x="249"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1" name="Freeform 45"/>
            <p:cNvSpPr>
              <a:spLocks/>
            </p:cNvSpPr>
            <p:nvPr userDrawn="1"/>
          </p:nvSpPr>
          <p:spPr bwMode="auto">
            <a:xfrm>
              <a:off x="324" y="3745"/>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2" name="Freeform 46"/>
            <p:cNvSpPr>
              <a:spLocks/>
            </p:cNvSpPr>
            <p:nvPr userDrawn="1"/>
          </p:nvSpPr>
          <p:spPr bwMode="auto">
            <a:xfrm>
              <a:off x="274" y="3750"/>
              <a:ext cx="16" cy="15"/>
            </a:xfrm>
            <a:custGeom>
              <a:avLst/>
              <a:gdLst/>
              <a:ahLst/>
              <a:cxnLst>
                <a:cxn ang="0">
                  <a:pos x="109" y="8"/>
                </a:cxn>
                <a:cxn ang="0">
                  <a:pos x="89" y="17"/>
                </a:cxn>
                <a:cxn ang="0">
                  <a:pos x="69" y="26"/>
                </a:cxn>
                <a:cxn ang="0">
                  <a:pos x="53" y="37"/>
                </a:cxn>
                <a:cxn ang="0">
                  <a:pos x="40" y="49"/>
                </a:cxn>
                <a:cxn ang="0">
                  <a:pos x="29" y="62"/>
                </a:cxn>
                <a:cxn ang="0">
                  <a:pos x="20" y="75"/>
                </a:cxn>
                <a:cxn ang="0">
                  <a:pos x="13" y="90"/>
                </a:cxn>
                <a:cxn ang="0">
                  <a:pos x="9" y="104"/>
                </a:cxn>
                <a:cxn ang="0">
                  <a:pos x="0" y="102"/>
                </a:cxn>
                <a:cxn ang="0">
                  <a:pos x="5" y="86"/>
                </a:cxn>
                <a:cxn ang="0">
                  <a:pos x="12" y="70"/>
                </a:cxn>
                <a:cxn ang="0">
                  <a:pos x="22" y="57"/>
                </a:cxn>
                <a:cxn ang="0">
                  <a:pos x="33" y="43"/>
                </a:cxn>
                <a:cxn ang="0">
                  <a:pos x="48" y="30"/>
                </a:cxn>
                <a:cxn ang="0">
                  <a:pos x="64" y="19"/>
                </a:cxn>
                <a:cxn ang="0">
                  <a:pos x="84" y="9"/>
                </a:cxn>
                <a:cxn ang="0">
                  <a:pos x="104" y="0"/>
                </a:cxn>
                <a:cxn ang="0">
                  <a:pos x="109" y="8"/>
                </a:cxn>
              </a:cxnLst>
              <a:rect l="0" t="0" r="r" b="b"/>
              <a:pathLst>
                <a:path w="109" h="104">
                  <a:moveTo>
                    <a:pt x="109" y="8"/>
                  </a:moveTo>
                  <a:lnTo>
                    <a:pt x="89" y="17"/>
                  </a:lnTo>
                  <a:lnTo>
                    <a:pt x="69" y="26"/>
                  </a:lnTo>
                  <a:lnTo>
                    <a:pt x="53" y="37"/>
                  </a:lnTo>
                  <a:lnTo>
                    <a:pt x="40" y="49"/>
                  </a:lnTo>
                  <a:lnTo>
                    <a:pt x="29" y="62"/>
                  </a:lnTo>
                  <a:lnTo>
                    <a:pt x="20" y="75"/>
                  </a:lnTo>
                  <a:lnTo>
                    <a:pt x="13" y="90"/>
                  </a:lnTo>
                  <a:lnTo>
                    <a:pt x="9" y="104"/>
                  </a:lnTo>
                  <a:lnTo>
                    <a:pt x="0" y="102"/>
                  </a:lnTo>
                  <a:lnTo>
                    <a:pt x="5" y="86"/>
                  </a:lnTo>
                  <a:lnTo>
                    <a:pt x="12" y="70"/>
                  </a:lnTo>
                  <a:lnTo>
                    <a:pt x="22" y="57"/>
                  </a:lnTo>
                  <a:lnTo>
                    <a:pt x="33" y="43"/>
                  </a:lnTo>
                  <a:lnTo>
                    <a:pt x="48" y="30"/>
                  </a:lnTo>
                  <a:lnTo>
                    <a:pt x="64" y="19"/>
                  </a:lnTo>
                  <a:lnTo>
                    <a:pt x="84" y="9"/>
                  </a:lnTo>
                  <a:lnTo>
                    <a:pt x="104" y="0"/>
                  </a:lnTo>
                  <a:lnTo>
                    <a:pt x="109"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3" name="Freeform 47"/>
            <p:cNvSpPr>
              <a:spLocks/>
            </p:cNvSpPr>
            <p:nvPr userDrawn="1"/>
          </p:nvSpPr>
          <p:spPr bwMode="auto">
            <a:xfrm>
              <a:off x="289" y="3750"/>
              <a:ext cx="1" cy="1"/>
            </a:xfrm>
            <a:custGeom>
              <a:avLst/>
              <a:gdLst/>
              <a:ahLst/>
              <a:cxnLst>
                <a:cxn ang="0">
                  <a:pos x="0" y="0"/>
                </a:cxn>
                <a:cxn ang="0">
                  <a:pos x="5" y="8"/>
                </a:cxn>
                <a:cxn ang="0">
                  <a:pos x="0" y="0"/>
                </a:cxn>
              </a:cxnLst>
              <a:rect l="0" t="0" r="r" b="b"/>
              <a:pathLst>
                <a:path w="5" h="8">
                  <a:moveTo>
                    <a:pt x="0" y="0"/>
                  </a:moveTo>
                  <a:lnTo>
                    <a:pt x="5"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4" name="Freeform 48"/>
            <p:cNvSpPr>
              <a:spLocks/>
            </p:cNvSpPr>
            <p:nvPr userDrawn="1"/>
          </p:nvSpPr>
          <p:spPr bwMode="auto">
            <a:xfrm>
              <a:off x="271" y="3764"/>
              <a:ext cx="4" cy="50"/>
            </a:xfrm>
            <a:custGeom>
              <a:avLst/>
              <a:gdLst/>
              <a:ahLst/>
              <a:cxnLst>
                <a:cxn ang="0">
                  <a:pos x="30" y="1"/>
                </a:cxn>
                <a:cxn ang="0">
                  <a:pos x="24" y="46"/>
                </a:cxn>
                <a:cxn ang="0">
                  <a:pos x="18" y="119"/>
                </a:cxn>
                <a:cxn ang="0">
                  <a:pos x="12" y="218"/>
                </a:cxn>
                <a:cxn ang="0">
                  <a:pos x="9" y="346"/>
                </a:cxn>
                <a:cxn ang="0">
                  <a:pos x="0" y="346"/>
                </a:cxn>
                <a:cxn ang="0">
                  <a:pos x="3" y="218"/>
                </a:cxn>
                <a:cxn ang="0">
                  <a:pos x="9" y="119"/>
                </a:cxn>
                <a:cxn ang="0">
                  <a:pos x="14" y="46"/>
                </a:cxn>
                <a:cxn ang="0">
                  <a:pos x="21" y="0"/>
                </a:cxn>
                <a:cxn ang="0">
                  <a:pos x="30" y="1"/>
                </a:cxn>
              </a:cxnLst>
              <a:rect l="0" t="0" r="r" b="b"/>
              <a:pathLst>
                <a:path w="30" h="346">
                  <a:moveTo>
                    <a:pt x="30" y="1"/>
                  </a:moveTo>
                  <a:lnTo>
                    <a:pt x="24" y="46"/>
                  </a:lnTo>
                  <a:lnTo>
                    <a:pt x="18" y="119"/>
                  </a:lnTo>
                  <a:lnTo>
                    <a:pt x="12" y="218"/>
                  </a:lnTo>
                  <a:lnTo>
                    <a:pt x="9" y="346"/>
                  </a:lnTo>
                  <a:lnTo>
                    <a:pt x="0" y="346"/>
                  </a:lnTo>
                  <a:lnTo>
                    <a:pt x="3" y="218"/>
                  </a:lnTo>
                  <a:lnTo>
                    <a:pt x="9" y="119"/>
                  </a:lnTo>
                  <a:lnTo>
                    <a:pt x="14" y="46"/>
                  </a:lnTo>
                  <a:lnTo>
                    <a:pt x="21" y="0"/>
                  </a:lnTo>
                  <a:lnTo>
                    <a:pt x="3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5" name="Freeform 49"/>
            <p:cNvSpPr>
              <a:spLocks/>
            </p:cNvSpPr>
            <p:nvPr userDrawn="1"/>
          </p:nvSpPr>
          <p:spPr bwMode="auto">
            <a:xfrm>
              <a:off x="274" y="3764"/>
              <a:ext cx="1" cy="1"/>
            </a:xfrm>
            <a:custGeom>
              <a:avLst/>
              <a:gdLst/>
              <a:ahLst/>
              <a:cxnLst>
                <a:cxn ang="0">
                  <a:pos x="0" y="0"/>
                </a:cxn>
                <a:cxn ang="0">
                  <a:pos x="9" y="1"/>
                </a:cxn>
                <a:cxn ang="0">
                  <a:pos x="9" y="2"/>
                </a:cxn>
                <a:cxn ang="0">
                  <a:pos x="0" y="0"/>
                </a:cxn>
              </a:cxnLst>
              <a:rect l="0" t="0" r="r" b="b"/>
              <a:pathLst>
                <a:path w="9" h="2">
                  <a:moveTo>
                    <a:pt x="0" y="0"/>
                  </a:moveTo>
                  <a:lnTo>
                    <a:pt x="9" y="1"/>
                  </a:lnTo>
                  <a:lnTo>
                    <a:pt x="9" y="2"/>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6" name="Freeform 50"/>
            <p:cNvSpPr>
              <a:spLocks/>
            </p:cNvSpPr>
            <p:nvPr userDrawn="1"/>
          </p:nvSpPr>
          <p:spPr bwMode="auto">
            <a:xfrm>
              <a:off x="269" y="3814"/>
              <a:ext cx="3" cy="62"/>
            </a:xfrm>
            <a:custGeom>
              <a:avLst/>
              <a:gdLst/>
              <a:ahLst/>
              <a:cxnLst>
                <a:cxn ang="0">
                  <a:pos x="23" y="0"/>
                </a:cxn>
                <a:cxn ang="0">
                  <a:pos x="21" y="59"/>
                </a:cxn>
                <a:cxn ang="0">
                  <a:pos x="18" y="101"/>
                </a:cxn>
                <a:cxn ang="0">
                  <a:pos x="14" y="165"/>
                </a:cxn>
                <a:cxn ang="0">
                  <a:pos x="10" y="256"/>
                </a:cxn>
                <a:cxn ang="0">
                  <a:pos x="9" y="437"/>
                </a:cxn>
                <a:cxn ang="0">
                  <a:pos x="0" y="437"/>
                </a:cxn>
                <a:cxn ang="0">
                  <a:pos x="1" y="256"/>
                </a:cxn>
                <a:cxn ang="0">
                  <a:pos x="5" y="165"/>
                </a:cxn>
                <a:cxn ang="0">
                  <a:pos x="9" y="101"/>
                </a:cxn>
                <a:cxn ang="0">
                  <a:pos x="12" y="59"/>
                </a:cxn>
                <a:cxn ang="0">
                  <a:pos x="14" y="0"/>
                </a:cxn>
                <a:cxn ang="0">
                  <a:pos x="23" y="0"/>
                </a:cxn>
              </a:cxnLst>
              <a:rect l="0" t="0" r="r" b="b"/>
              <a:pathLst>
                <a:path w="23" h="437">
                  <a:moveTo>
                    <a:pt x="23" y="0"/>
                  </a:moveTo>
                  <a:lnTo>
                    <a:pt x="21" y="59"/>
                  </a:lnTo>
                  <a:lnTo>
                    <a:pt x="18" y="101"/>
                  </a:lnTo>
                  <a:lnTo>
                    <a:pt x="14" y="165"/>
                  </a:lnTo>
                  <a:lnTo>
                    <a:pt x="10" y="256"/>
                  </a:lnTo>
                  <a:lnTo>
                    <a:pt x="9" y="437"/>
                  </a:lnTo>
                  <a:lnTo>
                    <a:pt x="0" y="437"/>
                  </a:lnTo>
                  <a:lnTo>
                    <a:pt x="1" y="256"/>
                  </a:lnTo>
                  <a:lnTo>
                    <a:pt x="5" y="165"/>
                  </a:lnTo>
                  <a:lnTo>
                    <a:pt x="9" y="101"/>
                  </a:lnTo>
                  <a:lnTo>
                    <a:pt x="12" y="59"/>
                  </a:lnTo>
                  <a:lnTo>
                    <a:pt x="14" y="0"/>
                  </a:lnTo>
                  <a:lnTo>
                    <a:pt x="23"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7" name="Freeform 51"/>
            <p:cNvSpPr>
              <a:spLocks/>
            </p:cNvSpPr>
            <p:nvPr userDrawn="1"/>
          </p:nvSpPr>
          <p:spPr bwMode="auto">
            <a:xfrm>
              <a:off x="271" y="3814"/>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8" name="Freeform 52"/>
            <p:cNvSpPr>
              <a:spLocks/>
            </p:cNvSpPr>
            <p:nvPr userDrawn="1"/>
          </p:nvSpPr>
          <p:spPr bwMode="auto">
            <a:xfrm>
              <a:off x="257" y="3876"/>
              <a:ext cx="13" cy="61"/>
            </a:xfrm>
            <a:custGeom>
              <a:avLst/>
              <a:gdLst/>
              <a:ahLst/>
              <a:cxnLst>
                <a:cxn ang="0">
                  <a:pos x="94" y="2"/>
                </a:cxn>
                <a:cxn ang="0">
                  <a:pos x="81" y="39"/>
                </a:cxn>
                <a:cxn ang="0">
                  <a:pos x="51" y="135"/>
                </a:cxn>
                <a:cxn ang="0">
                  <a:pos x="37" y="197"/>
                </a:cxn>
                <a:cxn ang="0">
                  <a:pos x="23" y="268"/>
                </a:cxn>
                <a:cxn ang="0">
                  <a:pos x="17" y="306"/>
                </a:cxn>
                <a:cxn ang="0">
                  <a:pos x="13" y="344"/>
                </a:cxn>
                <a:cxn ang="0">
                  <a:pos x="11" y="384"/>
                </a:cxn>
                <a:cxn ang="0">
                  <a:pos x="9" y="424"/>
                </a:cxn>
                <a:cxn ang="0">
                  <a:pos x="0" y="424"/>
                </a:cxn>
                <a:cxn ang="0">
                  <a:pos x="1" y="384"/>
                </a:cxn>
                <a:cxn ang="0">
                  <a:pos x="4" y="344"/>
                </a:cxn>
                <a:cxn ang="0">
                  <a:pos x="8" y="306"/>
                </a:cxn>
                <a:cxn ang="0">
                  <a:pos x="14" y="267"/>
                </a:cxn>
                <a:cxn ang="0">
                  <a:pos x="27" y="196"/>
                </a:cxn>
                <a:cxn ang="0">
                  <a:pos x="42" y="132"/>
                </a:cxn>
                <a:cxn ang="0">
                  <a:pos x="72" y="37"/>
                </a:cxn>
                <a:cxn ang="0">
                  <a:pos x="85" y="0"/>
                </a:cxn>
                <a:cxn ang="0">
                  <a:pos x="94" y="2"/>
                </a:cxn>
              </a:cxnLst>
              <a:rect l="0" t="0" r="r" b="b"/>
              <a:pathLst>
                <a:path w="94" h="424">
                  <a:moveTo>
                    <a:pt x="94" y="2"/>
                  </a:moveTo>
                  <a:lnTo>
                    <a:pt x="81" y="39"/>
                  </a:lnTo>
                  <a:lnTo>
                    <a:pt x="51" y="135"/>
                  </a:lnTo>
                  <a:lnTo>
                    <a:pt x="37" y="197"/>
                  </a:lnTo>
                  <a:lnTo>
                    <a:pt x="23" y="268"/>
                  </a:lnTo>
                  <a:lnTo>
                    <a:pt x="17" y="306"/>
                  </a:lnTo>
                  <a:lnTo>
                    <a:pt x="13" y="344"/>
                  </a:lnTo>
                  <a:lnTo>
                    <a:pt x="11" y="384"/>
                  </a:lnTo>
                  <a:lnTo>
                    <a:pt x="9" y="424"/>
                  </a:lnTo>
                  <a:lnTo>
                    <a:pt x="0" y="424"/>
                  </a:lnTo>
                  <a:lnTo>
                    <a:pt x="1" y="384"/>
                  </a:lnTo>
                  <a:lnTo>
                    <a:pt x="4" y="344"/>
                  </a:lnTo>
                  <a:lnTo>
                    <a:pt x="8" y="306"/>
                  </a:lnTo>
                  <a:lnTo>
                    <a:pt x="14" y="267"/>
                  </a:lnTo>
                  <a:lnTo>
                    <a:pt x="27" y="196"/>
                  </a:lnTo>
                  <a:lnTo>
                    <a:pt x="42" y="132"/>
                  </a:lnTo>
                  <a:lnTo>
                    <a:pt x="72" y="37"/>
                  </a:lnTo>
                  <a:lnTo>
                    <a:pt x="85" y="0"/>
                  </a:lnTo>
                  <a:lnTo>
                    <a:pt x="94" y="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69" name="Freeform 53"/>
            <p:cNvSpPr>
              <a:spLocks/>
            </p:cNvSpPr>
            <p:nvPr userDrawn="1"/>
          </p:nvSpPr>
          <p:spPr bwMode="auto">
            <a:xfrm>
              <a:off x="269" y="3876"/>
              <a:ext cx="1" cy="1"/>
            </a:xfrm>
            <a:custGeom>
              <a:avLst/>
              <a:gdLst/>
              <a:ahLst/>
              <a:cxnLst>
                <a:cxn ang="0">
                  <a:pos x="9" y="1"/>
                </a:cxn>
                <a:cxn ang="0">
                  <a:pos x="9" y="2"/>
                </a:cxn>
                <a:cxn ang="0">
                  <a:pos x="0" y="0"/>
                </a:cxn>
                <a:cxn ang="0">
                  <a:pos x="0" y="1"/>
                </a:cxn>
                <a:cxn ang="0">
                  <a:pos x="9" y="1"/>
                </a:cxn>
              </a:cxnLst>
              <a:rect l="0" t="0" r="r" b="b"/>
              <a:pathLst>
                <a:path w="9" h="2">
                  <a:moveTo>
                    <a:pt x="9" y="1"/>
                  </a:moveTo>
                  <a:lnTo>
                    <a:pt x="9" y="2"/>
                  </a:lnTo>
                  <a:lnTo>
                    <a:pt x="0" y="0"/>
                  </a:lnTo>
                  <a:lnTo>
                    <a:pt x="0" y="1"/>
                  </a:lnTo>
                  <a:lnTo>
                    <a:pt x="9"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0" name="Freeform 54"/>
            <p:cNvSpPr>
              <a:spLocks/>
            </p:cNvSpPr>
            <p:nvPr userDrawn="1"/>
          </p:nvSpPr>
          <p:spPr bwMode="auto">
            <a:xfrm>
              <a:off x="257" y="3937"/>
              <a:ext cx="13" cy="75"/>
            </a:xfrm>
            <a:custGeom>
              <a:avLst/>
              <a:gdLst/>
              <a:ahLst/>
              <a:cxnLst>
                <a:cxn ang="0">
                  <a:pos x="9" y="0"/>
                </a:cxn>
                <a:cxn ang="0">
                  <a:pos x="13" y="87"/>
                </a:cxn>
                <a:cxn ang="0">
                  <a:pos x="23" y="177"/>
                </a:cxn>
                <a:cxn ang="0">
                  <a:pos x="37" y="266"/>
                </a:cxn>
                <a:cxn ang="0">
                  <a:pos x="52" y="347"/>
                </a:cxn>
                <a:cxn ang="0">
                  <a:pos x="68" y="418"/>
                </a:cxn>
                <a:cxn ang="0">
                  <a:pos x="82" y="475"/>
                </a:cxn>
                <a:cxn ang="0">
                  <a:pos x="95" y="527"/>
                </a:cxn>
                <a:cxn ang="0">
                  <a:pos x="86" y="529"/>
                </a:cxn>
                <a:cxn ang="0">
                  <a:pos x="73" y="478"/>
                </a:cxn>
                <a:cxn ang="0">
                  <a:pos x="59" y="421"/>
                </a:cxn>
                <a:cxn ang="0">
                  <a:pos x="43" y="349"/>
                </a:cxn>
                <a:cxn ang="0">
                  <a:pos x="27" y="267"/>
                </a:cxn>
                <a:cxn ang="0">
                  <a:pos x="14" y="178"/>
                </a:cxn>
                <a:cxn ang="0">
                  <a:pos x="4" y="88"/>
                </a:cxn>
                <a:cxn ang="0">
                  <a:pos x="0" y="0"/>
                </a:cxn>
                <a:cxn ang="0">
                  <a:pos x="9" y="0"/>
                </a:cxn>
              </a:cxnLst>
              <a:rect l="0" t="0" r="r" b="b"/>
              <a:pathLst>
                <a:path w="95" h="529">
                  <a:moveTo>
                    <a:pt x="9" y="0"/>
                  </a:moveTo>
                  <a:lnTo>
                    <a:pt x="13" y="87"/>
                  </a:lnTo>
                  <a:lnTo>
                    <a:pt x="23" y="177"/>
                  </a:lnTo>
                  <a:lnTo>
                    <a:pt x="37" y="266"/>
                  </a:lnTo>
                  <a:lnTo>
                    <a:pt x="52" y="347"/>
                  </a:lnTo>
                  <a:lnTo>
                    <a:pt x="68" y="418"/>
                  </a:lnTo>
                  <a:lnTo>
                    <a:pt x="82" y="475"/>
                  </a:lnTo>
                  <a:lnTo>
                    <a:pt x="95" y="527"/>
                  </a:lnTo>
                  <a:lnTo>
                    <a:pt x="86" y="529"/>
                  </a:lnTo>
                  <a:lnTo>
                    <a:pt x="73" y="478"/>
                  </a:lnTo>
                  <a:lnTo>
                    <a:pt x="59" y="421"/>
                  </a:lnTo>
                  <a:lnTo>
                    <a:pt x="43" y="349"/>
                  </a:lnTo>
                  <a:lnTo>
                    <a:pt x="27" y="267"/>
                  </a:lnTo>
                  <a:lnTo>
                    <a:pt x="14" y="178"/>
                  </a:lnTo>
                  <a:lnTo>
                    <a:pt x="4" y="88"/>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1" name="Freeform 55"/>
            <p:cNvSpPr>
              <a:spLocks/>
            </p:cNvSpPr>
            <p:nvPr userDrawn="1"/>
          </p:nvSpPr>
          <p:spPr bwMode="auto">
            <a:xfrm>
              <a:off x="257" y="3937"/>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2" name="Freeform 56"/>
            <p:cNvSpPr>
              <a:spLocks/>
            </p:cNvSpPr>
            <p:nvPr userDrawn="1"/>
          </p:nvSpPr>
          <p:spPr bwMode="auto">
            <a:xfrm>
              <a:off x="269" y="4012"/>
              <a:ext cx="4" cy="86"/>
            </a:xfrm>
            <a:custGeom>
              <a:avLst/>
              <a:gdLst/>
              <a:ahLst/>
              <a:cxnLst>
                <a:cxn ang="0">
                  <a:pos x="9" y="0"/>
                </a:cxn>
                <a:cxn ang="0">
                  <a:pos x="11" y="210"/>
                </a:cxn>
                <a:cxn ang="0">
                  <a:pos x="14" y="379"/>
                </a:cxn>
                <a:cxn ang="0">
                  <a:pos x="20" y="511"/>
                </a:cxn>
                <a:cxn ang="0">
                  <a:pos x="23" y="561"/>
                </a:cxn>
                <a:cxn ang="0">
                  <a:pos x="27" y="602"/>
                </a:cxn>
                <a:cxn ang="0">
                  <a:pos x="18" y="603"/>
                </a:cxn>
                <a:cxn ang="0">
                  <a:pos x="14" y="562"/>
                </a:cxn>
                <a:cxn ang="0">
                  <a:pos x="11" y="511"/>
                </a:cxn>
                <a:cxn ang="0">
                  <a:pos x="5" y="379"/>
                </a:cxn>
                <a:cxn ang="0">
                  <a:pos x="1" y="210"/>
                </a:cxn>
                <a:cxn ang="0">
                  <a:pos x="0" y="0"/>
                </a:cxn>
                <a:cxn ang="0">
                  <a:pos x="9" y="0"/>
                </a:cxn>
              </a:cxnLst>
              <a:rect l="0" t="0" r="r" b="b"/>
              <a:pathLst>
                <a:path w="27" h="603">
                  <a:moveTo>
                    <a:pt x="9" y="0"/>
                  </a:moveTo>
                  <a:lnTo>
                    <a:pt x="11" y="210"/>
                  </a:lnTo>
                  <a:lnTo>
                    <a:pt x="14" y="379"/>
                  </a:lnTo>
                  <a:lnTo>
                    <a:pt x="20" y="511"/>
                  </a:lnTo>
                  <a:lnTo>
                    <a:pt x="23" y="561"/>
                  </a:lnTo>
                  <a:lnTo>
                    <a:pt x="27" y="602"/>
                  </a:lnTo>
                  <a:lnTo>
                    <a:pt x="18" y="603"/>
                  </a:lnTo>
                  <a:lnTo>
                    <a:pt x="14" y="562"/>
                  </a:lnTo>
                  <a:lnTo>
                    <a:pt x="11" y="511"/>
                  </a:lnTo>
                  <a:lnTo>
                    <a:pt x="5" y="379"/>
                  </a:lnTo>
                  <a:lnTo>
                    <a:pt x="1" y="210"/>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3" name="Freeform 57"/>
            <p:cNvSpPr>
              <a:spLocks/>
            </p:cNvSpPr>
            <p:nvPr userDrawn="1"/>
          </p:nvSpPr>
          <p:spPr bwMode="auto">
            <a:xfrm>
              <a:off x="269" y="4012"/>
              <a:ext cx="1" cy="1"/>
            </a:xfrm>
            <a:custGeom>
              <a:avLst/>
              <a:gdLst/>
              <a:ahLst/>
              <a:cxnLst>
                <a:cxn ang="0">
                  <a:pos x="9" y="0"/>
                </a:cxn>
                <a:cxn ang="0">
                  <a:pos x="9" y="1"/>
                </a:cxn>
                <a:cxn ang="0">
                  <a:pos x="0" y="1"/>
                </a:cxn>
                <a:cxn ang="0">
                  <a:pos x="0" y="2"/>
                </a:cxn>
                <a:cxn ang="0">
                  <a:pos x="9" y="0"/>
                </a:cxn>
              </a:cxnLst>
              <a:rect l="0" t="0" r="r" b="b"/>
              <a:pathLst>
                <a:path w="9" h="2">
                  <a:moveTo>
                    <a:pt x="9" y="0"/>
                  </a:moveTo>
                  <a:lnTo>
                    <a:pt x="9" y="1"/>
                  </a:lnTo>
                  <a:lnTo>
                    <a:pt x="0" y="1"/>
                  </a:lnTo>
                  <a:lnTo>
                    <a:pt x="0" y="2"/>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4" name="Freeform 58"/>
            <p:cNvSpPr>
              <a:spLocks/>
            </p:cNvSpPr>
            <p:nvPr userDrawn="1"/>
          </p:nvSpPr>
          <p:spPr bwMode="auto">
            <a:xfrm>
              <a:off x="272" y="4098"/>
              <a:ext cx="10" cy="27"/>
            </a:xfrm>
            <a:custGeom>
              <a:avLst/>
              <a:gdLst/>
              <a:ahLst/>
              <a:cxnLst>
                <a:cxn ang="0">
                  <a:pos x="9" y="0"/>
                </a:cxn>
                <a:cxn ang="0">
                  <a:pos x="20" y="64"/>
                </a:cxn>
                <a:cxn ang="0">
                  <a:pos x="26" y="91"/>
                </a:cxn>
                <a:cxn ang="0">
                  <a:pos x="34" y="116"/>
                </a:cxn>
                <a:cxn ang="0">
                  <a:pos x="42" y="136"/>
                </a:cxn>
                <a:cxn ang="0">
                  <a:pos x="51" y="155"/>
                </a:cxn>
                <a:cxn ang="0">
                  <a:pos x="62" y="170"/>
                </a:cxn>
                <a:cxn ang="0">
                  <a:pos x="73" y="182"/>
                </a:cxn>
                <a:cxn ang="0">
                  <a:pos x="66" y="188"/>
                </a:cxn>
                <a:cxn ang="0">
                  <a:pos x="55" y="175"/>
                </a:cxn>
                <a:cxn ang="0">
                  <a:pos x="43" y="159"/>
                </a:cxn>
                <a:cxn ang="0">
                  <a:pos x="34" y="141"/>
                </a:cxn>
                <a:cxn ang="0">
                  <a:pos x="25" y="118"/>
                </a:cxn>
                <a:cxn ang="0">
                  <a:pos x="17" y="93"/>
                </a:cxn>
                <a:cxn ang="0">
                  <a:pos x="11" y="66"/>
                </a:cxn>
                <a:cxn ang="0">
                  <a:pos x="0" y="1"/>
                </a:cxn>
                <a:cxn ang="0">
                  <a:pos x="9" y="0"/>
                </a:cxn>
              </a:cxnLst>
              <a:rect l="0" t="0" r="r" b="b"/>
              <a:pathLst>
                <a:path w="73" h="188">
                  <a:moveTo>
                    <a:pt x="9" y="0"/>
                  </a:moveTo>
                  <a:lnTo>
                    <a:pt x="20" y="64"/>
                  </a:lnTo>
                  <a:lnTo>
                    <a:pt x="26" y="91"/>
                  </a:lnTo>
                  <a:lnTo>
                    <a:pt x="34" y="116"/>
                  </a:lnTo>
                  <a:lnTo>
                    <a:pt x="42" y="136"/>
                  </a:lnTo>
                  <a:lnTo>
                    <a:pt x="51" y="155"/>
                  </a:lnTo>
                  <a:lnTo>
                    <a:pt x="62" y="170"/>
                  </a:lnTo>
                  <a:lnTo>
                    <a:pt x="73" y="182"/>
                  </a:lnTo>
                  <a:lnTo>
                    <a:pt x="66" y="188"/>
                  </a:lnTo>
                  <a:lnTo>
                    <a:pt x="55" y="175"/>
                  </a:lnTo>
                  <a:lnTo>
                    <a:pt x="43" y="159"/>
                  </a:lnTo>
                  <a:lnTo>
                    <a:pt x="34" y="141"/>
                  </a:lnTo>
                  <a:lnTo>
                    <a:pt x="25" y="118"/>
                  </a:lnTo>
                  <a:lnTo>
                    <a:pt x="17" y="93"/>
                  </a:lnTo>
                  <a:lnTo>
                    <a:pt x="11" y="66"/>
                  </a:lnTo>
                  <a:lnTo>
                    <a:pt x="0" y="1"/>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5" name="Freeform 59"/>
            <p:cNvSpPr>
              <a:spLocks/>
            </p:cNvSpPr>
            <p:nvPr userDrawn="1"/>
          </p:nvSpPr>
          <p:spPr bwMode="auto">
            <a:xfrm>
              <a:off x="272" y="4098"/>
              <a:ext cx="1" cy="1"/>
            </a:xfrm>
            <a:custGeom>
              <a:avLst/>
              <a:gdLst/>
              <a:ahLst/>
              <a:cxnLst>
                <a:cxn ang="0">
                  <a:pos x="0" y="1"/>
                </a:cxn>
                <a:cxn ang="0">
                  <a:pos x="9" y="0"/>
                </a:cxn>
                <a:cxn ang="0">
                  <a:pos x="0" y="1"/>
                </a:cxn>
              </a:cxnLst>
              <a:rect l="0" t="0" r="r" b="b"/>
              <a:pathLst>
                <a:path w="9" h="1">
                  <a:moveTo>
                    <a:pt x="0" y="1"/>
                  </a:moveTo>
                  <a:lnTo>
                    <a:pt x="9" y="0"/>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6" name="Freeform 60"/>
            <p:cNvSpPr>
              <a:spLocks/>
            </p:cNvSpPr>
            <p:nvPr userDrawn="1"/>
          </p:nvSpPr>
          <p:spPr bwMode="auto">
            <a:xfrm>
              <a:off x="281" y="4124"/>
              <a:ext cx="22" cy="8"/>
            </a:xfrm>
            <a:custGeom>
              <a:avLst/>
              <a:gdLst/>
              <a:ahLst/>
              <a:cxnLst>
                <a:cxn ang="0">
                  <a:pos x="5" y="0"/>
                </a:cxn>
                <a:cxn ang="0">
                  <a:pos x="34" y="16"/>
                </a:cxn>
                <a:cxn ang="0">
                  <a:pos x="67" y="28"/>
                </a:cxn>
                <a:cxn ang="0">
                  <a:pos x="107" y="39"/>
                </a:cxn>
                <a:cxn ang="0">
                  <a:pos x="151" y="47"/>
                </a:cxn>
                <a:cxn ang="0">
                  <a:pos x="150" y="56"/>
                </a:cxn>
                <a:cxn ang="0">
                  <a:pos x="104" y="48"/>
                </a:cxn>
                <a:cxn ang="0">
                  <a:pos x="65" y="38"/>
                </a:cxn>
                <a:cxn ang="0">
                  <a:pos x="30" y="24"/>
                </a:cxn>
                <a:cxn ang="0">
                  <a:pos x="0" y="8"/>
                </a:cxn>
                <a:cxn ang="0">
                  <a:pos x="5" y="0"/>
                </a:cxn>
              </a:cxnLst>
              <a:rect l="0" t="0" r="r" b="b"/>
              <a:pathLst>
                <a:path w="151" h="56">
                  <a:moveTo>
                    <a:pt x="5" y="0"/>
                  </a:moveTo>
                  <a:lnTo>
                    <a:pt x="34" y="16"/>
                  </a:lnTo>
                  <a:lnTo>
                    <a:pt x="67" y="28"/>
                  </a:lnTo>
                  <a:lnTo>
                    <a:pt x="107" y="39"/>
                  </a:lnTo>
                  <a:lnTo>
                    <a:pt x="151" y="47"/>
                  </a:lnTo>
                  <a:lnTo>
                    <a:pt x="150" y="56"/>
                  </a:lnTo>
                  <a:lnTo>
                    <a:pt x="104" y="48"/>
                  </a:lnTo>
                  <a:lnTo>
                    <a:pt x="65" y="38"/>
                  </a:lnTo>
                  <a:lnTo>
                    <a:pt x="30" y="24"/>
                  </a:lnTo>
                  <a:lnTo>
                    <a:pt x="0" y="8"/>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7" name="Freeform 61"/>
            <p:cNvSpPr>
              <a:spLocks/>
            </p:cNvSpPr>
            <p:nvPr userDrawn="1"/>
          </p:nvSpPr>
          <p:spPr bwMode="auto">
            <a:xfrm>
              <a:off x="281" y="4124"/>
              <a:ext cx="1" cy="1"/>
            </a:xfrm>
            <a:custGeom>
              <a:avLst/>
              <a:gdLst/>
              <a:ahLst/>
              <a:cxnLst>
                <a:cxn ang="0">
                  <a:pos x="0" y="7"/>
                </a:cxn>
                <a:cxn ang="0">
                  <a:pos x="1" y="8"/>
                </a:cxn>
                <a:cxn ang="0">
                  <a:pos x="6" y="0"/>
                </a:cxn>
                <a:cxn ang="0">
                  <a:pos x="7" y="1"/>
                </a:cxn>
                <a:cxn ang="0">
                  <a:pos x="0" y="7"/>
                </a:cxn>
              </a:cxnLst>
              <a:rect l="0" t="0" r="r" b="b"/>
              <a:pathLst>
                <a:path w="7" h="8">
                  <a:moveTo>
                    <a:pt x="0" y="7"/>
                  </a:moveTo>
                  <a:lnTo>
                    <a:pt x="1" y="8"/>
                  </a:lnTo>
                  <a:lnTo>
                    <a:pt x="6" y="0"/>
                  </a:lnTo>
                  <a:lnTo>
                    <a:pt x="7" y="1"/>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8" name="Freeform 62"/>
            <p:cNvSpPr>
              <a:spLocks/>
            </p:cNvSpPr>
            <p:nvPr userDrawn="1"/>
          </p:nvSpPr>
          <p:spPr bwMode="auto">
            <a:xfrm>
              <a:off x="303" y="4131"/>
              <a:ext cx="14" cy="9"/>
            </a:xfrm>
            <a:custGeom>
              <a:avLst/>
              <a:gdLst/>
              <a:ahLst/>
              <a:cxnLst>
                <a:cxn ang="0">
                  <a:pos x="2" y="0"/>
                </a:cxn>
                <a:cxn ang="0">
                  <a:pos x="45" y="9"/>
                </a:cxn>
                <a:cxn ang="0">
                  <a:pos x="62" y="16"/>
                </a:cxn>
                <a:cxn ang="0">
                  <a:pos x="75" y="22"/>
                </a:cxn>
                <a:cxn ang="0">
                  <a:pos x="87" y="30"/>
                </a:cxn>
                <a:cxn ang="0">
                  <a:pos x="95" y="41"/>
                </a:cxn>
                <a:cxn ang="0">
                  <a:pos x="100" y="52"/>
                </a:cxn>
                <a:cxn ang="0">
                  <a:pos x="103" y="63"/>
                </a:cxn>
                <a:cxn ang="0">
                  <a:pos x="93" y="65"/>
                </a:cxn>
                <a:cxn ang="0">
                  <a:pos x="91" y="54"/>
                </a:cxn>
                <a:cxn ang="0">
                  <a:pos x="87" y="45"/>
                </a:cxn>
                <a:cxn ang="0">
                  <a:pos x="81" y="37"/>
                </a:cxn>
                <a:cxn ang="0">
                  <a:pos x="71" y="30"/>
                </a:cxn>
                <a:cxn ang="0">
                  <a:pos x="57" y="24"/>
                </a:cxn>
                <a:cxn ang="0">
                  <a:pos x="43" y="18"/>
                </a:cxn>
                <a:cxn ang="0">
                  <a:pos x="0" y="9"/>
                </a:cxn>
                <a:cxn ang="0">
                  <a:pos x="2" y="0"/>
                </a:cxn>
              </a:cxnLst>
              <a:rect l="0" t="0" r="r" b="b"/>
              <a:pathLst>
                <a:path w="103" h="65">
                  <a:moveTo>
                    <a:pt x="2" y="0"/>
                  </a:moveTo>
                  <a:lnTo>
                    <a:pt x="45" y="9"/>
                  </a:lnTo>
                  <a:lnTo>
                    <a:pt x="62" y="16"/>
                  </a:lnTo>
                  <a:lnTo>
                    <a:pt x="75" y="22"/>
                  </a:lnTo>
                  <a:lnTo>
                    <a:pt x="87" y="30"/>
                  </a:lnTo>
                  <a:lnTo>
                    <a:pt x="95" y="41"/>
                  </a:lnTo>
                  <a:lnTo>
                    <a:pt x="100" y="52"/>
                  </a:lnTo>
                  <a:lnTo>
                    <a:pt x="103" y="63"/>
                  </a:lnTo>
                  <a:lnTo>
                    <a:pt x="93" y="65"/>
                  </a:lnTo>
                  <a:lnTo>
                    <a:pt x="91" y="54"/>
                  </a:lnTo>
                  <a:lnTo>
                    <a:pt x="87" y="45"/>
                  </a:lnTo>
                  <a:lnTo>
                    <a:pt x="81" y="37"/>
                  </a:lnTo>
                  <a:lnTo>
                    <a:pt x="71" y="30"/>
                  </a:lnTo>
                  <a:lnTo>
                    <a:pt x="57" y="24"/>
                  </a:lnTo>
                  <a:lnTo>
                    <a:pt x="43" y="18"/>
                  </a:lnTo>
                  <a:lnTo>
                    <a:pt x="0" y="9"/>
                  </a:lnTo>
                  <a:lnTo>
                    <a:pt x="2"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79" name="Freeform 63"/>
            <p:cNvSpPr>
              <a:spLocks/>
            </p:cNvSpPr>
            <p:nvPr userDrawn="1"/>
          </p:nvSpPr>
          <p:spPr bwMode="auto">
            <a:xfrm>
              <a:off x="303" y="4131"/>
              <a:ext cx="1" cy="1"/>
            </a:xfrm>
            <a:custGeom>
              <a:avLst/>
              <a:gdLst/>
              <a:ahLst/>
              <a:cxnLst>
                <a:cxn ang="0">
                  <a:pos x="1" y="0"/>
                </a:cxn>
                <a:cxn ang="0">
                  <a:pos x="2" y="0"/>
                </a:cxn>
                <a:cxn ang="0">
                  <a:pos x="0" y="9"/>
                </a:cxn>
                <a:cxn ang="0">
                  <a:pos x="1" y="0"/>
                </a:cxn>
              </a:cxnLst>
              <a:rect l="0" t="0" r="r" b="b"/>
              <a:pathLst>
                <a:path w="2" h="9">
                  <a:moveTo>
                    <a:pt x="1" y="0"/>
                  </a:moveTo>
                  <a:lnTo>
                    <a:pt x="2" y="0"/>
                  </a:lnTo>
                  <a:lnTo>
                    <a:pt x="0" y="9"/>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0" name="Freeform 64"/>
            <p:cNvSpPr>
              <a:spLocks/>
            </p:cNvSpPr>
            <p:nvPr userDrawn="1"/>
          </p:nvSpPr>
          <p:spPr bwMode="auto">
            <a:xfrm>
              <a:off x="315" y="4140"/>
              <a:ext cx="2" cy="3"/>
            </a:xfrm>
            <a:custGeom>
              <a:avLst/>
              <a:gdLst/>
              <a:ahLst/>
              <a:cxnLst>
                <a:cxn ang="0">
                  <a:pos x="14" y="1"/>
                </a:cxn>
                <a:cxn ang="0">
                  <a:pos x="9" y="21"/>
                </a:cxn>
                <a:cxn ang="0">
                  <a:pos x="0" y="20"/>
                </a:cxn>
                <a:cxn ang="0">
                  <a:pos x="4" y="0"/>
                </a:cxn>
                <a:cxn ang="0">
                  <a:pos x="14" y="1"/>
                </a:cxn>
              </a:cxnLst>
              <a:rect l="0" t="0" r="r" b="b"/>
              <a:pathLst>
                <a:path w="14" h="21">
                  <a:moveTo>
                    <a:pt x="14" y="1"/>
                  </a:moveTo>
                  <a:lnTo>
                    <a:pt x="9" y="21"/>
                  </a:lnTo>
                  <a:lnTo>
                    <a:pt x="0" y="20"/>
                  </a:lnTo>
                  <a:lnTo>
                    <a:pt x="4" y="0"/>
                  </a:lnTo>
                  <a:lnTo>
                    <a:pt x="14"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1" name="Freeform 65"/>
            <p:cNvSpPr>
              <a:spLocks/>
            </p:cNvSpPr>
            <p:nvPr userDrawn="1"/>
          </p:nvSpPr>
          <p:spPr bwMode="auto">
            <a:xfrm>
              <a:off x="316" y="4140"/>
              <a:ext cx="1" cy="1"/>
            </a:xfrm>
            <a:custGeom>
              <a:avLst/>
              <a:gdLst/>
              <a:ahLst/>
              <a:cxnLst>
                <a:cxn ang="0">
                  <a:pos x="10" y="1"/>
                </a:cxn>
                <a:cxn ang="0">
                  <a:pos x="0" y="0"/>
                </a:cxn>
                <a:cxn ang="0">
                  <a:pos x="0" y="3"/>
                </a:cxn>
                <a:cxn ang="0">
                  <a:pos x="10" y="1"/>
                </a:cxn>
              </a:cxnLst>
              <a:rect l="0" t="0" r="r" b="b"/>
              <a:pathLst>
                <a:path w="10" h="3">
                  <a:moveTo>
                    <a:pt x="10" y="1"/>
                  </a:moveTo>
                  <a:lnTo>
                    <a:pt x="0" y="0"/>
                  </a:lnTo>
                  <a:lnTo>
                    <a:pt x="0" y="3"/>
                  </a:lnTo>
                  <a:lnTo>
                    <a:pt x="1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2" name="Freeform 66"/>
            <p:cNvSpPr>
              <a:spLocks/>
            </p:cNvSpPr>
            <p:nvPr userDrawn="1"/>
          </p:nvSpPr>
          <p:spPr bwMode="auto">
            <a:xfrm>
              <a:off x="314" y="4142"/>
              <a:ext cx="2" cy="2"/>
            </a:xfrm>
            <a:custGeom>
              <a:avLst/>
              <a:gdLst/>
              <a:ahLst/>
              <a:cxnLst>
                <a:cxn ang="0">
                  <a:pos x="18" y="7"/>
                </a:cxn>
                <a:cxn ang="0">
                  <a:pos x="12" y="11"/>
                </a:cxn>
                <a:cxn ang="0">
                  <a:pos x="3" y="12"/>
                </a:cxn>
                <a:cxn ang="0">
                  <a:pos x="0" y="4"/>
                </a:cxn>
                <a:cxn ang="0">
                  <a:pos x="9" y="3"/>
                </a:cxn>
                <a:cxn ang="0">
                  <a:pos x="12" y="0"/>
                </a:cxn>
                <a:cxn ang="0">
                  <a:pos x="18" y="7"/>
                </a:cxn>
              </a:cxnLst>
              <a:rect l="0" t="0" r="r" b="b"/>
              <a:pathLst>
                <a:path w="18" h="12">
                  <a:moveTo>
                    <a:pt x="18" y="7"/>
                  </a:moveTo>
                  <a:lnTo>
                    <a:pt x="12" y="11"/>
                  </a:lnTo>
                  <a:lnTo>
                    <a:pt x="3" y="12"/>
                  </a:lnTo>
                  <a:lnTo>
                    <a:pt x="0" y="4"/>
                  </a:lnTo>
                  <a:lnTo>
                    <a:pt x="9" y="3"/>
                  </a:lnTo>
                  <a:lnTo>
                    <a:pt x="12" y="0"/>
                  </a:lnTo>
                  <a:lnTo>
                    <a:pt x="18"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3" name="Freeform 67"/>
            <p:cNvSpPr>
              <a:spLocks/>
            </p:cNvSpPr>
            <p:nvPr userDrawn="1"/>
          </p:nvSpPr>
          <p:spPr bwMode="auto">
            <a:xfrm>
              <a:off x="315" y="4142"/>
              <a:ext cx="2" cy="1"/>
            </a:xfrm>
            <a:custGeom>
              <a:avLst/>
              <a:gdLst/>
              <a:ahLst/>
              <a:cxnLst>
                <a:cxn ang="0">
                  <a:pos x="9" y="4"/>
                </a:cxn>
                <a:cxn ang="0">
                  <a:pos x="8" y="6"/>
                </a:cxn>
                <a:cxn ang="0">
                  <a:pos x="7" y="7"/>
                </a:cxn>
                <a:cxn ang="0">
                  <a:pos x="1" y="0"/>
                </a:cxn>
                <a:cxn ang="0">
                  <a:pos x="0" y="3"/>
                </a:cxn>
                <a:cxn ang="0">
                  <a:pos x="9" y="4"/>
                </a:cxn>
              </a:cxnLst>
              <a:rect l="0" t="0" r="r" b="b"/>
              <a:pathLst>
                <a:path w="9" h="7">
                  <a:moveTo>
                    <a:pt x="9" y="4"/>
                  </a:moveTo>
                  <a:lnTo>
                    <a:pt x="8" y="6"/>
                  </a:lnTo>
                  <a:lnTo>
                    <a:pt x="7" y="7"/>
                  </a:lnTo>
                  <a:lnTo>
                    <a:pt x="1" y="0"/>
                  </a:lnTo>
                  <a:lnTo>
                    <a:pt x="0" y="3"/>
                  </a:lnTo>
                  <a:lnTo>
                    <a:pt x="9" y="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4" name="Freeform 68"/>
            <p:cNvSpPr>
              <a:spLocks/>
            </p:cNvSpPr>
            <p:nvPr userDrawn="1"/>
          </p:nvSpPr>
          <p:spPr bwMode="auto">
            <a:xfrm>
              <a:off x="289" y="4141"/>
              <a:ext cx="25" cy="3"/>
            </a:xfrm>
            <a:custGeom>
              <a:avLst/>
              <a:gdLst/>
              <a:ahLst/>
              <a:cxnLst>
                <a:cxn ang="0">
                  <a:pos x="179" y="22"/>
                </a:cxn>
                <a:cxn ang="0">
                  <a:pos x="0" y="8"/>
                </a:cxn>
                <a:cxn ang="0">
                  <a:pos x="0" y="0"/>
                </a:cxn>
                <a:cxn ang="0">
                  <a:pos x="179" y="14"/>
                </a:cxn>
                <a:cxn ang="0">
                  <a:pos x="179" y="22"/>
                </a:cxn>
              </a:cxnLst>
              <a:rect l="0" t="0" r="r" b="b"/>
              <a:pathLst>
                <a:path w="179" h="22">
                  <a:moveTo>
                    <a:pt x="179" y="22"/>
                  </a:moveTo>
                  <a:lnTo>
                    <a:pt x="0" y="8"/>
                  </a:lnTo>
                  <a:lnTo>
                    <a:pt x="0" y="0"/>
                  </a:lnTo>
                  <a:lnTo>
                    <a:pt x="179" y="14"/>
                  </a:lnTo>
                  <a:lnTo>
                    <a:pt x="179" y="2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5" name="Freeform 69"/>
            <p:cNvSpPr>
              <a:spLocks/>
            </p:cNvSpPr>
            <p:nvPr userDrawn="1"/>
          </p:nvSpPr>
          <p:spPr bwMode="auto">
            <a:xfrm>
              <a:off x="314" y="4143"/>
              <a:ext cx="1" cy="1"/>
            </a:xfrm>
            <a:custGeom>
              <a:avLst/>
              <a:gdLst/>
              <a:ahLst/>
              <a:cxnLst>
                <a:cxn ang="0">
                  <a:pos x="3" y="8"/>
                </a:cxn>
                <a:cxn ang="0">
                  <a:pos x="2" y="8"/>
                </a:cxn>
                <a:cxn ang="0">
                  <a:pos x="2" y="0"/>
                </a:cxn>
                <a:cxn ang="0">
                  <a:pos x="0" y="0"/>
                </a:cxn>
                <a:cxn ang="0">
                  <a:pos x="3" y="8"/>
                </a:cxn>
              </a:cxnLst>
              <a:rect l="0" t="0" r="r" b="b"/>
              <a:pathLst>
                <a:path w="3" h="8">
                  <a:moveTo>
                    <a:pt x="3" y="8"/>
                  </a:moveTo>
                  <a:lnTo>
                    <a:pt x="2" y="8"/>
                  </a:lnTo>
                  <a:lnTo>
                    <a:pt x="2" y="0"/>
                  </a:lnTo>
                  <a:lnTo>
                    <a:pt x="0" y="0"/>
                  </a:lnTo>
                  <a:lnTo>
                    <a:pt x="3"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6" name="Freeform 70"/>
            <p:cNvSpPr>
              <a:spLocks/>
            </p:cNvSpPr>
            <p:nvPr userDrawn="1"/>
          </p:nvSpPr>
          <p:spPr bwMode="auto">
            <a:xfrm>
              <a:off x="239" y="4139"/>
              <a:ext cx="50" cy="3"/>
            </a:xfrm>
            <a:custGeom>
              <a:avLst/>
              <a:gdLst/>
              <a:ahLst/>
              <a:cxnLst>
                <a:cxn ang="0">
                  <a:pos x="344" y="21"/>
                </a:cxn>
                <a:cxn ang="0">
                  <a:pos x="171" y="11"/>
                </a:cxn>
                <a:cxn ang="0">
                  <a:pos x="0" y="7"/>
                </a:cxn>
                <a:cxn ang="0">
                  <a:pos x="0" y="0"/>
                </a:cxn>
                <a:cxn ang="0">
                  <a:pos x="171" y="3"/>
                </a:cxn>
                <a:cxn ang="0">
                  <a:pos x="344" y="13"/>
                </a:cxn>
                <a:cxn ang="0">
                  <a:pos x="344" y="21"/>
                </a:cxn>
              </a:cxnLst>
              <a:rect l="0" t="0" r="r" b="b"/>
              <a:pathLst>
                <a:path w="344" h="21">
                  <a:moveTo>
                    <a:pt x="344" y="21"/>
                  </a:moveTo>
                  <a:lnTo>
                    <a:pt x="171" y="11"/>
                  </a:lnTo>
                  <a:lnTo>
                    <a:pt x="0" y="7"/>
                  </a:lnTo>
                  <a:lnTo>
                    <a:pt x="0" y="0"/>
                  </a:lnTo>
                  <a:lnTo>
                    <a:pt x="171" y="3"/>
                  </a:lnTo>
                  <a:lnTo>
                    <a:pt x="344" y="13"/>
                  </a:lnTo>
                  <a:lnTo>
                    <a:pt x="344" y="2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7" name="Freeform 71"/>
            <p:cNvSpPr>
              <a:spLocks/>
            </p:cNvSpPr>
            <p:nvPr userDrawn="1"/>
          </p:nvSpPr>
          <p:spPr bwMode="auto">
            <a:xfrm>
              <a:off x="289" y="4141"/>
              <a:ext cx="1" cy="1"/>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8" name="Freeform 72"/>
            <p:cNvSpPr>
              <a:spLocks/>
            </p:cNvSpPr>
            <p:nvPr userDrawn="1"/>
          </p:nvSpPr>
          <p:spPr bwMode="auto">
            <a:xfrm>
              <a:off x="183" y="4139"/>
              <a:ext cx="56" cy="5"/>
            </a:xfrm>
            <a:custGeom>
              <a:avLst/>
              <a:gdLst/>
              <a:ahLst/>
              <a:cxnLst>
                <a:cxn ang="0">
                  <a:pos x="396" y="7"/>
                </a:cxn>
                <a:cxn ang="0">
                  <a:pos x="293" y="9"/>
                </a:cxn>
                <a:cxn ang="0">
                  <a:pos x="195" y="14"/>
                </a:cxn>
                <a:cxn ang="0">
                  <a:pos x="97" y="22"/>
                </a:cxn>
                <a:cxn ang="0">
                  <a:pos x="2" y="35"/>
                </a:cxn>
                <a:cxn ang="0">
                  <a:pos x="0" y="27"/>
                </a:cxn>
                <a:cxn ang="0">
                  <a:pos x="95" y="14"/>
                </a:cxn>
                <a:cxn ang="0">
                  <a:pos x="192" y="6"/>
                </a:cxn>
                <a:cxn ang="0">
                  <a:pos x="293" y="1"/>
                </a:cxn>
                <a:cxn ang="0">
                  <a:pos x="396" y="0"/>
                </a:cxn>
                <a:cxn ang="0">
                  <a:pos x="396" y="7"/>
                </a:cxn>
              </a:cxnLst>
              <a:rect l="0" t="0" r="r" b="b"/>
              <a:pathLst>
                <a:path w="396" h="35">
                  <a:moveTo>
                    <a:pt x="396" y="7"/>
                  </a:moveTo>
                  <a:lnTo>
                    <a:pt x="293" y="9"/>
                  </a:lnTo>
                  <a:lnTo>
                    <a:pt x="195" y="14"/>
                  </a:lnTo>
                  <a:lnTo>
                    <a:pt x="97" y="22"/>
                  </a:lnTo>
                  <a:lnTo>
                    <a:pt x="2" y="35"/>
                  </a:lnTo>
                  <a:lnTo>
                    <a:pt x="0" y="27"/>
                  </a:lnTo>
                  <a:lnTo>
                    <a:pt x="95" y="14"/>
                  </a:lnTo>
                  <a:lnTo>
                    <a:pt x="192" y="6"/>
                  </a:lnTo>
                  <a:lnTo>
                    <a:pt x="293" y="1"/>
                  </a:lnTo>
                  <a:lnTo>
                    <a:pt x="396" y="0"/>
                  </a:lnTo>
                  <a:lnTo>
                    <a:pt x="396"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89" name="Freeform 73"/>
            <p:cNvSpPr>
              <a:spLocks/>
            </p:cNvSpPr>
            <p:nvPr userDrawn="1"/>
          </p:nvSpPr>
          <p:spPr bwMode="auto">
            <a:xfrm>
              <a:off x="239" y="4139"/>
              <a:ext cx="1" cy="1"/>
            </a:xfrm>
            <a:custGeom>
              <a:avLst/>
              <a:gdLst/>
              <a:ahLst/>
              <a:cxnLst>
                <a:cxn ang="0">
                  <a:pos x="0" y="0"/>
                </a:cxn>
                <a:cxn ang="0">
                  <a:pos x="0" y="7"/>
                </a:cxn>
                <a:cxn ang="0">
                  <a:pos x="0" y="0"/>
                </a:cxn>
              </a:cxnLst>
              <a:rect l="0" t="0" r="r" b="b"/>
              <a:pathLst>
                <a:path h="7">
                  <a:moveTo>
                    <a:pt x="0" y="0"/>
                  </a:moveTo>
                  <a:lnTo>
                    <a:pt x="0" y="7"/>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0" name="Freeform 74"/>
            <p:cNvSpPr>
              <a:spLocks/>
            </p:cNvSpPr>
            <p:nvPr userDrawn="1"/>
          </p:nvSpPr>
          <p:spPr bwMode="auto">
            <a:xfrm>
              <a:off x="178" y="4143"/>
              <a:ext cx="5" cy="1"/>
            </a:xfrm>
            <a:custGeom>
              <a:avLst/>
              <a:gdLst/>
              <a:ahLst/>
              <a:cxnLst>
                <a:cxn ang="0">
                  <a:pos x="36" y="8"/>
                </a:cxn>
                <a:cxn ang="0">
                  <a:pos x="2" y="12"/>
                </a:cxn>
                <a:cxn ang="0">
                  <a:pos x="0" y="4"/>
                </a:cxn>
                <a:cxn ang="0">
                  <a:pos x="34" y="0"/>
                </a:cxn>
                <a:cxn ang="0">
                  <a:pos x="36" y="8"/>
                </a:cxn>
              </a:cxnLst>
              <a:rect l="0" t="0" r="r" b="b"/>
              <a:pathLst>
                <a:path w="36" h="12">
                  <a:moveTo>
                    <a:pt x="36" y="8"/>
                  </a:moveTo>
                  <a:lnTo>
                    <a:pt x="2" y="12"/>
                  </a:lnTo>
                  <a:lnTo>
                    <a:pt x="0" y="4"/>
                  </a:lnTo>
                  <a:lnTo>
                    <a:pt x="34" y="0"/>
                  </a:lnTo>
                  <a:lnTo>
                    <a:pt x="36"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1" name="Freeform 75"/>
            <p:cNvSpPr>
              <a:spLocks/>
            </p:cNvSpPr>
            <p:nvPr userDrawn="1"/>
          </p:nvSpPr>
          <p:spPr bwMode="auto">
            <a:xfrm>
              <a:off x="183" y="4143"/>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2" name="Freeform 76"/>
            <p:cNvSpPr>
              <a:spLocks/>
            </p:cNvSpPr>
            <p:nvPr userDrawn="1"/>
          </p:nvSpPr>
          <p:spPr bwMode="auto">
            <a:xfrm>
              <a:off x="175" y="4142"/>
              <a:ext cx="3" cy="2"/>
            </a:xfrm>
            <a:custGeom>
              <a:avLst/>
              <a:gdLst/>
              <a:ahLst/>
              <a:cxnLst>
                <a:cxn ang="0">
                  <a:pos x="24" y="16"/>
                </a:cxn>
                <a:cxn ang="0">
                  <a:pos x="9" y="14"/>
                </a:cxn>
                <a:cxn ang="0">
                  <a:pos x="0" y="8"/>
                </a:cxn>
                <a:cxn ang="0">
                  <a:pos x="4" y="0"/>
                </a:cxn>
                <a:cxn ang="0">
                  <a:pos x="13" y="6"/>
                </a:cxn>
                <a:cxn ang="0">
                  <a:pos x="26" y="8"/>
                </a:cxn>
                <a:cxn ang="0">
                  <a:pos x="24" y="16"/>
                </a:cxn>
              </a:cxnLst>
              <a:rect l="0" t="0" r="r" b="b"/>
              <a:pathLst>
                <a:path w="26" h="16">
                  <a:moveTo>
                    <a:pt x="24" y="16"/>
                  </a:moveTo>
                  <a:lnTo>
                    <a:pt x="9" y="14"/>
                  </a:lnTo>
                  <a:lnTo>
                    <a:pt x="0" y="8"/>
                  </a:lnTo>
                  <a:lnTo>
                    <a:pt x="4" y="0"/>
                  </a:lnTo>
                  <a:lnTo>
                    <a:pt x="13" y="6"/>
                  </a:lnTo>
                  <a:lnTo>
                    <a:pt x="26" y="8"/>
                  </a:lnTo>
                  <a:lnTo>
                    <a:pt x="24" y="1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3" name="Freeform 77"/>
            <p:cNvSpPr>
              <a:spLocks/>
            </p:cNvSpPr>
            <p:nvPr userDrawn="1"/>
          </p:nvSpPr>
          <p:spPr bwMode="auto">
            <a:xfrm>
              <a:off x="178" y="4143"/>
              <a:ext cx="1" cy="1"/>
            </a:xfrm>
            <a:custGeom>
              <a:avLst/>
              <a:gdLst/>
              <a:ahLst/>
              <a:cxnLst>
                <a:cxn ang="0">
                  <a:pos x="2" y="8"/>
                </a:cxn>
                <a:cxn ang="0">
                  <a:pos x="1" y="8"/>
                </a:cxn>
                <a:cxn ang="0">
                  <a:pos x="0" y="8"/>
                </a:cxn>
                <a:cxn ang="0">
                  <a:pos x="2" y="0"/>
                </a:cxn>
                <a:cxn ang="0">
                  <a:pos x="0" y="0"/>
                </a:cxn>
                <a:cxn ang="0">
                  <a:pos x="2" y="8"/>
                </a:cxn>
              </a:cxnLst>
              <a:rect l="0" t="0" r="r" b="b"/>
              <a:pathLst>
                <a:path w="2" h="8">
                  <a:moveTo>
                    <a:pt x="2" y="8"/>
                  </a:moveTo>
                  <a:lnTo>
                    <a:pt x="1" y="8"/>
                  </a:lnTo>
                  <a:lnTo>
                    <a:pt x="0" y="8"/>
                  </a:lnTo>
                  <a:lnTo>
                    <a:pt x="2" y="0"/>
                  </a:lnTo>
                  <a:lnTo>
                    <a:pt x="0" y="0"/>
                  </a:lnTo>
                  <a:lnTo>
                    <a:pt x="2"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4" name="Freeform 78"/>
            <p:cNvSpPr>
              <a:spLocks/>
            </p:cNvSpPr>
            <p:nvPr userDrawn="1"/>
          </p:nvSpPr>
          <p:spPr bwMode="auto">
            <a:xfrm>
              <a:off x="173" y="4139"/>
              <a:ext cx="2" cy="4"/>
            </a:xfrm>
            <a:custGeom>
              <a:avLst/>
              <a:gdLst/>
              <a:ahLst/>
              <a:cxnLst>
                <a:cxn ang="0">
                  <a:pos x="7" y="27"/>
                </a:cxn>
                <a:cxn ang="0">
                  <a:pos x="3" y="17"/>
                </a:cxn>
                <a:cxn ang="0">
                  <a:pos x="0" y="3"/>
                </a:cxn>
                <a:cxn ang="0">
                  <a:pos x="8" y="0"/>
                </a:cxn>
                <a:cxn ang="0">
                  <a:pos x="11" y="13"/>
                </a:cxn>
                <a:cxn ang="0">
                  <a:pos x="15" y="23"/>
                </a:cxn>
                <a:cxn ang="0">
                  <a:pos x="7" y="27"/>
                </a:cxn>
              </a:cxnLst>
              <a:rect l="0" t="0" r="r" b="b"/>
              <a:pathLst>
                <a:path w="15" h="27">
                  <a:moveTo>
                    <a:pt x="7" y="27"/>
                  </a:moveTo>
                  <a:lnTo>
                    <a:pt x="3" y="17"/>
                  </a:lnTo>
                  <a:lnTo>
                    <a:pt x="0" y="3"/>
                  </a:lnTo>
                  <a:lnTo>
                    <a:pt x="8" y="0"/>
                  </a:lnTo>
                  <a:lnTo>
                    <a:pt x="11" y="13"/>
                  </a:lnTo>
                  <a:lnTo>
                    <a:pt x="15" y="23"/>
                  </a:lnTo>
                  <a:lnTo>
                    <a:pt x="7" y="2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5" name="Freeform 79"/>
            <p:cNvSpPr>
              <a:spLocks/>
            </p:cNvSpPr>
            <p:nvPr userDrawn="1"/>
          </p:nvSpPr>
          <p:spPr bwMode="auto">
            <a:xfrm>
              <a:off x="174" y="4142"/>
              <a:ext cx="1" cy="1"/>
            </a:xfrm>
            <a:custGeom>
              <a:avLst/>
              <a:gdLst/>
              <a:ahLst/>
              <a:cxnLst>
                <a:cxn ang="0">
                  <a:pos x="2" y="8"/>
                </a:cxn>
                <a:cxn ang="0">
                  <a:pos x="1" y="8"/>
                </a:cxn>
                <a:cxn ang="0">
                  <a:pos x="0" y="6"/>
                </a:cxn>
                <a:cxn ang="0">
                  <a:pos x="8" y="2"/>
                </a:cxn>
                <a:cxn ang="0">
                  <a:pos x="6" y="0"/>
                </a:cxn>
                <a:cxn ang="0">
                  <a:pos x="2" y="8"/>
                </a:cxn>
              </a:cxnLst>
              <a:rect l="0" t="0" r="r" b="b"/>
              <a:pathLst>
                <a:path w="8" h="8">
                  <a:moveTo>
                    <a:pt x="2" y="8"/>
                  </a:moveTo>
                  <a:lnTo>
                    <a:pt x="1" y="8"/>
                  </a:lnTo>
                  <a:lnTo>
                    <a:pt x="0" y="6"/>
                  </a:lnTo>
                  <a:lnTo>
                    <a:pt x="8" y="2"/>
                  </a:lnTo>
                  <a:lnTo>
                    <a:pt x="6" y="0"/>
                  </a:lnTo>
                  <a:lnTo>
                    <a:pt x="2"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6" name="Freeform 80"/>
            <p:cNvSpPr>
              <a:spLocks/>
            </p:cNvSpPr>
            <p:nvPr userDrawn="1"/>
          </p:nvSpPr>
          <p:spPr bwMode="auto">
            <a:xfrm>
              <a:off x="173" y="4130"/>
              <a:ext cx="9" cy="9"/>
            </a:xfrm>
            <a:custGeom>
              <a:avLst/>
              <a:gdLst/>
              <a:ahLst/>
              <a:cxnLst>
                <a:cxn ang="0">
                  <a:pos x="0" y="64"/>
                </a:cxn>
                <a:cxn ang="0">
                  <a:pos x="4" y="47"/>
                </a:cxn>
                <a:cxn ang="0">
                  <a:pos x="9" y="36"/>
                </a:cxn>
                <a:cxn ang="0">
                  <a:pos x="15" y="27"/>
                </a:cxn>
                <a:cxn ang="0">
                  <a:pos x="32" y="13"/>
                </a:cxn>
                <a:cxn ang="0">
                  <a:pos x="55" y="0"/>
                </a:cxn>
                <a:cxn ang="0">
                  <a:pos x="59" y="8"/>
                </a:cxn>
                <a:cxn ang="0">
                  <a:pos x="37" y="20"/>
                </a:cxn>
                <a:cxn ang="0">
                  <a:pos x="21" y="34"/>
                </a:cxn>
                <a:cxn ang="0">
                  <a:pos x="16" y="42"/>
                </a:cxn>
                <a:cxn ang="0">
                  <a:pos x="12" y="50"/>
                </a:cxn>
                <a:cxn ang="0">
                  <a:pos x="8" y="66"/>
                </a:cxn>
                <a:cxn ang="0">
                  <a:pos x="0" y="64"/>
                </a:cxn>
              </a:cxnLst>
              <a:rect l="0" t="0" r="r" b="b"/>
              <a:pathLst>
                <a:path w="59" h="66">
                  <a:moveTo>
                    <a:pt x="0" y="64"/>
                  </a:moveTo>
                  <a:lnTo>
                    <a:pt x="4" y="47"/>
                  </a:lnTo>
                  <a:lnTo>
                    <a:pt x="9" y="36"/>
                  </a:lnTo>
                  <a:lnTo>
                    <a:pt x="15" y="27"/>
                  </a:lnTo>
                  <a:lnTo>
                    <a:pt x="32" y="13"/>
                  </a:lnTo>
                  <a:lnTo>
                    <a:pt x="55" y="0"/>
                  </a:lnTo>
                  <a:lnTo>
                    <a:pt x="59" y="8"/>
                  </a:lnTo>
                  <a:lnTo>
                    <a:pt x="37" y="20"/>
                  </a:lnTo>
                  <a:lnTo>
                    <a:pt x="21" y="34"/>
                  </a:lnTo>
                  <a:lnTo>
                    <a:pt x="16" y="42"/>
                  </a:lnTo>
                  <a:lnTo>
                    <a:pt x="12" y="50"/>
                  </a:lnTo>
                  <a:lnTo>
                    <a:pt x="8" y="66"/>
                  </a:lnTo>
                  <a:lnTo>
                    <a:pt x="0" y="6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7" name="Freeform 81"/>
            <p:cNvSpPr>
              <a:spLocks/>
            </p:cNvSpPr>
            <p:nvPr userDrawn="1"/>
          </p:nvSpPr>
          <p:spPr bwMode="auto">
            <a:xfrm>
              <a:off x="173" y="4139"/>
              <a:ext cx="1" cy="1"/>
            </a:xfrm>
            <a:custGeom>
              <a:avLst/>
              <a:gdLst/>
              <a:ahLst/>
              <a:cxnLst>
                <a:cxn ang="0">
                  <a:pos x="0" y="3"/>
                </a:cxn>
                <a:cxn ang="0">
                  <a:pos x="0" y="2"/>
                </a:cxn>
                <a:cxn ang="0">
                  <a:pos x="0" y="0"/>
                </a:cxn>
                <a:cxn ang="0">
                  <a:pos x="8" y="2"/>
                </a:cxn>
                <a:cxn ang="0">
                  <a:pos x="8" y="0"/>
                </a:cxn>
                <a:cxn ang="0">
                  <a:pos x="0" y="3"/>
                </a:cxn>
              </a:cxnLst>
              <a:rect l="0" t="0" r="r" b="b"/>
              <a:pathLst>
                <a:path w="8" h="3">
                  <a:moveTo>
                    <a:pt x="0" y="3"/>
                  </a:moveTo>
                  <a:lnTo>
                    <a:pt x="0" y="2"/>
                  </a:lnTo>
                  <a:lnTo>
                    <a:pt x="0" y="0"/>
                  </a:lnTo>
                  <a:lnTo>
                    <a:pt x="8" y="2"/>
                  </a:lnTo>
                  <a:lnTo>
                    <a:pt x="8" y="0"/>
                  </a:lnTo>
                  <a:lnTo>
                    <a:pt x="0" y="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8" name="Freeform 82"/>
            <p:cNvSpPr>
              <a:spLocks/>
            </p:cNvSpPr>
            <p:nvPr userDrawn="1"/>
          </p:nvSpPr>
          <p:spPr bwMode="auto">
            <a:xfrm>
              <a:off x="181" y="4124"/>
              <a:ext cx="12" cy="7"/>
            </a:xfrm>
            <a:custGeom>
              <a:avLst/>
              <a:gdLst/>
              <a:ahLst/>
              <a:cxnLst>
                <a:cxn ang="0">
                  <a:pos x="0" y="41"/>
                </a:cxn>
                <a:cxn ang="0">
                  <a:pos x="42" y="20"/>
                </a:cxn>
                <a:cxn ang="0">
                  <a:pos x="79" y="0"/>
                </a:cxn>
                <a:cxn ang="0">
                  <a:pos x="83" y="8"/>
                </a:cxn>
                <a:cxn ang="0">
                  <a:pos x="46" y="28"/>
                </a:cxn>
                <a:cxn ang="0">
                  <a:pos x="4" y="49"/>
                </a:cxn>
                <a:cxn ang="0">
                  <a:pos x="0" y="41"/>
                </a:cxn>
              </a:cxnLst>
              <a:rect l="0" t="0" r="r" b="b"/>
              <a:pathLst>
                <a:path w="83" h="49">
                  <a:moveTo>
                    <a:pt x="0" y="41"/>
                  </a:moveTo>
                  <a:lnTo>
                    <a:pt x="42" y="20"/>
                  </a:lnTo>
                  <a:lnTo>
                    <a:pt x="79" y="0"/>
                  </a:lnTo>
                  <a:lnTo>
                    <a:pt x="83" y="8"/>
                  </a:lnTo>
                  <a:lnTo>
                    <a:pt x="46" y="28"/>
                  </a:lnTo>
                  <a:lnTo>
                    <a:pt x="4" y="49"/>
                  </a:lnTo>
                  <a:lnTo>
                    <a:pt x="0" y="4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299" name="Freeform 83"/>
            <p:cNvSpPr>
              <a:spLocks/>
            </p:cNvSpPr>
            <p:nvPr userDrawn="1"/>
          </p:nvSpPr>
          <p:spPr bwMode="auto">
            <a:xfrm>
              <a:off x="181" y="4130"/>
              <a:ext cx="1" cy="1"/>
            </a:xfrm>
            <a:custGeom>
              <a:avLst/>
              <a:gdLst/>
              <a:ahLst/>
              <a:cxnLst>
                <a:cxn ang="0">
                  <a:pos x="0" y="0"/>
                </a:cxn>
                <a:cxn ang="0">
                  <a:pos x="4" y="8"/>
                </a:cxn>
                <a:cxn ang="0">
                  <a:pos x="0" y="0"/>
                </a:cxn>
              </a:cxnLst>
              <a:rect l="0" t="0" r="r" b="b"/>
              <a:pathLst>
                <a:path w="4" h="8">
                  <a:moveTo>
                    <a:pt x="0" y="0"/>
                  </a:moveTo>
                  <a:lnTo>
                    <a:pt x="4"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0" name="Freeform 84"/>
            <p:cNvSpPr>
              <a:spLocks/>
            </p:cNvSpPr>
            <p:nvPr userDrawn="1"/>
          </p:nvSpPr>
          <p:spPr bwMode="auto">
            <a:xfrm>
              <a:off x="193" y="4108"/>
              <a:ext cx="17" cy="17"/>
            </a:xfrm>
            <a:custGeom>
              <a:avLst/>
              <a:gdLst/>
              <a:ahLst/>
              <a:cxnLst>
                <a:cxn ang="0">
                  <a:pos x="0" y="108"/>
                </a:cxn>
                <a:cxn ang="0">
                  <a:pos x="20" y="101"/>
                </a:cxn>
                <a:cxn ang="0">
                  <a:pos x="38" y="94"/>
                </a:cxn>
                <a:cxn ang="0">
                  <a:pos x="54" y="84"/>
                </a:cxn>
                <a:cxn ang="0">
                  <a:pos x="70" y="70"/>
                </a:cxn>
                <a:cxn ang="0">
                  <a:pos x="84" y="57"/>
                </a:cxn>
                <a:cxn ang="0">
                  <a:pos x="96" y="41"/>
                </a:cxn>
                <a:cxn ang="0">
                  <a:pos x="106" y="21"/>
                </a:cxn>
                <a:cxn ang="0">
                  <a:pos x="115" y="0"/>
                </a:cxn>
                <a:cxn ang="0">
                  <a:pos x="123" y="4"/>
                </a:cxn>
                <a:cxn ang="0">
                  <a:pos x="114" y="26"/>
                </a:cxn>
                <a:cxn ang="0">
                  <a:pos x="103" y="46"/>
                </a:cxn>
                <a:cxn ang="0">
                  <a:pos x="91" y="62"/>
                </a:cxn>
                <a:cxn ang="0">
                  <a:pos x="76" y="77"/>
                </a:cxn>
                <a:cxn ang="0">
                  <a:pos x="60" y="91"/>
                </a:cxn>
                <a:cxn ang="0">
                  <a:pos x="43" y="102"/>
                </a:cxn>
                <a:cxn ang="0">
                  <a:pos x="23" y="110"/>
                </a:cxn>
                <a:cxn ang="0">
                  <a:pos x="2" y="117"/>
                </a:cxn>
                <a:cxn ang="0">
                  <a:pos x="0" y="108"/>
                </a:cxn>
              </a:cxnLst>
              <a:rect l="0" t="0" r="r" b="b"/>
              <a:pathLst>
                <a:path w="123" h="117">
                  <a:moveTo>
                    <a:pt x="0" y="108"/>
                  </a:moveTo>
                  <a:lnTo>
                    <a:pt x="20" y="101"/>
                  </a:lnTo>
                  <a:lnTo>
                    <a:pt x="38" y="94"/>
                  </a:lnTo>
                  <a:lnTo>
                    <a:pt x="54" y="84"/>
                  </a:lnTo>
                  <a:lnTo>
                    <a:pt x="70" y="70"/>
                  </a:lnTo>
                  <a:lnTo>
                    <a:pt x="84" y="57"/>
                  </a:lnTo>
                  <a:lnTo>
                    <a:pt x="96" y="41"/>
                  </a:lnTo>
                  <a:lnTo>
                    <a:pt x="106" y="21"/>
                  </a:lnTo>
                  <a:lnTo>
                    <a:pt x="115" y="0"/>
                  </a:lnTo>
                  <a:lnTo>
                    <a:pt x="123" y="4"/>
                  </a:lnTo>
                  <a:lnTo>
                    <a:pt x="114" y="26"/>
                  </a:lnTo>
                  <a:lnTo>
                    <a:pt x="103" y="46"/>
                  </a:lnTo>
                  <a:lnTo>
                    <a:pt x="91" y="62"/>
                  </a:lnTo>
                  <a:lnTo>
                    <a:pt x="76" y="77"/>
                  </a:lnTo>
                  <a:lnTo>
                    <a:pt x="60" y="91"/>
                  </a:lnTo>
                  <a:lnTo>
                    <a:pt x="43" y="102"/>
                  </a:lnTo>
                  <a:lnTo>
                    <a:pt x="23" y="110"/>
                  </a:lnTo>
                  <a:lnTo>
                    <a:pt x="2" y="117"/>
                  </a:lnTo>
                  <a:lnTo>
                    <a:pt x="0" y="10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1" name="Freeform 85"/>
            <p:cNvSpPr>
              <a:spLocks/>
            </p:cNvSpPr>
            <p:nvPr userDrawn="1"/>
          </p:nvSpPr>
          <p:spPr bwMode="auto">
            <a:xfrm>
              <a:off x="192" y="4124"/>
              <a:ext cx="1" cy="1"/>
            </a:xfrm>
            <a:custGeom>
              <a:avLst/>
              <a:gdLst/>
              <a:ahLst/>
              <a:cxnLst>
                <a:cxn ang="0">
                  <a:pos x="0" y="1"/>
                </a:cxn>
                <a:cxn ang="0">
                  <a:pos x="1" y="0"/>
                </a:cxn>
                <a:cxn ang="0">
                  <a:pos x="3" y="9"/>
                </a:cxn>
                <a:cxn ang="0">
                  <a:pos x="4" y="9"/>
                </a:cxn>
                <a:cxn ang="0">
                  <a:pos x="0" y="1"/>
                </a:cxn>
              </a:cxnLst>
              <a:rect l="0" t="0" r="r" b="b"/>
              <a:pathLst>
                <a:path w="4" h="9">
                  <a:moveTo>
                    <a:pt x="0" y="1"/>
                  </a:moveTo>
                  <a:lnTo>
                    <a:pt x="1" y="0"/>
                  </a:lnTo>
                  <a:lnTo>
                    <a:pt x="3" y="9"/>
                  </a:lnTo>
                  <a:lnTo>
                    <a:pt x="4" y="9"/>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2" name="Freeform 86"/>
            <p:cNvSpPr>
              <a:spLocks/>
            </p:cNvSpPr>
            <p:nvPr userDrawn="1"/>
          </p:nvSpPr>
          <p:spPr bwMode="auto">
            <a:xfrm>
              <a:off x="209" y="4050"/>
              <a:ext cx="6" cy="59"/>
            </a:xfrm>
            <a:custGeom>
              <a:avLst/>
              <a:gdLst/>
              <a:ahLst/>
              <a:cxnLst>
                <a:cxn ang="0">
                  <a:pos x="0" y="412"/>
                </a:cxn>
                <a:cxn ang="0">
                  <a:pos x="7" y="385"/>
                </a:cxn>
                <a:cxn ang="0">
                  <a:pos x="14" y="352"/>
                </a:cxn>
                <a:cxn ang="0">
                  <a:pos x="20" y="311"/>
                </a:cxn>
                <a:cxn ang="0">
                  <a:pos x="24" y="263"/>
                </a:cxn>
                <a:cxn ang="0">
                  <a:pos x="31" y="147"/>
                </a:cxn>
                <a:cxn ang="0">
                  <a:pos x="32" y="0"/>
                </a:cxn>
                <a:cxn ang="0">
                  <a:pos x="41" y="0"/>
                </a:cxn>
                <a:cxn ang="0">
                  <a:pos x="39" y="147"/>
                </a:cxn>
                <a:cxn ang="0">
                  <a:pos x="32" y="266"/>
                </a:cxn>
                <a:cxn ang="0">
                  <a:pos x="28" y="314"/>
                </a:cxn>
                <a:cxn ang="0">
                  <a:pos x="22" y="355"/>
                </a:cxn>
                <a:cxn ang="0">
                  <a:pos x="15" y="389"/>
                </a:cxn>
                <a:cxn ang="0">
                  <a:pos x="8" y="415"/>
                </a:cxn>
                <a:cxn ang="0">
                  <a:pos x="0" y="412"/>
                </a:cxn>
              </a:cxnLst>
              <a:rect l="0" t="0" r="r" b="b"/>
              <a:pathLst>
                <a:path w="41" h="415">
                  <a:moveTo>
                    <a:pt x="0" y="412"/>
                  </a:moveTo>
                  <a:lnTo>
                    <a:pt x="7" y="385"/>
                  </a:lnTo>
                  <a:lnTo>
                    <a:pt x="14" y="352"/>
                  </a:lnTo>
                  <a:lnTo>
                    <a:pt x="20" y="311"/>
                  </a:lnTo>
                  <a:lnTo>
                    <a:pt x="24" y="263"/>
                  </a:lnTo>
                  <a:lnTo>
                    <a:pt x="31" y="147"/>
                  </a:lnTo>
                  <a:lnTo>
                    <a:pt x="32" y="0"/>
                  </a:lnTo>
                  <a:lnTo>
                    <a:pt x="41" y="0"/>
                  </a:lnTo>
                  <a:lnTo>
                    <a:pt x="39" y="147"/>
                  </a:lnTo>
                  <a:lnTo>
                    <a:pt x="32" y="266"/>
                  </a:lnTo>
                  <a:lnTo>
                    <a:pt x="28" y="314"/>
                  </a:lnTo>
                  <a:lnTo>
                    <a:pt x="22" y="355"/>
                  </a:lnTo>
                  <a:lnTo>
                    <a:pt x="15" y="389"/>
                  </a:lnTo>
                  <a:lnTo>
                    <a:pt x="8" y="415"/>
                  </a:lnTo>
                  <a:lnTo>
                    <a:pt x="0" y="4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3" name="Freeform 87"/>
            <p:cNvSpPr>
              <a:spLocks/>
            </p:cNvSpPr>
            <p:nvPr userDrawn="1"/>
          </p:nvSpPr>
          <p:spPr bwMode="auto">
            <a:xfrm>
              <a:off x="209" y="4108"/>
              <a:ext cx="1" cy="1"/>
            </a:xfrm>
            <a:custGeom>
              <a:avLst/>
              <a:gdLst/>
              <a:ahLst/>
              <a:cxnLst>
                <a:cxn ang="0">
                  <a:pos x="8" y="4"/>
                </a:cxn>
                <a:cxn ang="0">
                  <a:pos x="0" y="1"/>
                </a:cxn>
                <a:cxn ang="0">
                  <a:pos x="0" y="0"/>
                </a:cxn>
                <a:cxn ang="0">
                  <a:pos x="8" y="4"/>
                </a:cxn>
              </a:cxnLst>
              <a:rect l="0" t="0" r="r" b="b"/>
              <a:pathLst>
                <a:path w="8" h="4">
                  <a:moveTo>
                    <a:pt x="8" y="4"/>
                  </a:moveTo>
                  <a:lnTo>
                    <a:pt x="0" y="1"/>
                  </a:lnTo>
                  <a:lnTo>
                    <a:pt x="0" y="0"/>
                  </a:lnTo>
                  <a:lnTo>
                    <a:pt x="8" y="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4" name="Rectangle 88"/>
            <p:cNvSpPr>
              <a:spLocks noChangeArrowheads="1"/>
            </p:cNvSpPr>
            <p:nvPr userDrawn="1"/>
          </p:nvSpPr>
          <p:spPr bwMode="auto">
            <a:xfrm>
              <a:off x="214" y="4026"/>
              <a:ext cx="1" cy="24"/>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9305" name="Freeform 89"/>
            <p:cNvSpPr>
              <a:spLocks/>
            </p:cNvSpPr>
            <p:nvPr userDrawn="1"/>
          </p:nvSpPr>
          <p:spPr bwMode="auto">
            <a:xfrm>
              <a:off x="214" y="405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6" name="Rectangle 90"/>
            <p:cNvSpPr>
              <a:spLocks noChangeArrowheads="1"/>
            </p:cNvSpPr>
            <p:nvPr userDrawn="1"/>
          </p:nvSpPr>
          <p:spPr bwMode="auto">
            <a:xfrm>
              <a:off x="214" y="3944"/>
              <a:ext cx="1" cy="82"/>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9307" name="Freeform 91"/>
            <p:cNvSpPr>
              <a:spLocks/>
            </p:cNvSpPr>
            <p:nvPr userDrawn="1"/>
          </p:nvSpPr>
          <p:spPr bwMode="auto">
            <a:xfrm>
              <a:off x="214" y="402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08" name="Rectangle 92"/>
            <p:cNvSpPr>
              <a:spLocks noChangeArrowheads="1"/>
            </p:cNvSpPr>
            <p:nvPr userDrawn="1"/>
          </p:nvSpPr>
          <p:spPr bwMode="auto">
            <a:xfrm>
              <a:off x="214" y="3893"/>
              <a:ext cx="1" cy="51"/>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9309" name="Freeform 93"/>
            <p:cNvSpPr>
              <a:spLocks/>
            </p:cNvSpPr>
            <p:nvPr userDrawn="1"/>
          </p:nvSpPr>
          <p:spPr bwMode="auto">
            <a:xfrm>
              <a:off x="214" y="3944"/>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0" name="Freeform 94"/>
            <p:cNvSpPr>
              <a:spLocks/>
            </p:cNvSpPr>
            <p:nvPr userDrawn="1"/>
          </p:nvSpPr>
          <p:spPr bwMode="auto">
            <a:xfrm>
              <a:off x="211" y="3783"/>
              <a:ext cx="4" cy="110"/>
            </a:xfrm>
            <a:custGeom>
              <a:avLst/>
              <a:gdLst/>
              <a:ahLst/>
              <a:cxnLst>
                <a:cxn ang="0">
                  <a:pos x="19" y="766"/>
                </a:cxn>
                <a:cxn ang="0">
                  <a:pos x="18" y="491"/>
                </a:cxn>
                <a:cxn ang="0">
                  <a:pos x="15" y="271"/>
                </a:cxn>
                <a:cxn ang="0">
                  <a:pos x="9" y="108"/>
                </a:cxn>
                <a:cxn ang="0">
                  <a:pos x="0" y="0"/>
                </a:cxn>
                <a:cxn ang="0">
                  <a:pos x="8" y="0"/>
                </a:cxn>
                <a:cxn ang="0">
                  <a:pos x="17" y="108"/>
                </a:cxn>
                <a:cxn ang="0">
                  <a:pos x="22" y="271"/>
                </a:cxn>
                <a:cxn ang="0">
                  <a:pos x="27" y="491"/>
                </a:cxn>
                <a:cxn ang="0">
                  <a:pos x="28" y="766"/>
                </a:cxn>
                <a:cxn ang="0">
                  <a:pos x="19" y="766"/>
                </a:cxn>
              </a:cxnLst>
              <a:rect l="0" t="0" r="r" b="b"/>
              <a:pathLst>
                <a:path w="28" h="766">
                  <a:moveTo>
                    <a:pt x="19" y="766"/>
                  </a:moveTo>
                  <a:lnTo>
                    <a:pt x="18" y="491"/>
                  </a:lnTo>
                  <a:lnTo>
                    <a:pt x="15" y="271"/>
                  </a:lnTo>
                  <a:lnTo>
                    <a:pt x="9" y="108"/>
                  </a:lnTo>
                  <a:lnTo>
                    <a:pt x="0" y="0"/>
                  </a:lnTo>
                  <a:lnTo>
                    <a:pt x="8" y="0"/>
                  </a:lnTo>
                  <a:lnTo>
                    <a:pt x="17" y="108"/>
                  </a:lnTo>
                  <a:lnTo>
                    <a:pt x="22" y="271"/>
                  </a:lnTo>
                  <a:lnTo>
                    <a:pt x="27" y="491"/>
                  </a:lnTo>
                  <a:lnTo>
                    <a:pt x="28" y="766"/>
                  </a:lnTo>
                  <a:lnTo>
                    <a:pt x="19" y="76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1" name="Freeform 95"/>
            <p:cNvSpPr>
              <a:spLocks/>
            </p:cNvSpPr>
            <p:nvPr userDrawn="1"/>
          </p:nvSpPr>
          <p:spPr bwMode="auto">
            <a:xfrm>
              <a:off x="214" y="3893"/>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2" name="Freeform 96"/>
            <p:cNvSpPr>
              <a:spLocks/>
            </p:cNvSpPr>
            <p:nvPr userDrawn="1"/>
          </p:nvSpPr>
          <p:spPr bwMode="auto">
            <a:xfrm>
              <a:off x="201" y="3755"/>
              <a:ext cx="11" cy="29"/>
            </a:xfrm>
            <a:custGeom>
              <a:avLst/>
              <a:gdLst/>
              <a:ahLst/>
              <a:cxnLst>
                <a:cxn ang="0">
                  <a:pos x="68" y="198"/>
                </a:cxn>
                <a:cxn ang="0">
                  <a:pos x="63" y="160"/>
                </a:cxn>
                <a:cxn ang="0">
                  <a:pos x="57" y="126"/>
                </a:cxn>
                <a:cxn ang="0">
                  <a:pos x="50" y="97"/>
                </a:cxn>
                <a:cxn ang="0">
                  <a:pos x="42" y="71"/>
                </a:cxn>
                <a:cxn ang="0">
                  <a:pos x="33" y="49"/>
                </a:cxn>
                <a:cxn ang="0">
                  <a:pos x="24" y="32"/>
                </a:cxn>
                <a:cxn ang="0">
                  <a:pos x="12" y="17"/>
                </a:cxn>
                <a:cxn ang="0">
                  <a:pos x="7" y="12"/>
                </a:cxn>
                <a:cxn ang="0">
                  <a:pos x="0" y="7"/>
                </a:cxn>
                <a:cxn ang="0">
                  <a:pos x="6" y="0"/>
                </a:cxn>
                <a:cxn ang="0">
                  <a:pos x="12" y="5"/>
                </a:cxn>
                <a:cxn ang="0">
                  <a:pos x="18" y="11"/>
                </a:cxn>
                <a:cxn ang="0">
                  <a:pos x="31" y="27"/>
                </a:cxn>
                <a:cxn ang="0">
                  <a:pos x="41" y="45"/>
                </a:cxn>
                <a:cxn ang="0">
                  <a:pos x="50" y="68"/>
                </a:cxn>
                <a:cxn ang="0">
                  <a:pos x="58" y="94"/>
                </a:cxn>
                <a:cxn ang="0">
                  <a:pos x="64" y="123"/>
                </a:cxn>
                <a:cxn ang="0">
                  <a:pos x="71" y="158"/>
                </a:cxn>
                <a:cxn ang="0">
                  <a:pos x="76" y="195"/>
                </a:cxn>
                <a:cxn ang="0">
                  <a:pos x="68" y="198"/>
                </a:cxn>
              </a:cxnLst>
              <a:rect l="0" t="0" r="r" b="b"/>
              <a:pathLst>
                <a:path w="76" h="198">
                  <a:moveTo>
                    <a:pt x="68" y="198"/>
                  </a:moveTo>
                  <a:lnTo>
                    <a:pt x="63" y="160"/>
                  </a:lnTo>
                  <a:lnTo>
                    <a:pt x="57" y="126"/>
                  </a:lnTo>
                  <a:lnTo>
                    <a:pt x="50" y="97"/>
                  </a:lnTo>
                  <a:lnTo>
                    <a:pt x="42" y="71"/>
                  </a:lnTo>
                  <a:lnTo>
                    <a:pt x="33" y="49"/>
                  </a:lnTo>
                  <a:lnTo>
                    <a:pt x="24" y="32"/>
                  </a:lnTo>
                  <a:lnTo>
                    <a:pt x="12" y="17"/>
                  </a:lnTo>
                  <a:lnTo>
                    <a:pt x="7" y="12"/>
                  </a:lnTo>
                  <a:lnTo>
                    <a:pt x="0" y="7"/>
                  </a:lnTo>
                  <a:lnTo>
                    <a:pt x="6" y="0"/>
                  </a:lnTo>
                  <a:lnTo>
                    <a:pt x="12" y="5"/>
                  </a:lnTo>
                  <a:lnTo>
                    <a:pt x="18" y="11"/>
                  </a:lnTo>
                  <a:lnTo>
                    <a:pt x="31" y="27"/>
                  </a:lnTo>
                  <a:lnTo>
                    <a:pt x="41" y="45"/>
                  </a:lnTo>
                  <a:lnTo>
                    <a:pt x="50" y="68"/>
                  </a:lnTo>
                  <a:lnTo>
                    <a:pt x="58" y="94"/>
                  </a:lnTo>
                  <a:lnTo>
                    <a:pt x="64" y="123"/>
                  </a:lnTo>
                  <a:lnTo>
                    <a:pt x="71" y="158"/>
                  </a:lnTo>
                  <a:lnTo>
                    <a:pt x="76" y="195"/>
                  </a:lnTo>
                  <a:lnTo>
                    <a:pt x="68" y="19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3" name="Freeform 97"/>
            <p:cNvSpPr>
              <a:spLocks/>
            </p:cNvSpPr>
            <p:nvPr userDrawn="1"/>
          </p:nvSpPr>
          <p:spPr bwMode="auto">
            <a:xfrm>
              <a:off x="211" y="3783"/>
              <a:ext cx="1" cy="1"/>
            </a:xfrm>
            <a:custGeom>
              <a:avLst/>
              <a:gdLst/>
              <a:ahLst/>
              <a:cxnLst>
                <a:cxn ang="0">
                  <a:pos x="8" y="1"/>
                </a:cxn>
                <a:cxn ang="0">
                  <a:pos x="8" y="0"/>
                </a:cxn>
                <a:cxn ang="0">
                  <a:pos x="0" y="3"/>
                </a:cxn>
                <a:cxn ang="0">
                  <a:pos x="0" y="1"/>
                </a:cxn>
                <a:cxn ang="0">
                  <a:pos x="8" y="1"/>
                </a:cxn>
              </a:cxnLst>
              <a:rect l="0" t="0" r="r" b="b"/>
              <a:pathLst>
                <a:path w="8" h="3">
                  <a:moveTo>
                    <a:pt x="8" y="1"/>
                  </a:moveTo>
                  <a:lnTo>
                    <a:pt x="8" y="0"/>
                  </a:lnTo>
                  <a:lnTo>
                    <a:pt x="0" y="3"/>
                  </a:lnTo>
                  <a:lnTo>
                    <a:pt x="0" y="1"/>
                  </a:lnTo>
                  <a:lnTo>
                    <a:pt x="8"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4" name="Freeform 98"/>
            <p:cNvSpPr>
              <a:spLocks/>
            </p:cNvSpPr>
            <p:nvPr userDrawn="1"/>
          </p:nvSpPr>
          <p:spPr bwMode="auto">
            <a:xfrm>
              <a:off x="181" y="3750"/>
              <a:ext cx="21" cy="6"/>
            </a:xfrm>
            <a:custGeom>
              <a:avLst/>
              <a:gdLst/>
              <a:ahLst/>
              <a:cxnLst>
                <a:cxn ang="0">
                  <a:pos x="142" y="48"/>
                </a:cxn>
                <a:cxn ang="0">
                  <a:pos x="117" y="35"/>
                </a:cxn>
                <a:cxn ang="0">
                  <a:pos x="102" y="29"/>
                </a:cxn>
                <a:cxn ang="0">
                  <a:pos x="87" y="23"/>
                </a:cxn>
                <a:cxn ang="0">
                  <a:pos x="47" y="15"/>
                </a:cxn>
                <a:cxn ang="0">
                  <a:pos x="0" y="8"/>
                </a:cxn>
                <a:cxn ang="0">
                  <a:pos x="2" y="0"/>
                </a:cxn>
                <a:cxn ang="0">
                  <a:pos x="49" y="7"/>
                </a:cxn>
                <a:cxn ang="0">
                  <a:pos x="89" y="15"/>
                </a:cxn>
                <a:cxn ang="0">
                  <a:pos x="106" y="21"/>
                </a:cxn>
                <a:cxn ang="0">
                  <a:pos x="122" y="27"/>
                </a:cxn>
                <a:cxn ang="0">
                  <a:pos x="147" y="40"/>
                </a:cxn>
                <a:cxn ang="0">
                  <a:pos x="142" y="48"/>
                </a:cxn>
              </a:cxnLst>
              <a:rect l="0" t="0" r="r" b="b"/>
              <a:pathLst>
                <a:path w="147" h="48">
                  <a:moveTo>
                    <a:pt x="142" y="48"/>
                  </a:moveTo>
                  <a:lnTo>
                    <a:pt x="117" y="35"/>
                  </a:lnTo>
                  <a:lnTo>
                    <a:pt x="102" y="29"/>
                  </a:lnTo>
                  <a:lnTo>
                    <a:pt x="87" y="23"/>
                  </a:lnTo>
                  <a:lnTo>
                    <a:pt x="47" y="15"/>
                  </a:lnTo>
                  <a:lnTo>
                    <a:pt x="0" y="8"/>
                  </a:lnTo>
                  <a:lnTo>
                    <a:pt x="2" y="0"/>
                  </a:lnTo>
                  <a:lnTo>
                    <a:pt x="49" y="7"/>
                  </a:lnTo>
                  <a:lnTo>
                    <a:pt x="89" y="15"/>
                  </a:lnTo>
                  <a:lnTo>
                    <a:pt x="106" y="21"/>
                  </a:lnTo>
                  <a:lnTo>
                    <a:pt x="122" y="27"/>
                  </a:lnTo>
                  <a:lnTo>
                    <a:pt x="147" y="40"/>
                  </a:lnTo>
                  <a:lnTo>
                    <a:pt x="142" y="4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5" name="Freeform 99"/>
            <p:cNvSpPr>
              <a:spLocks/>
            </p:cNvSpPr>
            <p:nvPr userDrawn="1"/>
          </p:nvSpPr>
          <p:spPr bwMode="auto">
            <a:xfrm>
              <a:off x="201" y="3755"/>
              <a:ext cx="1" cy="1"/>
            </a:xfrm>
            <a:custGeom>
              <a:avLst/>
              <a:gdLst/>
              <a:ahLst/>
              <a:cxnLst>
                <a:cxn ang="0">
                  <a:pos x="6" y="0"/>
                </a:cxn>
                <a:cxn ang="0">
                  <a:pos x="1" y="8"/>
                </a:cxn>
                <a:cxn ang="0">
                  <a:pos x="0" y="7"/>
                </a:cxn>
                <a:cxn ang="0">
                  <a:pos x="6" y="0"/>
                </a:cxn>
              </a:cxnLst>
              <a:rect l="0" t="0" r="r" b="b"/>
              <a:pathLst>
                <a:path w="6" h="8">
                  <a:moveTo>
                    <a:pt x="6" y="0"/>
                  </a:moveTo>
                  <a:lnTo>
                    <a:pt x="1" y="8"/>
                  </a:lnTo>
                  <a:lnTo>
                    <a:pt x="0" y="7"/>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6" name="Freeform 100"/>
            <p:cNvSpPr>
              <a:spLocks/>
            </p:cNvSpPr>
            <p:nvPr userDrawn="1"/>
          </p:nvSpPr>
          <p:spPr bwMode="auto">
            <a:xfrm>
              <a:off x="166" y="3743"/>
              <a:ext cx="15" cy="8"/>
            </a:xfrm>
            <a:custGeom>
              <a:avLst/>
              <a:gdLst/>
              <a:ahLst/>
              <a:cxnLst>
                <a:cxn ang="0">
                  <a:pos x="105" y="54"/>
                </a:cxn>
                <a:cxn ang="0">
                  <a:pos x="60" y="48"/>
                </a:cxn>
                <a:cxn ang="0">
                  <a:pos x="29" y="36"/>
                </a:cxn>
                <a:cxn ang="0">
                  <a:pos x="8" y="21"/>
                </a:cxn>
                <a:cxn ang="0">
                  <a:pos x="3" y="11"/>
                </a:cxn>
                <a:cxn ang="0">
                  <a:pos x="0" y="2"/>
                </a:cxn>
                <a:cxn ang="0">
                  <a:pos x="8" y="0"/>
                </a:cxn>
                <a:cxn ang="0">
                  <a:pos x="11" y="9"/>
                </a:cxn>
                <a:cxn ang="0">
                  <a:pos x="14" y="15"/>
                </a:cxn>
                <a:cxn ang="0">
                  <a:pos x="33" y="29"/>
                </a:cxn>
                <a:cxn ang="0">
                  <a:pos x="63" y="40"/>
                </a:cxn>
                <a:cxn ang="0">
                  <a:pos x="107" y="46"/>
                </a:cxn>
                <a:cxn ang="0">
                  <a:pos x="105" y="54"/>
                </a:cxn>
              </a:cxnLst>
              <a:rect l="0" t="0" r="r" b="b"/>
              <a:pathLst>
                <a:path w="107" h="54">
                  <a:moveTo>
                    <a:pt x="105" y="54"/>
                  </a:moveTo>
                  <a:lnTo>
                    <a:pt x="60" y="48"/>
                  </a:lnTo>
                  <a:lnTo>
                    <a:pt x="29" y="36"/>
                  </a:lnTo>
                  <a:lnTo>
                    <a:pt x="8" y="21"/>
                  </a:lnTo>
                  <a:lnTo>
                    <a:pt x="3" y="11"/>
                  </a:lnTo>
                  <a:lnTo>
                    <a:pt x="0" y="2"/>
                  </a:lnTo>
                  <a:lnTo>
                    <a:pt x="8" y="0"/>
                  </a:lnTo>
                  <a:lnTo>
                    <a:pt x="11" y="9"/>
                  </a:lnTo>
                  <a:lnTo>
                    <a:pt x="14" y="15"/>
                  </a:lnTo>
                  <a:lnTo>
                    <a:pt x="33" y="29"/>
                  </a:lnTo>
                  <a:lnTo>
                    <a:pt x="63" y="40"/>
                  </a:lnTo>
                  <a:lnTo>
                    <a:pt x="107" y="46"/>
                  </a:lnTo>
                  <a:lnTo>
                    <a:pt x="105" y="54"/>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7" name="Freeform 101"/>
            <p:cNvSpPr>
              <a:spLocks/>
            </p:cNvSpPr>
            <p:nvPr userDrawn="1"/>
          </p:nvSpPr>
          <p:spPr bwMode="auto">
            <a:xfrm>
              <a:off x="181" y="3750"/>
              <a:ext cx="1" cy="1"/>
            </a:xfrm>
            <a:custGeom>
              <a:avLst/>
              <a:gdLst/>
              <a:ahLst/>
              <a:cxnLst>
                <a:cxn ang="0">
                  <a:pos x="0" y="8"/>
                </a:cxn>
                <a:cxn ang="0">
                  <a:pos x="2" y="0"/>
                </a:cxn>
                <a:cxn ang="0">
                  <a:pos x="0" y="8"/>
                </a:cxn>
              </a:cxnLst>
              <a:rect l="0" t="0" r="r" b="b"/>
              <a:pathLst>
                <a:path w="2" h="8">
                  <a:moveTo>
                    <a:pt x="0" y="8"/>
                  </a:moveTo>
                  <a:lnTo>
                    <a:pt x="2"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8" name="Freeform 102"/>
            <p:cNvSpPr>
              <a:spLocks/>
            </p:cNvSpPr>
            <p:nvPr userDrawn="1"/>
          </p:nvSpPr>
          <p:spPr bwMode="auto">
            <a:xfrm>
              <a:off x="166" y="3737"/>
              <a:ext cx="2" cy="6"/>
            </a:xfrm>
            <a:custGeom>
              <a:avLst/>
              <a:gdLst/>
              <a:ahLst/>
              <a:cxnLst>
                <a:cxn ang="0">
                  <a:pos x="0" y="41"/>
                </a:cxn>
                <a:cxn ang="0">
                  <a:pos x="3" y="16"/>
                </a:cxn>
                <a:cxn ang="0">
                  <a:pos x="5" y="5"/>
                </a:cxn>
                <a:cxn ang="0">
                  <a:pos x="8" y="0"/>
                </a:cxn>
                <a:cxn ang="0">
                  <a:pos x="16" y="4"/>
                </a:cxn>
                <a:cxn ang="0">
                  <a:pos x="13" y="10"/>
                </a:cxn>
                <a:cxn ang="0">
                  <a:pos x="11" y="18"/>
                </a:cxn>
                <a:cxn ang="0">
                  <a:pos x="8" y="43"/>
                </a:cxn>
                <a:cxn ang="0">
                  <a:pos x="0" y="41"/>
                </a:cxn>
              </a:cxnLst>
              <a:rect l="0" t="0" r="r" b="b"/>
              <a:pathLst>
                <a:path w="16" h="43">
                  <a:moveTo>
                    <a:pt x="0" y="41"/>
                  </a:moveTo>
                  <a:lnTo>
                    <a:pt x="3" y="16"/>
                  </a:lnTo>
                  <a:lnTo>
                    <a:pt x="5" y="5"/>
                  </a:lnTo>
                  <a:lnTo>
                    <a:pt x="8" y="0"/>
                  </a:lnTo>
                  <a:lnTo>
                    <a:pt x="16" y="4"/>
                  </a:lnTo>
                  <a:lnTo>
                    <a:pt x="13" y="10"/>
                  </a:lnTo>
                  <a:lnTo>
                    <a:pt x="11" y="18"/>
                  </a:lnTo>
                  <a:lnTo>
                    <a:pt x="8" y="43"/>
                  </a:lnTo>
                  <a:lnTo>
                    <a:pt x="0" y="4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19" name="Freeform 103"/>
            <p:cNvSpPr>
              <a:spLocks/>
            </p:cNvSpPr>
            <p:nvPr userDrawn="1"/>
          </p:nvSpPr>
          <p:spPr bwMode="auto">
            <a:xfrm>
              <a:off x="166" y="3743"/>
              <a:ext cx="1" cy="1"/>
            </a:xfrm>
            <a:custGeom>
              <a:avLst/>
              <a:gdLst/>
              <a:ahLst/>
              <a:cxnLst>
                <a:cxn ang="0">
                  <a:pos x="0" y="2"/>
                </a:cxn>
                <a:cxn ang="0">
                  <a:pos x="0" y="1"/>
                </a:cxn>
                <a:cxn ang="0">
                  <a:pos x="0" y="0"/>
                </a:cxn>
                <a:cxn ang="0">
                  <a:pos x="8" y="2"/>
                </a:cxn>
                <a:cxn ang="0">
                  <a:pos x="8" y="0"/>
                </a:cxn>
                <a:cxn ang="0">
                  <a:pos x="0" y="2"/>
                </a:cxn>
              </a:cxnLst>
              <a:rect l="0" t="0" r="r" b="b"/>
              <a:pathLst>
                <a:path w="8" h="2">
                  <a:moveTo>
                    <a:pt x="0" y="2"/>
                  </a:moveTo>
                  <a:lnTo>
                    <a:pt x="0" y="1"/>
                  </a:lnTo>
                  <a:lnTo>
                    <a:pt x="0" y="0"/>
                  </a:lnTo>
                  <a:lnTo>
                    <a:pt x="8" y="2"/>
                  </a:lnTo>
                  <a:lnTo>
                    <a:pt x="8" y="0"/>
                  </a:lnTo>
                  <a:lnTo>
                    <a:pt x="0" y="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0" name="Freeform 104"/>
            <p:cNvSpPr>
              <a:spLocks/>
            </p:cNvSpPr>
            <p:nvPr userDrawn="1"/>
          </p:nvSpPr>
          <p:spPr bwMode="auto">
            <a:xfrm>
              <a:off x="167" y="3735"/>
              <a:ext cx="7" cy="3"/>
            </a:xfrm>
            <a:custGeom>
              <a:avLst/>
              <a:gdLst/>
              <a:ahLst/>
              <a:cxnLst>
                <a:cxn ang="0">
                  <a:pos x="0" y="12"/>
                </a:cxn>
                <a:cxn ang="0">
                  <a:pos x="7" y="7"/>
                </a:cxn>
                <a:cxn ang="0">
                  <a:pos x="19" y="2"/>
                </a:cxn>
                <a:cxn ang="0">
                  <a:pos x="31" y="0"/>
                </a:cxn>
                <a:cxn ang="0">
                  <a:pos x="46" y="0"/>
                </a:cxn>
                <a:cxn ang="0">
                  <a:pos x="46" y="9"/>
                </a:cxn>
                <a:cxn ang="0">
                  <a:pos x="31" y="9"/>
                </a:cxn>
                <a:cxn ang="0">
                  <a:pos x="20" y="12"/>
                </a:cxn>
                <a:cxn ang="0">
                  <a:pos x="12" y="15"/>
                </a:cxn>
                <a:cxn ang="0">
                  <a:pos x="6" y="18"/>
                </a:cxn>
                <a:cxn ang="0">
                  <a:pos x="0" y="12"/>
                </a:cxn>
              </a:cxnLst>
              <a:rect l="0" t="0" r="r" b="b"/>
              <a:pathLst>
                <a:path w="46" h="18">
                  <a:moveTo>
                    <a:pt x="0" y="12"/>
                  </a:moveTo>
                  <a:lnTo>
                    <a:pt x="7" y="7"/>
                  </a:lnTo>
                  <a:lnTo>
                    <a:pt x="19" y="2"/>
                  </a:lnTo>
                  <a:lnTo>
                    <a:pt x="31" y="0"/>
                  </a:lnTo>
                  <a:lnTo>
                    <a:pt x="46" y="0"/>
                  </a:lnTo>
                  <a:lnTo>
                    <a:pt x="46" y="9"/>
                  </a:lnTo>
                  <a:lnTo>
                    <a:pt x="31" y="9"/>
                  </a:lnTo>
                  <a:lnTo>
                    <a:pt x="20" y="12"/>
                  </a:lnTo>
                  <a:lnTo>
                    <a:pt x="12" y="15"/>
                  </a:lnTo>
                  <a:lnTo>
                    <a:pt x="6" y="18"/>
                  </a:lnTo>
                  <a:lnTo>
                    <a:pt x="0" y="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1" name="Freeform 105"/>
            <p:cNvSpPr>
              <a:spLocks/>
            </p:cNvSpPr>
            <p:nvPr userDrawn="1"/>
          </p:nvSpPr>
          <p:spPr bwMode="auto">
            <a:xfrm>
              <a:off x="167" y="3737"/>
              <a:ext cx="1" cy="1"/>
            </a:xfrm>
            <a:custGeom>
              <a:avLst/>
              <a:gdLst/>
              <a:ahLst/>
              <a:cxnLst>
                <a:cxn ang="0">
                  <a:pos x="0" y="1"/>
                </a:cxn>
                <a:cxn ang="0">
                  <a:pos x="1" y="0"/>
                </a:cxn>
                <a:cxn ang="0">
                  <a:pos x="7" y="6"/>
                </a:cxn>
                <a:cxn ang="0">
                  <a:pos x="8" y="5"/>
                </a:cxn>
                <a:cxn ang="0">
                  <a:pos x="0" y="1"/>
                </a:cxn>
              </a:cxnLst>
              <a:rect l="0" t="0" r="r" b="b"/>
              <a:pathLst>
                <a:path w="8" h="6">
                  <a:moveTo>
                    <a:pt x="0" y="1"/>
                  </a:moveTo>
                  <a:lnTo>
                    <a:pt x="1" y="0"/>
                  </a:lnTo>
                  <a:lnTo>
                    <a:pt x="7" y="6"/>
                  </a:lnTo>
                  <a:lnTo>
                    <a:pt x="8" y="5"/>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2" name="Freeform 106"/>
            <p:cNvSpPr>
              <a:spLocks/>
            </p:cNvSpPr>
            <p:nvPr userDrawn="1"/>
          </p:nvSpPr>
          <p:spPr bwMode="auto">
            <a:xfrm>
              <a:off x="174" y="3735"/>
              <a:ext cx="6" cy="2"/>
            </a:xfrm>
            <a:custGeom>
              <a:avLst/>
              <a:gdLst/>
              <a:ahLst/>
              <a:cxnLst>
                <a:cxn ang="0">
                  <a:pos x="0" y="0"/>
                </a:cxn>
                <a:cxn ang="0">
                  <a:pos x="40" y="2"/>
                </a:cxn>
                <a:cxn ang="0">
                  <a:pos x="40" y="12"/>
                </a:cxn>
                <a:cxn ang="0">
                  <a:pos x="0" y="9"/>
                </a:cxn>
                <a:cxn ang="0">
                  <a:pos x="0" y="0"/>
                </a:cxn>
              </a:cxnLst>
              <a:rect l="0" t="0" r="r" b="b"/>
              <a:pathLst>
                <a:path w="40" h="12">
                  <a:moveTo>
                    <a:pt x="0" y="0"/>
                  </a:moveTo>
                  <a:lnTo>
                    <a:pt x="40" y="2"/>
                  </a:lnTo>
                  <a:lnTo>
                    <a:pt x="40" y="12"/>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3" name="Freeform 107"/>
            <p:cNvSpPr>
              <a:spLocks/>
            </p:cNvSpPr>
            <p:nvPr userDrawn="1"/>
          </p:nvSpPr>
          <p:spPr bwMode="auto">
            <a:xfrm>
              <a:off x="174" y="3735"/>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4" name="Freeform 108"/>
            <p:cNvSpPr>
              <a:spLocks/>
            </p:cNvSpPr>
            <p:nvPr userDrawn="1"/>
          </p:nvSpPr>
          <p:spPr bwMode="auto">
            <a:xfrm>
              <a:off x="179" y="3736"/>
              <a:ext cx="36" cy="3"/>
            </a:xfrm>
            <a:custGeom>
              <a:avLst/>
              <a:gdLst/>
              <a:ahLst/>
              <a:cxnLst>
                <a:cxn ang="0">
                  <a:pos x="1" y="0"/>
                </a:cxn>
                <a:cxn ang="0">
                  <a:pos x="67" y="7"/>
                </a:cxn>
                <a:cxn ang="0">
                  <a:pos x="129" y="12"/>
                </a:cxn>
                <a:cxn ang="0">
                  <a:pos x="190" y="15"/>
                </a:cxn>
                <a:cxn ang="0">
                  <a:pos x="248" y="16"/>
                </a:cxn>
                <a:cxn ang="0">
                  <a:pos x="248" y="26"/>
                </a:cxn>
                <a:cxn ang="0">
                  <a:pos x="190" y="24"/>
                </a:cxn>
                <a:cxn ang="0">
                  <a:pos x="128" y="21"/>
                </a:cxn>
                <a:cxn ang="0">
                  <a:pos x="66" y="16"/>
                </a:cxn>
                <a:cxn ang="0">
                  <a:pos x="0" y="10"/>
                </a:cxn>
                <a:cxn ang="0">
                  <a:pos x="1" y="0"/>
                </a:cxn>
              </a:cxnLst>
              <a:rect l="0" t="0" r="r" b="b"/>
              <a:pathLst>
                <a:path w="248" h="26">
                  <a:moveTo>
                    <a:pt x="1" y="0"/>
                  </a:moveTo>
                  <a:lnTo>
                    <a:pt x="67" y="7"/>
                  </a:lnTo>
                  <a:lnTo>
                    <a:pt x="129" y="12"/>
                  </a:lnTo>
                  <a:lnTo>
                    <a:pt x="190" y="15"/>
                  </a:lnTo>
                  <a:lnTo>
                    <a:pt x="248" y="16"/>
                  </a:lnTo>
                  <a:lnTo>
                    <a:pt x="248" y="26"/>
                  </a:lnTo>
                  <a:lnTo>
                    <a:pt x="190" y="24"/>
                  </a:lnTo>
                  <a:lnTo>
                    <a:pt x="128" y="21"/>
                  </a:lnTo>
                  <a:lnTo>
                    <a:pt x="66" y="16"/>
                  </a:lnTo>
                  <a:lnTo>
                    <a:pt x="0" y="10"/>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5" name="Freeform 109"/>
            <p:cNvSpPr>
              <a:spLocks/>
            </p:cNvSpPr>
            <p:nvPr userDrawn="1"/>
          </p:nvSpPr>
          <p:spPr bwMode="auto">
            <a:xfrm>
              <a:off x="179" y="3736"/>
              <a:ext cx="1" cy="1"/>
            </a:xfrm>
            <a:custGeom>
              <a:avLst/>
              <a:gdLst/>
              <a:ahLst/>
              <a:cxnLst>
                <a:cxn ang="0">
                  <a:pos x="1" y="0"/>
                </a:cxn>
                <a:cxn ang="0">
                  <a:pos x="0" y="10"/>
                </a:cxn>
                <a:cxn ang="0">
                  <a:pos x="1" y="10"/>
                </a:cxn>
                <a:cxn ang="0">
                  <a:pos x="1" y="0"/>
                </a:cxn>
              </a:cxnLst>
              <a:rect l="0" t="0" r="r" b="b"/>
              <a:pathLst>
                <a:path w="1" h="10">
                  <a:moveTo>
                    <a:pt x="1" y="0"/>
                  </a:moveTo>
                  <a:lnTo>
                    <a:pt x="0" y="10"/>
                  </a:lnTo>
                  <a:lnTo>
                    <a:pt x="1" y="10"/>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6" name="Freeform 110"/>
            <p:cNvSpPr>
              <a:spLocks/>
            </p:cNvSpPr>
            <p:nvPr userDrawn="1"/>
          </p:nvSpPr>
          <p:spPr bwMode="auto">
            <a:xfrm>
              <a:off x="215" y="3733"/>
              <a:ext cx="55" cy="6"/>
            </a:xfrm>
            <a:custGeom>
              <a:avLst/>
              <a:gdLst/>
              <a:ahLst/>
              <a:cxnLst>
                <a:cxn ang="0">
                  <a:pos x="0" y="33"/>
                </a:cxn>
                <a:cxn ang="0">
                  <a:pos x="68" y="31"/>
                </a:cxn>
                <a:cxn ang="0">
                  <a:pos x="155" y="25"/>
                </a:cxn>
                <a:cxn ang="0">
                  <a:pos x="386" y="0"/>
                </a:cxn>
                <a:cxn ang="0">
                  <a:pos x="386" y="9"/>
                </a:cxn>
                <a:cxn ang="0">
                  <a:pos x="155" y="35"/>
                </a:cxn>
                <a:cxn ang="0">
                  <a:pos x="68" y="40"/>
                </a:cxn>
                <a:cxn ang="0">
                  <a:pos x="0" y="43"/>
                </a:cxn>
                <a:cxn ang="0">
                  <a:pos x="0" y="33"/>
                </a:cxn>
              </a:cxnLst>
              <a:rect l="0" t="0" r="r" b="b"/>
              <a:pathLst>
                <a:path w="386" h="43">
                  <a:moveTo>
                    <a:pt x="0" y="33"/>
                  </a:moveTo>
                  <a:lnTo>
                    <a:pt x="68" y="31"/>
                  </a:lnTo>
                  <a:lnTo>
                    <a:pt x="155" y="25"/>
                  </a:lnTo>
                  <a:lnTo>
                    <a:pt x="386" y="0"/>
                  </a:lnTo>
                  <a:lnTo>
                    <a:pt x="386" y="9"/>
                  </a:lnTo>
                  <a:lnTo>
                    <a:pt x="155" y="35"/>
                  </a:lnTo>
                  <a:lnTo>
                    <a:pt x="68" y="40"/>
                  </a:lnTo>
                  <a:lnTo>
                    <a:pt x="0" y="43"/>
                  </a:lnTo>
                  <a:lnTo>
                    <a:pt x="0" y="3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7" name="Freeform 111"/>
            <p:cNvSpPr>
              <a:spLocks/>
            </p:cNvSpPr>
            <p:nvPr userDrawn="1"/>
          </p:nvSpPr>
          <p:spPr bwMode="auto">
            <a:xfrm>
              <a:off x="215" y="3738"/>
              <a:ext cx="1" cy="1"/>
            </a:xfrm>
            <a:custGeom>
              <a:avLst/>
              <a:gdLst/>
              <a:ahLst/>
              <a:cxnLst>
                <a:cxn ang="0">
                  <a:pos x="0" y="10"/>
                </a:cxn>
                <a:cxn ang="0">
                  <a:pos x="0" y="0"/>
                </a:cxn>
                <a:cxn ang="0">
                  <a:pos x="0" y="10"/>
                </a:cxn>
              </a:cxnLst>
              <a:rect l="0" t="0" r="r" b="b"/>
              <a:pathLst>
                <a:path h="10">
                  <a:moveTo>
                    <a:pt x="0" y="10"/>
                  </a:moveTo>
                  <a:lnTo>
                    <a:pt x="0" y="0"/>
                  </a:lnTo>
                  <a:lnTo>
                    <a:pt x="0" y="1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8" name="Freeform 112"/>
            <p:cNvSpPr>
              <a:spLocks/>
            </p:cNvSpPr>
            <p:nvPr userDrawn="1"/>
          </p:nvSpPr>
          <p:spPr bwMode="auto">
            <a:xfrm>
              <a:off x="270" y="3729"/>
              <a:ext cx="60" cy="5"/>
            </a:xfrm>
            <a:custGeom>
              <a:avLst/>
              <a:gdLst/>
              <a:ahLst/>
              <a:cxnLst>
                <a:cxn ang="0">
                  <a:pos x="0" y="32"/>
                </a:cxn>
                <a:cxn ang="0">
                  <a:pos x="127" y="19"/>
                </a:cxn>
                <a:cxn ang="0">
                  <a:pos x="239" y="8"/>
                </a:cxn>
                <a:cxn ang="0">
                  <a:pos x="337" y="3"/>
                </a:cxn>
                <a:cxn ang="0">
                  <a:pos x="420" y="0"/>
                </a:cxn>
                <a:cxn ang="0">
                  <a:pos x="420" y="10"/>
                </a:cxn>
                <a:cxn ang="0">
                  <a:pos x="337" y="12"/>
                </a:cxn>
                <a:cxn ang="0">
                  <a:pos x="239" y="18"/>
                </a:cxn>
                <a:cxn ang="0">
                  <a:pos x="127" y="28"/>
                </a:cxn>
                <a:cxn ang="0">
                  <a:pos x="0" y="41"/>
                </a:cxn>
                <a:cxn ang="0">
                  <a:pos x="0" y="32"/>
                </a:cxn>
              </a:cxnLst>
              <a:rect l="0" t="0" r="r" b="b"/>
              <a:pathLst>
                <a:path w="420" h="41">
                  <a:moveTo>
                    <a:pt x="0" y="32"/>
                  </a:moveTo>
                  <a:lnTo>
                    <a:pt x="127" y="19"/>
                  </a:lnTo>
                  <a:lnTo>
                    <a:pt x="239" y="8"/>
                  </a:lnTo>
                  <a:lnTo>
                    <a:pt x="337" y="3"/>
                  </a:lnTo>
                  <a:lnTo>
                    <a:pt x="420" y="0"/>
                  </a:lnTo>
                  <a:lnTo>
                    <a:pt x="420" y="10"/>
                  </a:lnTo>
                  <a:lnTo>
                    <a:pt x="337" y="12"/>
                  </a:lnTo>
                  <a:lnTo>
                    <a:pt x="239" y="18"/>
                  </a:lnTo>
                  <a:lnTo>
                    <a:pt x="127" y="28"/>
                  </a:lnTo>
                  <a:lnTo>
                    <a:pt x="0" y="41"/>
                  </a:lnTo>
                  <a:lnTo>
                    <a:pt x="0" y="3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29" name="Freeform 113"/>
            <p:cNvSpPr>
              <a:spLocks/>
            </p:cNvSpPr>
            <p:nvPr userDrawn="1"/>
          </p:nvSpPr>
          <p:spPr bwMode="auto">
            <a:xfrm>
              <a:off x="270" y="373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0" name="Freeform 114"/>
            <p:cNvSpPr>
              <a:spLocks/>
            </p:cNvSpPr>
            <p:nvPr userDrawn="1"/>
          </p:nvSpPr>
          <p:spPr bwMode="auto">
            <a:xfrm>
              <a:off x="330" y="3729"/>
              <a:ext cx="103" cy="31"/>
            </a:xfrm>
            <a:custGeom>
              <a:avLst/>
              <a:gdLst/>
              <a:ahLst/>
              <a:cxnLst>
                <a:cxn ang="0">
                  <a:pos x="0" y="0"/>
                </a:cxn>
                <a:cxn ang="0">
                  <a:pos x="110" y="4"/>
                </a:cxn>
                <a:cxn ang="0">
                  <a:pos x="162" y="7"/>
                </a:cxn>
                <a:cxn ang="0">
                  <a:pos x="214" y="13"/>
                </a:cxn>
                <a:cxn ang="0">
                  <a:pos x="263" y="21"/>
                </a:cxn>
                <a:cxn ang="0">
                  <a:pos x="312" y="30"/>
                </a:cxn>
                <a:cxn ang="0">
                  <a:pos x="405" y="53"/>
                </a:cxn>
                <a:cxn ang="0">
                  <a:pos x="492" y="84"/>
                </a:cxn>
                <a:cxn ang="0">
                  <a:pos x="535" y="102"/>
                </a:cxn>
                <a:cxn ang="0">
                  <a:pos x="575" y="121"/>
                </a:cxn>
                <a:cxn ang="0">
                  <a:pos x="613" y="142"/>
                </a:cxn>
                <a:cxn ang="0">
                  <a:pos x="650" y="165"/>
                </a:cxn>
                <a:cxn ang="0">
                  <a:pos x="687" y="188"/>
                </a:cxn>
                <a:cxn ang="0">
                  <a:pos x="721" y="214"/>
                </a:cxn>
                <a:cxn ang="0">
                  <a:pos x="715" y="220"/>
                </a:cxn>
                <a:cxn ang="0">
                  <a:pos x="682" y="196"/>
                </a:cxn>
                <a:cxn ang="0">
                  <a:pos x="646" y="173"/>
                </a:cxn>
                <a:cxn ang="0">
                  <a:pos x="609" y="150"/>
                </a:cxn>
                <a:cxn ang="0">
                  <a:pos x="570" y="129"/>
                </a:cxn>
                <a:cxn ang="0">
                  <a:pos x="530" y="110"/>
                </a:cxn>
                <a:cxn ang="0">
                  <a:pos x="490" y="93"/>
                </a:cxn>
                <a:cxn ang="0">
                  <a:pos x="403" y="62"/>
                </a:cxn>
                <a:cxn ang="0">
                  <a:pos x="310" y="39"/>
                </a:cxn>
                <a:cxn ang="0">
                  <a:pos x="262" y="30"/>
                </a:cxn>
                <a:cxn ang="0">
                  <a:pos x="212" y="22"/>
                </a:cxn>
                <a:cxn ang="0">
                  <a:pos x="160" y="16"/>
                </a:cxn>
                <a:cxn ang="0">
                  <a:pos x="110" y="13"/>
                </a:cxn>
                <a:cxn ang="0">
                  <a:pos x="0" y="10"/>
                </a:cxn>
                <a:cxn ang="0">
                  <a:pos x="0" y="0"/>
                </a:cxn>
              </a:cxnLst>
              <a:rect l="0" t="0" r="r" b="b"/>
              <a:pathLst>
                <a:path w="721" h="220">
                  <a:moveTo>
                    <a:pt x="0" y="0"/>
                  </a:moveTo>
                  <a:lnTo>
                    <a:pt x="110" y="4"/>
                  </a:lnTo>
                  <a:lnTo>
                    <a:pt x="162" y="7"/>
                  </a:lnTo>
                  <a:lnTo>
                    <a:pt x="214" y="13"/>
                  </a:lnTo>
                  <a:lnTo>
                    <a:pt x="263" y="21"/>
                  </a:lnTo>
                  <a:lnTo>
                    <a:pt x="312" y="30"/>
                  </a:lnTo>
                  <a:lnTo>
                    <a:pt x="405" y="53"/>
                  </a:lnTo>
                  <a:lnTo>
                    <a:pt x="492" y="84"/>
                  </a:lnTo>
                  <a:lnTo>
                    <a:pt x="535" y="102"/>
                  </a:lnTo>
                  <a:lnTo>
                    <a:pt x="575" y="121"/>
                  </a:lnTo>
                  <a:lnTo>
                    <a:pt x="613" y="142"/>
                  </a:lnTo>
                  <a:lnTo>
                    <a:pt x="650" y="165"/>
                  </a:lnTo>
                  <a:lnTo>
                    <a:pt x="687" y="188"/>
                  </a:lnTo>
                  <a:lnTo>
                    <a:pt x="721" y="214"/>
                  </a:lnTo>
                  <a:lnTo>
                    <a:pt x="715" y="220"/>
                  </a:lnTo>
                  <a:lnTo>
                    <a:pt x="682" y="196"/>
                  </a:lnTo>
                  <a:lnTo>
                    <a:pt x="646" y="173"/>
                  </a:lnTo>
                  <a:lnTo>
                    <a:pt x="609" y="150"/>
                  </a:lnTo>
                  <a:lnTo>
                    <a:pt x="570" y="129"/>
                  </a:lnTo>
                  <a:lnTo>
                    <a:pt x="530" y="110"/>
                  </a:lnTo>
                  <a:lnTo>
                    <a:pt x="490" y="93"/>
                  </a:lnTo>
                  <a:lnTo>
                    <a:pt x="403" y="62"/>
                  </a:lnTo>
                  <a:lnTo>
                    <a:pt x="310" y="39"/>
                  </a:lnTo>
                  <a:lnTo>
                    <a:pt x="262" y="30"/>
                  </a:lnTo>
                  <a:lnTo>
                    <a:pt x="212" y="22"/>
                  </a:lnTo>
                  <a:lnTo>
                    <a:pt x="160" y="16"/>
                  </a:lnTo>
                  <a:lnTo>
                    <a:pt x="110" y="13"/>
                  </a:lnTo>
                  <a:lnTo>
                    <a:pt x="0" y="1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1" name="Freeform 115"/>
            <p:cNvSpPr>
              <a:spLocks/>
            </p:cNvSpPr>
            <p:nvPr userDrawn="1"/>
          </p:nvSpPr>
          <p:spPr bwMode="auto">
            <a:xfrm>
              <a:off x="330" y="3729"/>
              <a:ext cx="1" cy="1"/>
            </a:xfrm>
            <a:custGeom>
              <a:avLst/>
              <a:gdLst/>
              <a:ahLst/>
              <a:cxnLst>
                <a:cxn ang="0">
                  <a:pos x="0" y="0"/>
                </a:cxn>
                <a:cxn ang="0">
                  <a:pos x="0" y="10"/>
                </a:cxn>
                <a:cxn ang="0">
                  <a:pos x="0" y="0"/>
                </a:cxn>
              </a:cxnLst>
              <a:rect l="0" t="0" r="r" b="b"/>
              <a:pathLst>
                <a:path h="10">
                  <a:moveTo>
                    <a:pt x="0" y="0"/>
                  </a:moveTo>
                  <a:lnTo>
                    <a:pt x="0" y="1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2" name="Freeform 116"/>
            <p:cNvSpPr>
              <a:spLocks/>
            </p:cNvSpPr>
            <p:nvPr userDrawn="1"/>
          </p:nvSpPr>
          <p:spPr bwMode="auto">
            <a:xfrm>
              <a:off x="432" y="3759"/>
              <a:ext cx="40" cy="81"/>
            </a:xfrm>
            <a:custGeom>
              <a:avLst/>
              <a:gdLst/>
              <a:ahLst/>
              <a:cxnLst>
                <a:cxn ang="0">
                  <a:pos x="6" y="0"/>
                </a:cxn>
                <a:cxn ang="0">
                  <a:pos x="69" y="55"/>
                </a:cxn>
                <a:cxn ang="0">
                  <a:pos x="98" y="85"/>
                </a:cxn>
                <a:cxn ang="0">
                  <a:pos x="125" y="116"/>
                </a:cxn>
                <a:cxn ang="0">
                  <a:pos x="149" y="147"/>
                </a:cxn>
                <a:cxn ang="0">
                  <a:pos x="172" y="180"/>
                </a:cxn>
                <a:cxn ang="0">
                  <a:pos x="191" y="213"/>
                </a:cxn>
                <a:cxn ang="0">
                  <a:pos x="209" y="247"/>
                </a:cxn>
                <a:cxn ang="0">
                  <a:pos x="225" y="283"/>
                </a:cxn>
                <a:cxn ang="0">
                  <a:pos x="240" y="321"/>
                </a:cxn>
                <a:cxn ang="0">
                  <a:pos x="252" y="359"/>
                </a:cxn>
                <a:cxn ang="0">
                  <a:pos x="261" y="397"/>
                </a:cxn>
                <a:cxn ang="0">
                  <a:pos x="268" y="437"/>
                </a:cxn>
                <a:cxn ang="0">
                  <a:pos x="274" y="478"/>
                </a:cxn>
                <a:cxn ang="0">
                  <a:pos x="277" y="520"/>
                </a:cxn>
                <a:cxn ang="0">
                  <a:pos x="278" y="564"/>
                </a:cxn>
                <a:cxn ang="0">
                  <a:pos x="269" y="564"/>
                </a:cxn>
                <a:cxn ang="0">
                  <a:pos x="268" y="520"/>
                </a:cxn>
                <a:cxn ang="0">
                  <a:pos x="265" y="479"/>
                </a:cxn>
                <a:cxn ang="0">
                  <a:pos x="259" y="438"/>
                </a:cxn>
                <a:cxn ang="0">
                  <a:pos x="252" y="400"/>
                </a:cxn>
                <a:cxn ang="0">
                  <a:pos x="243" y="361"/>
                </a:cxn>
                <a:cxn ang="0">
                  <a:pos x="231" y="323"/>
                </a:cxn>
                <a:cxn ang="0">
                  <a:pos x="217" y="288"/>
                </a:cxn>
                <a:cxn ang="0">
                  <a:pos x="201" y="251"/>
                </a:cxn>
                <a:cxn ang="0">
                  <a:pos x="183" y="217"/>
                </a:cxn>
                <a:cxn ang="0">
                  <a:pos x="164" y="184"/>
                </a:cxn>
                <a:cxn ang="0">
                  <a:pos x="142" y="152"/>
                </a:cxn>
                <a:cxn ang="0">
                  <a:pos x="119" y="122"/>
                </a:cxn>
                <a:cxn ang="0">
                  <a:pos x="92" y="91"/>
                </a:cxn>
                <a:cxn ang="0">
                  <a:pos x="63" y="62"/>
                </a:cxn>
                <a:cxn ang="0">
                  <a:pos x="0" y="6"/>
                </a:cxn>
                <a:cxn ang="0">
                  <a:pos x="6" y="0"/>
                </a:cxn>
              </a:cxnLst>
              <a:rect l="0" t="0" r="r" b="b"/>
              <a:pathLst>
                <a:path w="278" h="564">
                  <a:moveTo>
                    <a:pt x="6" y="0"/>
                  </a:moveTo>
                  <a:lnTo>
                    <a:pt x="69" y="55"/>
                  </a:lnTo>
                  <a:lnTo>
                    <a:pt x="98" y="85"/>
                  </a:lnTo>
                  <a:lnTo>
                    <a:pt x="125" y="116"/>
                  </a:lnTo>
                  <a:lnTo>
                    <a:pt x="149" y="147"/>
                  </a:lnTo>
                  <a:lnTo>
                    <a:pt x="172" y="180"/>
                  </a:lnTo>
                  <a:lnTo>
                    <a:pt x="191" y="213"/>
                  </a:lnTo>
                  <a:lnTo>
                    <a:pt x="209" y="247"/>
                  </a:lnTo>
                  <a:lnTo>
                    <a:pt x="225" y="283"/>
                  </a:lnTo>
                  <a:lnTo>
                    <a:pt x="240" y="321"/>
                  </a:lnTo>
                  <a:lnTo>
                    <a:pt x="252" y="359"/>
                  </a:lnTo>
                  <a:lnTo>
                    <a:pt x="261" y="397"/>
                  </a:lnTo>
                  <a:lnTo>
                    <a:pt x="268" y="437"/>
                  </a:lnTo>
                  <a:lnTo>
                    <a:pt x="274" y="478"/>
                  </a:lnTo>
                  <a:lnTo>
                    <a:pt x="277" y="520"/>
                  </a:lnTo>
                  <a:lnTo>
                    <a:pt x="278" y="564"/>
                  </a:lnTo>
                  <a:lnTo>
                    <a:pt x="269" y="564"/>
                  </a:lnTo>
                  <a:lnTo>
                    <a:pt x="268" y="520"/>
                  </a:lnTo>
                  <a:lnTo>
                    <a:pt x="265" y="479"/>
                  </a:lnTo>
                  <a:lnTo>
                    <a:pt x="259" y="438"/>
                  </a:lnTo>
                  <a:lnTo>
                    <a:pt x="252" y="400"/>
                  </a:lnTo>
                  <a:lnTo>
                    <a:pt x="243" y="361"/>
                  </a:lnTo>
                  <a:lnTo>
                    <a:pt x="231" y="323"/>
                  </a:lnTo>
                  <a:lnTo>
                    <a:pt x="217" y="288"/>
                  </a:lnTo>
                  <a:lnTo>
                    <a:pt x="201" y="251"/>
                  </a:lnTo>
                  <a:lnTo>
                    <a:pt x="183" y="217"/>
                  </a:lnTo>
                  <a:lnTo>
                    <a:pt x="164" y="184"/>
                  </a:lnTo>
                  <a:lnTo>
                    <a:pt x="142" y="152"/>
                  </a:lnTo>
                  <a:lnTo>
                    <a:pt x="119" y="122"/>
                  </a:lnTo>
                  <a:lnTo>
                    <a:pt x="92" y="91"/>
                  </a:lnTo>
                  <a:lnTo>
                    <a:pt x="63" y="62"/>
                  </a:lnTo>
                  <a:lnTo>
                    <a:pt x="0" y="6"/>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3" name="Freeform 117"/>
            <p:cNvSpPr>
              <a:spLocks/>
            </p:cNvSpPr>
            <p:nvPr userDrawn="1"/>
          </p:nvSpPr>
          <p:spPr bwMode="auto">
            <a:xfrm>
              <a:off x="432" y="3759"/>
              <a:ext cx="1" cy="1"/>
            </a:xfrm>
            <a:custGeom>
              <a:avLst/>
              <a:gdLst/>
              <a:ahLst/>
              <a:cxnLst>
                <a:cxn ang="0">
                  <a:pos x="6" y="0"/>
                </a:cxn>
                <a:cxn ang="0">
                  <a:pos x="0" y="6"/>
                </a:cxn>
                <a:cxn ang="0">
                  <a:pos x="6" y="0"/>
                </a:cxn>
              </a:cxnLst>
              <a:rect l="0" t="0" r="r" b="b"/>
              <a:pathLst>
                <a:path w="6" h="6">
                  <a:moveTo>
                    <a:pt x="6" y="0"/>
                  </a:moveTo>
                  <a:lnTo>
                    <a:pt x="0" y="6"/>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4" name="Freeform 118"/>
            <p:cNvSpPr>
              <a:spLocks/>
            </p:cNvSpPr>
            <p:nvPr userDrawn="1"/>
          </p:nvSpPr>
          <p:spPr bwMode="auto">
            <a:xfrm>
              <a:off x="448" y="3840"/>
              <a:ext cx="24" cy="62"/>
            </a:xfrm>
            <a:custGeom>
              <a:avLst/>
              <a:gdLst/>
              <a:ahLst/>
              <a:cxnLst>
                <a:cxn ang="0">
                  <a:pos x="164" y="0"/>
                </a:cxn>
                <a:cxn ang="0">
                  <a:pos x="162" y="60"/>
                </a:cxn>
                <a:cxn ang="0">
                  <a:pos x="159" y="90"/>
                </a:cxn>
                <a:cxn ang="0">
                  <a:pos x="154" y="119"/>
                </a:cxn>
                <a:cxn ang="0">
                  <a:pos x="148" y="148"/>
                </a:cxn>
                <a:cxn ang="0">
                  <a:pos x="142" y="178"/>
                </a:cxn>
                <a:cxn ang="0">
                  <a:pos x="125" y="232"/>
                </a:cxn>
                <a:cxn ang="0">
                  <a:pos x="102" y="287"/>
                </a:cxn>
                <a:cxn ang="0">
                  <a:pos x="75" y="337"/>
                </a:cxn>
                <a:cxn ang="0">
                  <a:pos x="43" y="386"/>
                </a:cxn>
                <a:cxn ang="0">
                  <a:pos x="7" y="435"/>
                </a:cxn>
                <a:cxn ang="0">
                  <a:pos x="0" y="429"/>
                </a:cxn>
                <a:cxn ang="0">
                  <a:pos x="35" y="382"/>
                </a:cxn>
                <a:cxn ang="0">
                  <a:pos x="67" y="333"/>
                </a:cxn>
                <a:cxn ang="0">
                  <a:pos x="94" y="282"/>
                </a:cxn>
                <a:cxn ang="0">
                  <a:pos x="116" y="230"/>
                </a:cxn>
                <a:cxn ang="0">
                  <a:pos x="133" y="175"/>
                </a:cxn>
                <a:cxn ang="0">
                  <a:pos x="139" y="147"/>
                </a:cxn>
                <a:cxn ang="0">
                  <a:pos x="145" y="118"/>
                </a:cxn>
                <a:cxn ang="0">
                  <a:pos x="150" y="89"/>
                </a:cxn>
                <a:cxn ang="0">
                  <a:pos x="153" y="60"/>
                </a:cxn>
                <a:cxn ang="0">
                  <a:pos x="155" y="0"/>
                </a:cxn>
                <a:cxn ang="0">
                  <a:pos x="164" y="0"/>
                </a:cxn>
              </a:cxnLst>
              <a:rect l="0" t="0" r="r" b="b"/>
              <a:pathLst>
                <a:path w="164" h="435">
                  <a:moveTo>
                    <a:pt x="164" y="0"/>
                  </a:moveTo>
                  <a:lnTo>
                    <a:pt x="162" y="60"/>
                  </a:lnTo>
                  <a:lnTo>
                    <a:pt x="159" y="90"/>
                  </a:lnTo>
                  <a:lnTo>
                    <a:pt x="154" y="119"/>
                  </a:lnTo>
                  <a:lnTo>
                    <a:pt x="148" y="148"/>
                  </a:lnTo>
                  <a:lnTo>
                    <a:pt x="142" y="178"/>
                  </a:lnTo>
                  <a:lnTo>
                    <a:pt x="125" y="232"/>
                  </a:lnTo>
                  <a:lnTo>
                    <a:pt x="102" y="287"/>
                  </a:lnTo>
                  <a:lnTo>
                    <a:pt x="75" y="337"/>
                  </a:lnTo>
                  <a:lnTo>
                    <a:pt x="43" y="386"/>
                  </a:lnTo>
                  <a:lnTo>
                    <a:pt x="7" y="435"/>
                  </a:lnTo>
                  <a:lnTo>
                    <a:pt x="0" y="429"/>
                  </a:lnTo>
                  <a:lnTo>
                    <a:pt x="35" y="382"/>
                  </a:lnTo>
                  <a:lnTo>
                    <a:pt x="67" y="333"/>
                  </a:lnTo>
                  <a:lnTo>
                    <a:pt x="94" y="282"/>
                  </a:lnTo>
                  <a:lnTo>
                    <a:pt x="116" y="230"/>
                  </a:lnTo>
                  <a:lnTo>
                    <a:pt x="133" y="175"/>
                  </a:lnTo>
                  <a:lnTo>
                    <a:pt x="139" y="147"/>
                  </a:lnTo>
                  <a:lnTo>
                    <a:pt x="145" y="118"/>
                  </a:lnTo>
                  <a:lnTo>
                    <a:pt x="150" y="89"/>
                  </a:lnTo>
                  <a:lnTo>
                    <a:pt x="153" y="60"/>
                  </a:lnTo>
                  <a:lnTo>
                    <a:pt x="155" y="0"/>
                  </a:lnTo>
                  <a:lnTo>
                    <a:pt x="164"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5" name="Freeform 119"/>
            <p:cNvSpPr>
              <a:spLocks/>
            </p:cNvSpPr>
            <p:nvPr userDrawn="1"/>
          </p:nvSpPr>
          <p:spPr bwMode="auto">
            <a:xfrm>
              <a:off x="471" y="3840"/>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6" name="Freeform 120"/>
            <p:cNvSpPr>
              <a:spLocks/>
            </p:cNvSpPr>
            <p:nvPr userDrawn="1"/>
          </p:nvSpPr>
          <p:spPr bwMode="auto">
            <a:xfrm>
              <a:off x="386" y="3901"/>
              <a:ext cx="63" cy="39"/>
            </a:xfrm>
            <a:custGeom>
              <a:avLst/>
              <a:gdLst/>
              <a:ahLst/>
              <a:cxnLst>
                <a:cxn ang="0">
                  <a:pos x="441" y="6"/>
                </a:cxn>
                <a:cxn ang="0">
                  <a:pos x="400" y="51"/>
                </a:cxn>
                <a:cxn ang="0">
                  <a:pos x="376" y="71"/>
                </a:cxn>
                <a:cxn ang="0">
                  <a:pos x="354" y="92"/>
                </a:cxn>
                <a:cxn ang="0">
                  <a:pos x="330" y="111"/>
                </a:cxn>
                <a:cxn ang="0">
                  <a:pos x="305" y="129"/>
                </a:cxn>
                <a:cxn ang="0">
                  <a:pos x="253" y="165"/>
                </a:cxn>
                <a:cxn ang="0">
                  <a:pos x="197" y="197"/>
                </a:cxn>
                <a:cxn ang="0">
                  <a:pos x="137" y="225"/>
                </a:cxn>
                <a:cxn ang="0">
                  <a:pos x="72" y="250"/>
                </a:cxn>
                <a:cxn ang="0">
                  <a:pos x="3" y="273"/>
                </a:cxn>
                <a:cxn ang="0">
                  <a:pos x="0" y="265"/>
                </a:cxn>
                <a:cxn ang="0">
                  <a:pos x="68" y="242"/>
                </a:cxn>
                <a:cxn ang="0">
                  <a:pos x="132" y="217"/>
                </a:cxn>
                <a:cxn ang="0">
                  <a:pos x="192" y="189"/>
                </a:cxn>
                <a:cxn ang="0">
                  <a:pos x="247" y="158"/>
                </a:cxn>
                <a:cxn ang="0">
                  <a:pos x="299" y="122"/>
                </a:cxn>
                <a:cxn ang="0">
                  <a:pos x="324" y="104"/>
                </a:cxn>
                <a:cxn ang="0">
                  <a:pos x="348" y="85"/>
                </a:cxn>
                <a:cxn ang="0">
                  <a:pos x="371" y="64"/>
                </a:cxn>
                <a:cxn ang="0">
                  <a:pos x="393" y="45"/>
                </a:cxn>
                <a:cxn ang="0">
                  <a:pos x="434" y="0"/>
                </a:cxn>
                <a:cxn ang="0">
                  <a:pos x="441" y="6"/>
                </a:cxn>
              </a:cxnLst>
              <a:rect l="0" t="0" r="r" b="b"/>
              <a:pathLst>
                <a:path w="441" h="273">
                  <a:moveTo>
                    <a:pt x="441" y="6"/>
                  </a:moveTo>
                  <a:lnTo>
                    <a:pt x="400" y="51"/>
                  </a:lnTo>
                  <a:lnTo>
                    <a:pt x="376" y="71"/>
                  </a:lnTo>
                  <a:lnTo>
                    <a:pt x="354" y="92"/>
                  </a:lnTo>
                  <a:lnTo>
                    <a:pt x="330" y="111"/>
                  </a:lnTo>
                  <a:lnTo>
                    <a:pt x="305" y="129"/>
                  </a:lnTo>
                  <a:lnTo>
                    <a:pt x="253" y="165"/>
                  </a:lnTo>
                  <a:lnTo>
                    <a:pt x="197" y="197"/>
                  </a:lnTo>
                  <a:lnTo>
                    <a:pt x="137" y="225"/>
                  </a:lnTo>
                  <a:lnTo>
                    <a:pt x="72" y="250"/>
                  </a:lnTo>
                  <a:lnTo>
                    <a:pt x="3" y="273"/>
                  </a:lnTo>
                  <a:lnTo>
                    <a:pt x="0" y="265"/>
                  </a:lnTo>
                  <a:lnTo>
                    <a:pt x="68" y="242"/>
                  </a:lnTo>
                  <a:lnTo>
                    <a:pt x="132" y="217"/>
                  </a:lnTo>
                  <a:lnTo>
                    <a:pt x="192" y="189"/>
                  </a:lnTo>
                  <a:lnTo>
                    <a:pt x="247" y="158"/>
                  </a:lnTo>
                  <a:lnTo>
                    <a:pt x="299" y="122"/>
                  </a:lnTo>
                  <a:lnTo>
                    <a:pt x="324" y="104"/>
                  </a:lnTo>
                  <a:lnTo>
                    <a:pt x="348" y="85"/>
                  </a:lnTo>
                  <a:lnTo>
                    <a:pt x="371" y="64"/>
                  </a:lnTo>
                  <a:lnTo>
                    <a:pt x="393" y="45"/>
                  </a:lnTo>
                  <a:lnTo>
                    <a:pt x="434" y="0"/>
                  </a:lnTo>
                  <a:lnTo>
                    <a:pt x="441"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7" name="Freeform 121"/>
            <p:cNvSpPr>
              <a:spLocks/>
            </p:cNvSpPr>
            <p:nvPr userDrawn="1"/>
          </p:nvSpPr>
          <p:spPr bwMode="auto">
            <a:xfrm>
              <a:off x="448" y="3901"/>
              <a:ext cx="1" cy="1"/>
            </a:xfrm>
            <a:custGeom>
              <a:avLst/>
              <a:gdLst/>
              <a:ahLst/>
              <a:cxnLst>
                <a:cxn ang="0">
                  <a:pos x="7" y="6"/>
                </a:cxn>
                <a:cxn ang="0">
                  <a:pos x="0" y="0"/>
                </a:cxn>
                <a:cxn ang="0">
                  <a:pos x="7" y="6"/>
                </a:cxn>
              </a:cxnLst>
              <a:rect l="0" t="0" r="r" b="b"/>
              <a:pathLst>
                <a:path w="7" h="6">
                  <a:moveTo>
                    <a:pt x="7" y="6"/>
                  </a:moveTo>
                  <a:lnTo>
                    <a:pt x="0" y="0"/>
                  </a:lnTo>
                  <a:lnTo>
                    <a:pt x="7"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8" name="Freeform 122"/>
            <p:cNvSpPr>
              <a:spLocks/>
            </p:cNvSpPr>
            <p:nvPr userDrawn="1"/>
          </p:nvSpPr>
          <p:spPr bwMode="auto">
            <a:xfrm>
              <a:off x="386" y="3939"/>
              <a:ext cx="81" cy="123"/>
            </a:xfrm>
            <a:custGeom>
              <a:avLst/>
              <a:gdLst/>
              <a:ahLst/>
              <a:cxnLst>
                <a:cxn ang="0">
                  <a:pos x="8" y="0"/>
                </a:cxn>
                <a:cxn ang="0">
                  <a:pos x="81" y="125"/>
                </a:cxn>
                <a:cxn ang="0">
                  <a:pos x="152" y="246"/>
                </a:cxn>
                <a:cxn ang="0">
                  <a:pos x="223" y="361"/>
                </a:cxn>
                <a:cxn ang="0">
                  <a:pos x="293" y="470"/>
                </a:cxn>
                <a:cxn ang="0">
                  <a:pos x="364" y="575"/>
                </a:cxn>
                <a:cxn ang="0">
                  <a:pos x="433" y="673"/>
                </a:cxn>
                <a:cxn ang="0">
                  <a:pos x="501" y="766"/>
                </a:cxn>
                <a:cxn ang="0">
                  <a:pos x="568" y="853"/>
                </a:cxn>
                <a:cxn ang="0">
                  <a:pos x="562" y="858"/>
                </a:cxn>
                <a:cxn ang="0">
                  <a:pos x="494" y="772"/>
                </a:cxn>
                <a:cxn ang="0">
                  <a:pos x="426" y="678"/>
                </a:cxn>
                <a:cxn ang="0">
                  <a:pos x="356" y="579"/>
                </a:cxn>
                <a:cxn ang="0">
                  <a:pos x="286" y="474"/>
                </a:cxn>
                <a:cxn ang="0">
                  <a:pos x="215" y="366"/>
                </a:cxn>
                <a:cxn ang="0">
                  <a:pos x="144" y="251"/>
                </a:cxn>
                <a:cxn ang="0">
                  <a:pos x="73" y="130"/>
                </a:cxn>
                <a:cxn ang="0">
                  <a:pos x="0" y="5"/>
                </a:cxn>
                <a:cxn ang="0">
                  <a:pos x="8" y="0"/>
                </a:cxn>
              </a:cxnLst>
              <a:rect l="0" t="0" r="r" b="b"/>
              <a:pathLst>
                <a:path w="568" h="858">
                  <a:moveTo>
                    <a:pt x="8" y="0"/>
                  </a:moveTo>
                  <a:lnTo>
                    <a:pt x="81" y="125"/>
                  </a:lnTo>
                  <a:lnTo>
                    <a:pt x="152" y="246"/>
                  </a:lnTo>
                  <a:lnTo>
                    <a:pt x="223" y="361"/>
                  </a:lnTo>
                  <a:lnTo>
                    <a:pt x="293" y="470"/>
                  </a:lnTo>
                  <a:lnTo>
                    <a:pt x="364" y="575"/>
                  </a:lnTo>
                  <a:lnTo>
                    <a:pt x="433" y="673"/>
                  </a:lnTo>
                  <a:lnTo>
                    <a:pt x="501" y="766"/>
                  </a:lnTo>
                  <a:lnTo>
                    <a:pt x="568" y="853"/>
                  </a:lnTo>
                  <a:lnTo>
                    <a:pt x="562" y="858"/>
                  </a:lnTo>
                  <a:lnTo>
                    <a:pt x="494" y="772"/>
                  </a:lnTo>
                  <a:lnTo>
                    <a:pt x="426" y="678"/>
                  </a:lnTo>
                  <a:lnTo>
                    <a:pt x="356" y="579"/>
                  </a:lnTo>
                  <a:lnTo>
                    <a:pt x="286" y="474"/>
                  </a:lnTo>
                  <a:lnTo>
                    <a:pt x="215" y="366"/>
                  </a:lnTo>
                  <a:lnTo>
                    <a:pt x="144" y="251"/>
                  </a:lnTo>
                  <a:lnTo>
                    <a:pt x="73" y="130"/>
                  </a:lnTo>
                  <a:lnTo>
                    <a:pt x="0" y="5"/>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39" name="Freeform 123"/>
            <p:cNvSpPr>
              <a:spLocks/>
            </p:cNvSpPr>
            <p:nvPr userDrawn="1"/>
          </p:nvSpPr>
          <p:spPr bwMode="auto">
            <a:xfrm>
              <a:off x="386" y="3939"/>
              <a:ext cx="1" cy="1"/>
            </a:xfrm>
            <a:custGeom>
              <a:avLst/>
              <a:gdLst/>
              <a:ahLst/>
              <a:cxnLst>
                <a:cxn ang="0">
                  <a:pos x="5" y="0"/>
                </a:cxn>
                <a:cxn ang="0">
                  <a:pos x="0" y="1"/>
                </a:cxn>
                <a:cxn ang="0">
                  <a:pos x="2" y="6"/>
                </a:cxn>
                <a:cxn ang="0">
                  <a:pos x="10" y="1"/>
                </a:cxn>
                <a:cxn ang="0">
                  <a:pos x="8" y="8"/>
                </a:cxn>
                <a:cxn ang="0">
                  <a:pos x="5" y="0"/>
                </a:cxn>
              </a:cxnLst>
              <a:rect l="0" t="0" r="r" b="b"/>
              <a:pathLst>
                <a:path w="10" h="8">
                  <a:moveTo>
                    <a:pt x="5" y="0"/>
                  </a:moveTo>
                  <a:lnTo>
                    <a:pt x="0" y="1"/>
                  </a:lnTo>
                  <a:lnTo>
                    <a:pt x="2" y="6"/>
                  </a:lnTo>
                  <a:lnTo>
                    <a:pt x="10" y="1"/>
                  </a:lnTo>
                  <a:lnTo>
                    <a:pt x="8" y="8"/>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0" name="Freeform 124"/>
            <p:cNvSpPr>
              <a:spLocks/>
            </p:cNvSpPr>
            <p:nvPr userDrawn="1"/>
          </p:nvSpPr>
          <p:spPr bwMode="auto">
            <a:xfrm>
              <a:off x="466" y="4061"/>
              <a:ext cx="52" cy="55"/>
            </a:xfrm>
            <a:custGeom>
              <a:avLst/>
              <a:gdLst/>
              <a:ahLst/>
              <a:cxnLst>
                <a:cxn ang="0">
                  <a:pos x="6" y="0"/>
                </a:cxn>
                <a:cxn ang="0">
                  <a:pos x="98" y="111"/>
                </a:cxn>
                <a:cxn ang="0">
                  <a:pos x="143" y="164"/>
                </a:cxn>
                <a:cxn ang="0">
                  <a:pos x="187" y="213"/>
                </a:cxn>
                <a:cxn ang="0">
                  <a:pos x="233" y="260"/>
                </a:cxn>
                <a:cxn ang="0">
                  <a:pos x="276" y="302"/>
                </a:cxn>
                <a:cxn ang="0">
                  <a:pos x="320" y="342"/>
                </a:cxn>
                <a:cxn ang="0">
                  <a:pos x="364" y="379"/>
                </a:cxn>
                <a:cxn ang="0">
                  <a:pos x="358" y="386"/>
                </a:cxn>
                <a:cxn ang="0">
                  <a:pos x="314" y="348"/>
                </a:cxn>
                <a:cxn ang="0">
                  <a:pos x="270" y="309"/>
                </a:cxn>
                <a:cxn ang="0">
                  <a:pos x="226" y="265"/>
                </a:cxn>
                <a:cxn ang="0">
                  <a:pos x="181" y="219"/>
                </a:cxn>
                <a:cxn ang="0">
                  <a:pos x="137" y="170"/>
                </a:cxn>
                <a:cxn ang="0">
                  <a:pos x="91" y="117"/>
                </a:cxn>
                <a:cxn ang="0">
                  <a:pos x="0" y="5"/>
                </a:cxn>
                <a:cxn ang="0">
                  <a:pos x="6" y="0"/>
                </a:cxn>
              </a:cxnLst>
              <a:rect l="0" t="0" r="r" b="b"/>
              <a:pathLst>
                <a:path w="364" h="386">
                  <a:moveTo>
                    <a:pt x="6" y="0"/>
                  </a:moveTo>
                  <a:lnTo>
                    <a:pt x="98" y="111"/>
                  </a:lnTo>
                  <a:lnTo>
                    <a:pt x="143" y="164"/>
                  </a:lnTo>
                  <a:lnTo>
                    <a:pt x="187" y="213"/>
                  </a:lnTo>
                  <a:lnTo>
                    <a:pt x="233" y="260"/>
                  </a:lnTo>
                  <a:lnTo>
                    <a:pt x="276" y="302"/>
                  </a:lnTo>
                  <a:lnTo>
                    <a:pt x="320" y="342"/>
                  </a:lnTo>
                  <a:lnTo>
                    <a:pt x="364" y="379"/>
                  </a:lnTo>
                  <a:lnTo>
                    <a:pt x="358" y="386"/>
                  </a:lnTo>
                  <a:lnTo>
                    <a:pt x="314" y="348"/>
                  </a:lnTo>
                  <a:lnTo>
                    <a:pt x="270" y="309"/>
                  </a:lnTo>
                  <a:lnTo>
                    <a:pt x="226" y="265"/>
                  </a:lnTo>
                  <a:lnTo>
                    <a:pt x="181" y="219"/>
                  </a:lnTo>
                  <a:lnTo>
                    <a:pt x="137" y="170"/>
                  </a:lnTo>
                  <a:lnTo>
                    <a:pt x="91" y="117"/>
                  </a:lnTo>
                  <a:lnTo>
                    <a:pt x="0" y="5"/>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1" name="Freeform 125"/>
            <p:cNvSpPr>
              <a:spLocks/>
            </p:cNvSpPr>
            <p:nvPr userDrawn="1"/>
          </p:nvSpPr>
          <p:spPr bwMode="auto">
            <a:xfrm>
              <a:off x="466" y="4061"/>
              <a:ext cx="1" cy="1"/>
            </a:xfrm>
            <a:custGeom>
              <a:avLst/>
              <a:gdLst/>
              <a:ahLst/>
              <a:cxnLst>
                <a:cxn ang="0">
                  <a:pos x="0" y="5"/>
                </a:cxn>
                <a:cxn ang="0">
                  <a:pos x="6" y="0"/>
                </a:cxn>
                <a:cxn ang="0">
                  <a:pos x="0" y="5"/>
                </a:cxn>
              </a:cxnLst>
              <a:rect l="0" t="0" r="r" b="b"/>
              <a:pathLst>
                <a:path w="6" h="5">
                  <a:moveTo>
                    <a:pt x="0" y="5"/>
                  </a:moveTo>
                  <a:lnTo>
                    <a:pt x="6" y="0"/>
                  </a:lnTo>
                  <a:lnTo>
                    <a:pt x="0"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2" name="Freeform 126"/>
            <p:cNvSpPr>
              <a:spLocks/>
            </p:cNvSpPr>
            <p:nvPr userDrawn="1"/>
          </p:nvSpPr>
          <p:spPr bwMode="auto">
            <a:xfrm>
              <a:off x="517" y="4115"/>
              <a:ext cx="52" cy="30"/>
            </a:xfrm>
            <a:custGeom>
              <a:avLst/>
              <a:gdLst/>
              <a:ahLst/>
              <a:cxnLst>
                <a:cxn ang="0">
                  <a:pos x="6" y="0"/>
                </a:cxn>
                <a:cxn ang="0">
                  <a:pos x="30" y="18"/>
                </a:cxn>
                <a:cxn ang="0">
                  <a:pos x="56" y="37"/>
                </a:cxn>
                <a:cxn ang="0">
                  <a:pos x="112" y="73"/>
                </a:cxn>
                <a:cxn ang="0">
                  <a:pos x="171" y="107"/>
                </a:cxn>
                <a:cxn ang="0">
                  <a:pos x="228" y="138"/>
                </a:cxn>
                <a:cxn ang="0">
                  <a:pos x="322" y="186"/>
                </a:cxn>
                <a:cxn ang="0">
                  <a:pos x="360" y="204"/>
                </a:cxn>
                <a:cxn ang="0">
                  <a:pos x="356" y="212"/>
                </a:cxn>
                <a:cxn ang="0">
                  <a:pos x="317" y="194"/>
                </a:cxn>
                <a:cxn ang="0">
                  <a:pos x="223" y="146"/>
                </a:cxn>
                <a:cxn ang="0">
                  <a:pos x="167" y="115"/>
                </a:cxn>
                <a:cxn ang="0">
                  <a:pos x="108" y="81"/>
                </a:cxn>
                <a:cxn ang="0">
                  <a:pos x="51" y="45"/>
                </a:cxn>
                <a:cxn ang="0">
                  <a:pos x="24" y="25"/>
                </a:cxn>
                <a:cxn ang="0">
                  <a:pos x="0" y="7"/>
                </a:cxn>
                <a:cxn ang="0">
                  <a:pos x="6" y="0"/>
                </a:cxn>
              </a:cxnLst>
              <a:rect l="0" t="0" r="r" b="b"/>
              <a:pathLst>
                <a:path w="360" h="212">
                  <a:moveTo>
                    <a:pt x="6" y="0"/>
                  </a:moveTo>
                  <a:lnTo>
                    <a:pt x="30" y="18"/>
                  </a:lnTo>
                  <a:lnTo>
                    <a:pt x="56" y="37"/>
                  </a:lnTo>
                  <a:lnTo>
                    <a:pt x="112" y="73"/>
                  </a:lnTo>
                  <a:lnTo>
                    <a:pt x="171" y="107"/>
                  </a:lnTo>
                  <a:lnTo>
                    <a:pt x="228" y="138"/>
                  </a:lnTo>
                  <a:lnTo>
                    <a:pt x="322" y="186"/>
                  </a:lnTo>
                  <a:lnTo>
                    <a:pt x="360" y="204"/>
                  </a:lnTo>
                  <a:lnTo>
                    <a:pt x="356" y="212"/>
                  </a:lnTo>
                  <a:lnTo>
                    <a:pt x="317" y="194"/>
                  </a:lnTo>
                  <a:lnTo>
                    <a:pt x="223" y="146"/>
                  </a:lnTo>
                  <a:lnTo>
                    <a:pt x="167" y="115"/>
                  </a:lnTo>
                  <a:lnTo>
                    <a:pt x="108" y="81"/>
                  </a:lnTo>
                  <a:lnTo>
                    <a:pt x="51" y="45"/>
                  </a:lnTo>
                  <a:lnTo>
                    <a:pt x="24" y="25"/>
                  </a:lnTo>
                  <a:lnTo>
                    <a:pt x="0" y="7"/>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3" name="Freeform 127"/>
            <p:cNvSpPr>
              <a:spLocks/>
            </p:cNvSpPr>
            <p:nvPr userDrawn="1"/>
          </p:nvSpPr>
          <p:spPr bwMode="auto">
            <a:xfrm>
              <a:off x="517" y="4115"/>
              <a:ext cx="1" cy="1"/>
            </a:xfrm>
            <a:custGeom>
              <a:avLst/>
              <a:gdLst/>
              <a:ahLst/>
              <a:cxnLst>
                <a:cxn ang="0">
                  <a:pos x="0" y="7"/>
                </a:cxn>
                <a:cxn ang="0">
                  <a:pos x="6" y="0"/>
                </a:cxn>
                <a:cxn ang="0">
                  <a:pos x="0" y="7"/>
                </a:cxn>
              </a:cxnLst>
              <a:rect l="0" t="0" r="r" b="b"/>
              <a:pathLst>
                <a:path w="6" h="7">
                  <a:moveTo>
                    <a:pt x="0" y="7"/>
                  </a:moveTo>
                  <a:lnTo>
                    <a:pt x="6" y="0"/>
                  </a:lnTo>
                  <a:lnTo>
                    <a:pt x="0"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4" name="Freeform 128"/>
            <p:cNvSpPr>
              <a:spLocks/>
            </p:cNvSpPr>
            <p:nvPr userDrawn="1"/>
          </p:nvSpPr>
          <p:spPr bwMode="auto">
            <a:xfrm>
              <a:off x="568" y="4144"/>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5" name="Freeform 129"/>
            <p:cNvSpPr>
              <a:spLocks/>
            </p:cNvSpPr>
            <p:nvPr userDrawn="1"/>
          </p:nvSpPr>
          <p:spPr bwMode="auto">
            <a:xfrm>
              <a:off x="516" y="3942"/>
              <a:ext cx="156" cy="197"/>
            </a:xfrm>
            <a:custGeom>
              <a:avLst/>
              <a:gdLst/>
              <a:ahLst/>
              <a:cxnLst>
                <a:cxn ang="0">
                  <a:pos x="198" y="1234"/>
                </a:cxn>
                <a:cxn ang="0">
                  <a:pos x="267" y="1218"/>
                </a:cxn>
                <a:cxn ang="0">
                  <a:pos x="378" y="1175"/>
                </a:cxn>
                <a:cxn ang="0">
                  <a:pos x="434" y="1144"/>
                </a:cxn>
                <a:cxn ang="0">
                  <a:pos x="472" y="1111"/>
                </a:cxn>
                <a:cxn ang="0">
                  <a:pos x="495" y="1076"/>
                </a:cxn>
                <a:cxn ang="0">
                  <a:pos x="507" y="1022"/>
                </a:cxn>
                <a:cxn ang="0">
                  <a:pos x="514" y="939"/>
                </a:cxn>
                <a:cxn ang="0">
                  <a:pos x="517" y="660"/>
                </a:cxn>
                <a:cxn ang="0">
                  <a:pos x="517" y="451"/>
                </a:cxn>
                <a:cxn ang="0">
                  <a:pos x="514" y="388"/>
                </a:cxn>
                <a:cxn ang="0">
                  <a:pos x="503" y="285"/>
                </a:cxn>
                <a:cxn ang="0">
                  <a:pos x="484" y="211"/>
                </a:cxn>
                <a:cxn ang="0">
                  <a:pos x="471" y="184"/>
                </a:cxn>
                <a:cxn ang="0">
                  <a:pos x="457" y="166"/>
                </a:cxn>
                <a:cxn ang="0">
                  <a:pos x="413" y="140"/>
                </a:cxn>
                <a:cxn ang="0">
                  <a:pos x="343" y="122"/>
                </a:cxn>
                <a:cxn ang="0">
                  <a:pos x="247" y="110"/>
                </a:cxn>
                <a:cxn ang="0">
                  <a:pos x="125" y="107"/>
                </a:cxn>
                <a:cxn ang="0">
                  <a:pos x="64" y="103"/>
                </a:cxn>
                <a:cxn ang="0">
                  <a:pos x="26" y="94"/>
                </a:cxn>
                <a:cxn ang="0">
                  <a:pos x="7" y="76"/>
                </a:cxn>
                <a:cxn ang="0">
                  <a:pos x="0" y="45"/>
                </a:cxn>
                <a:cxn ang="0">
                  <a:pos x="6" y="17"/>
                </a:cxn>
                <a:cxn ang="0">
                  <a:pos x="24" y="2"/>
                </a:cxn>
                <a:cxn ang="0">
                  <a:pos x="46" y="0"/>
                </a:cxn>
                <a:cxn ang="0">
                  <a:pos x="429" y="20"/>
                </a:cxn>
                <a:cxn ang="0">
                  <a:pos x="703" y="23"/>
                </a:cxn>
                <a:cxn ang="0">
                  <a:pos x="989" y="4"/>
                </a:cxn>
                <a:cxn ang="0">
                  <a:pos x="1071" y="2"/>
                </a:cxn>
                <a:cxn ang="0">
                  <a:pos x="1083" y="13"/>
                </a:cxn>
                <a:cxn ang="0">
                  <a:pos x="1087" y="41"/>
                </a:cxn>
                <a:cxn ang="0">
                  <a:pos x="1083" y="59"/>
                </a:cxn>
                <a:cxn ang="0">
                  <a:pos x="1058" y="83"/>
                </a:cxn>
                <a:cxn ang="0">
                  <a:pos x="993" y="97"/>
                </a:cxn>
                <a:cxn ang="0">
                  <a:pos x="949" y="116"/>
                </a:cxn>
                <a:cxn ang="0">
                  <a:pos x="935" y="143"/>
                </a:cxn>
                <a:cxn ang="0">
                  <a:pos x="921" y="209"/>
                </a:cxn>
                <a:cxn ang="0">
                  <a:pos x="911" y="358"/>
                </a:cxn>
                <a:cxn ang="0">
                  <a:pos x="907" y="904"/>
                </a:cxn>
                <a:cxn ang="0">
                  <a:pos x="911" y="1072"/>
                </a:cxn>
                <a:cxn ang="0">
                  <a:pos x="920" y="1124"/>
                </a:cxn>
                <a:cxn ang="0">
                  <a:pos x="932" y="1150"/>
                </a:cxn>
                <a:cxn ang="0">
                  <a:pos x="942" y="1162"/>
                </a:cxn>
                <a:cxn ang="0">
                  <a:pos x="969" y="1177"/>
                </a:cxn>
                <a:cxn ang="0">
                  <a:pos x="985" y="1183"/>
                </a:cxn>
                <a:cxn ang="0">
                  <a:pos x="995" y="1193"/>
                </a:cxn>
                <a:cxn ang="0">
                  <a:pos x="1003" y="1225"/>
                </a:cxn>
                <a:cxn ang="0">
                  <a:pos x="997" y="1243"/>
                </a:cxn>
                <a:cxn ang="0">
                  <a:pos x="980" y="1259"/>
                </a:cxn>
                <a:cxn ang="0">
                  <a:pos x="913" y="1280"/>
                </a:cxn>
                <a:cxn ang="0">
                  <a:pos x="790" y="1299"/>
                </a:cxn>
                <a:cxn ang="0">
                  <a:pos x="491" y="1353"/>
                </a:cxn>
                <a:cxn ang="0">
                  <a:pos x="310" y="1353"/>
                </a:cxn>
                <a:cxn ang="0">
                  <a:pos x="197" y="1291"/>
                </a:cxn>
                <a:cxn ang="0">
                  <a:pos x="126" y="1247"/>
                </a:cxn>
              </a:cxnLst>
              <a:rect l="0" t="0" r="r" b="b"/>
              <a:pathLst>
                <a:path w="1087" h="1376">
                  <a:moveTo>
                    <a:pt x="126" y="1247"/>
                  </a:moveTo>
                  <a:lnTo>
                    <a:pt x="198" y="1234"/>
                  </a:lnTo>
                  <a:lnTo>
                    <a:pt x="235" y="1226"/>
                  </a:lnTo>
                  <a:lnTo>
                    <a:pt x="267" y="1218"/>
                  </a:lnTo>
                  <a:lnTo>
                    <a:pt x="345" y="1190"/>
                  </a:lnTo>
                  <a:lnTo>
                    <a:pt x="378" y="1175"/>
                  </a:lnTo>
                  <a:lnTo>
                    <a:pt x="408" y="1160"/>
                  </a:lnTo>
                  <a:lnTo>
                    <a:pt x="434" y="1144"/>
                  </a:lnTo>
                  <a:lnTo>
                    <a:pt x="455" y="1128"/>
                  </a:lnTo>
                  <a:lnTo>
                    <a:pt x="472" y="1111"/>
                  </a:lnTo>
                  <a:lnTo>
                    <a:pt x="486" y="1094"/>
                  </a:lnTo>
                  <a:lnTo>
                    <a:pt x="495" y="1076"/>
                  </a:lnTo>
                  <a:lnTo>
                    <a:pt x="502" y="1052"/>
                  </a:lnTo>
                  <a:lnTo>
                    <a:pt x="507" y="1022"/>
                  </a:lnTo>
                  <a:lnTo>
                    <a:pt x="511" y="987"/>
                  </a:lnTo>
                  <a:lnTo>
                    <a:pt x="514" y="939"/>
                  </a:lnTo>
                  <a:lnTo>
                    <a:pt x="516" y="867"/>
                  </a:lnTo>
                  <a:lnTo>
                    <a:pt x="517" y="660"/>
                  </a:lnTo>
                  <a:lnTo>
                    <a:pt x="517" y="521"/>
                  </a:lnTo>
                  <a:lnTo>
                    <a:pt x="517" y="451"/>
                  </a:lnTo>
                  <a:lnTo>
                    <a:pt x="516" y="418"/>
                  </a:lnTo>
                  <a:lnTo>
                    <a:pt x="514" y="388"/>
                  </a:lnTo>
                  <a:lnTo>
                    <a:pt x="510" y="333"/>
                  </a:lnTo>
                  <a:lnTo>
                    <a:pt x="503" y="285"/>
                  </a:lnTo>
                  <a:lnTo>
                    <a:pt x="494" y="244"/>
                  </a:lnTo>
                  <a:lnTo>
                    <a:pt x="484" y="211"/>
                  </a:lnTo>
                  <a:lnTo>
                    <a:pt x="478" y="197"/>
                  </a:lnTo>
                  <a:lnTo>
                    <a:pt x="471" y="184"/>
                  </a:lnTo>
                  <a:lnTo>
                    <a:pt x="464" y="174"/>
                  </a:lnTo>
                  <a:lnTo>
                    <a:pt x="457" y="166"/>
                  </a:lnTo>
                  <a:lnTo>
                    <a:pt x="438" y="152"/>
                  </a:lnTo>
                  <a:lnTo>
                    <a:pt x="413" y="140"/>
                  </a:lnTo>
                  <a:lnTo>
                    <a:pt x="382" y="130"/>
                  </a:lnTo>
                  <a:lnTo>
                    <a:pt x="343" y="122"/>
                  </a:lnTo>
                  <a:lnTo>
                    <a:pt x="298" y="115"/>
                  </a:lnTo>
                  <a:lnTo>
                    <a:pt x="247" y="110"/>
                  </a:lnTo>
                  <a:lnTo>
                    <a:pt x="189" y="108"/>
                  </a:lnTo>
                  <a:lnTo>
                    <a:pt x="125" y="107"/>
                  </a:lnTo>
                  <a:lnTo>
                    <a:pt x="91" y="106"/>
                  </a:lnTo>
                  <a:lnTo>
                    <a:pt x="64" y="103"/>
                  </a:lnTo>
                  <a:lnTo>
                    <a:pt x="42" y="100"/>
                  </a:lnTo>
                  <a:lnTo>
                    <a:pt x="26" y="94"/>
                  </a:lnTo>
                  <a:lnTo>
                    <a:pt x="15" y="86"/>
                  </a:lnTo>
                  <a:lnTo>
                    <a:pt x="7" y="76"/>
                  </a:lnTo>
                  <a:lnTo>
                    <a:pt x="2" y="62"/>
                  </a:lnTo>
                  <a:lnTo>
                    <a:pt x="0" y="45"/>
                  </a:lnTo>
                  <a:lnTo>
                    <a:pt x="3" y="24"/>
                  </a:lnTo>
                  <a:lnTo>
                    <a:pt x="6" y="17"/>
                  </a:lnTo>
                  <a:lnTo>
                    <a:pt x="11" y="10"/>
                  </a:lnTo>
                  <a:lnTo>
                    <a:pt x="24" y="2"/>
                  </a:lnTo>
                  <a:lnTo>
                    <a:pt x="34" y="1"/>
                  </a:lnTo>
                  <a:lnTo>
                    <a:pt x="46" y="0"/>
                  </a:lnTo>
                  <a:lnTo>
                    <a:pt x="240" y="11"/>
                  </a:lnTo>
                  <a:lnTo>
                    <a:pt x="429" y="20"/>
                  </a:lnTo>
                  <a:lnTo>
                    <a:pt x="615" y="24"/>
                  </a:lnTo>
                  <a:lnTo>
                    <a:pt x="703" y="23"/>
                  </a:lnTo>
                  <a:lnTo>
                    <a:pt x="795" y="19"/>
                  </a:lnTo>
                  <a:lnTo>
                    <a:pt x="989" y="4"/>
                  </a:lnTo>
                  <a:lnTo>
                    <a:pt x="1053" y="0"/>
                  </a:lnTo>
                  <a:lnTo>
                    <a:pt x="1071" y="2"/>
                  </a:lnTo>
                  <a:lnTo>
                    <a:pt x="1081" y="8"/>
                  </a:lnTo>
                  <a:lnTo>
                    <a:pt x="1083" y="13"/>
                  </a:lnTo>
                  <a:lnTo>
                    <a:pt x="1085" y="20"/>
                  </a:lnTo>
                  <a:lnTo>
                    <a:pt x="1087" y="41"/>
                  </a:lnTo>
                  <a:lnTo>
                    <a:pt x="1085" y="51"/>
                  </a:lnTo>
                  <a:lnTo>
                    <a:pt x="1083" y="59"/>
                  </a:lnTo>
                  <a:lnTo>
                    <a:pt x="1074" y="74"/>
                  </a:lnTo>
                  <a:lnTo>
                    <a:pt x="1058" y="83"/>
                  </a:lnTo>
                  <a:lnTo>
                    <a:pt x="1037" y="89"/>
                  </a:lnTo>
                  <a:lnTo>
                    <a:pt x="993" y="97"/>
                  </a:lnTo>
                  <a:lnTo>
                    <a:pt x="956" y="107"/>
                  </a:lnTo>
                  <a:lnTo>
                    <a:pt x="949" y="116"/>
                  </a:lnTo>
                  <a:lnTo>
                    <a:pt x="942" y="129"/>
                  </a:lnTo>
                  <a:lnTo>
                    <a:pt x="935" y="143"/>
                  </a:lnTo>
                  <a:lnTo>
                    <a:pt x="930" y="163"/>
                  </a:lnTo>
                  <a:lnTo>
                    <a:pt x="921" y="209"/>
                  </a:lnTo>
                  <a:lnTo>
                    <a:pt x="916" y="269"/>
                  </a:lnTo>
                  <a:lnTo>
                    <a:pt x="911" y="358"/>
                  </a:lnTo>
                  <a:lnTo>
                    <a:pt x="909" y="493"/>
                  </a:lnTo>
                  <a:lnTo>
                    <a:pt x="907" y="904"/>
                  </a:lnTo>
                  <a:lnTo>
                    <a:pt x="908" y="1008"/>
                  </a:lnTo>
                  <a:lnTo>
                    <a:pt x="911" y="1072"/>
                  </a:lnTo>
                  <a:lnTo>
                    <a:pt x="917" y="1110"/>
                  </a:lnTo>
                  <a:lnTo>
                    <a:pt x="920" y="1124"/>
                  </a:lnTo>
                  <a:lnTo>
                    <a:pt x="925" y="1136"/>
                  </a:lnTo>
                  <a:lnTo>
                    <a:pt x="932" y="1150"/>
                  </a:lnTo>
                  <a:lnTo>
                    <a:pt x="936" y="1157"/>
                  </a:lnTo>
                  <a:lnTo>
                    <a:pt x="942" y="1162"/>
                  </a:lnTo>
                  <a:lnTo>
                    <a:pt x="954" y="1170"/>
                  </a:lnTo>
                  <a:lnTo>
                    <a:pt x="969" y="1177"/>
                  </a:lnTo>
                  <a:lnTo>
                    <a:pt x="978" y="1179"/>
                  </a:lnTo>
                  <a:lnTo>
                    <a:pt x="985" y="1183"/>
                  </a:lnTo>
                  <a:lnTo>
                    <a:pt x="990" y="1187"/>
                  </a:lnTo>
                  <a:lnTo>
                    <a:pt x="995" y="1193"/>
                  </a:lnTo>
                  <a:lnTo>
                    <a:pt x="1002" y="1207"/>
                  </a:lnTo>
                  <a:lnTo>
                    <a:pt x="1003" y="1225"/>
                  </a:lnTo>
                  <a:lnTo>
                    <a:pt x="1002" y="1234"/>
                  </a:lnTo>
                  <a:lnTo>
                    <a:pt x="997" y="1243"/>
                  </a:lnTo>
                  <a:lnTo>
                    <a:pt x="990" y="1251"/>
                  </a:lnTo>
                  <a:lnTo>
                    <a:pt x="980" y="1259"/>
                  </a:lnTo>
                  <a:lnTo>
                    <a:pt x="953" y="1271"/>
                  </a:lnTo>
                  <a:lnTo>
                    <a:pt x="913" y="1280"/>
                  </a:lnTo>
                  <a:lnTo>
                    <a:pt x="898" y="1281"/>
                  </a:lnTo>
                  <a:lnTo>
                    <a:pt x="790" y="1299"/>
                  </a:lnTo>
                  <a:lnTo>
                    <a:pt x="640" y="1327"/>
                  </a:lnTo>
                  <a:lnTo>
                    <a:pt x="491" y="1353"/>
                  </a:lnTo>
                  <a:lnTo>
                    <a:pt x="355" y="1376"/>
                  </a:lnTo>
                  <a:lnTo>
                    <a:pt x="310" y="1353"/>
                  </a:lnTo>
                  <a:lnTo>
                    <a:pt x="231" y="1311"/>
                  </a:lnTo>
                  <a:lnTo>
                    <a:pt x="197" y="1291"/>
                  </a:lnTo>
                  <a:lnTo>
                    <a:pt x="163" y="1270"/>
                  </a:lnTo>
                  <a:lnTo>
                    <a:pt x="126" y="124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6" name="Freeform 130"/>
            <p:cNvSpPr>
              <a:spLocks/>
            </p:cNvSpPr>
            <p:nvPr userDrawn="1"/>
          </p:nvSpPr>
          <p:spPr bwMode="auto">
            <a:xfrm>
              <a:off x="534" y="4116"/>
              <a:ext cx="21" cy="5"/>
            </a:xfrm>
            <a:custGeom>
              <a:avLst/>
              <a:gdLst/>
              <a:ahLst/>
              <a:cxnLst>
                <a:cxn ang="0">
                  <a:pos x="0" y="28"/>
                </a:cxn>
                <a:cxn ang="0">
                  <a:pos x="72" y="16"/>
                </a:cxn>
                <a:cxn ang="0">
                  <a:pos x="109" y="8"/>
                </a:cxn>
                <a:cxn ang="0">
                  <a:pos x="141" y="0"/>
                </a:cxn>
                <a:cxn ang="0">
                  <a:pos x="143" y="9"/>
                </a:cxn>
                <a:cxn ang="0">
                  <a:pos x="110" y="17"/>
                </a:cxn>
                <a:cxn ang="0">
                  <a:pos x="74" y="25"/>
                </a:cxn>
                <a:cxn ang="0">
                  <a:pos x="1" y="37"/>
                </a:cxn>
                <a:cxn ang="0">
                  <a:pos x="0" y="28"/>
                </a:cxn>
              </a:cxnLst>
              <a:rect l="0" t="0" r="r" b="b"/>
              <a:pathLst>
                <a:path w="143" h="37">
                  <a:moveTo>
                    <a:pt x="0" y="28"/>
                  </a:moveTo>
                  <a:lnTo>
                    <a:pt x="72" y="16"/>
                  </a:lnTo>
                  <a:lnTo>
                    <a:pt x="109" y="8"/>
                  </a:lnTo>
                  <a:lnTo>
                    <a:pt x="141" y="0"/>
                  </a:lnTo>
                  <a:lnTo>
                    <a:pt x="143" y="9"/>
                  </a:lnTo>
                  <a:lnTo>
                    <a:pt x="110" y="17"/>
                  </a:lnTo>
                  <a:lnTo>
                    <a:pt x="74" y="25"/>
                  </a:lnTo>
                  <a:lnTo>
                    <a:pt x="1" y="37"/>
                  </a:lnTo>
                  <a:lnTo>
                    <a:pt x="0" y="2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7" name="Freeform 131"/>
            <p:cNvSpPr>
              <a:spLocks/>
            </p:cNvSpPr>
            <p:nvPr userDrawn="1"/>
          </p:nvSpPr>
          <p:spPr bwMode="auto">
            <a:xfrm>
              <a:off x="554" y="4098"/>
              <a:ext cx="32" cy="19"/>
            </a:xfrm>
            <a:custGeom>
              <a:avLst/>
              <a:gdLst/>
              <a:ahLst/>
              <a:cxnLst>
                <a:cxn ang="0">
                  <a:pos x="0" y="122"/>
                </a:cxn>
                <a:cxn ang="0">
                  <a:pos x="77" y="94"/>
                </a:cxn>
                <a:cxn ang="0">
                  <a:pos x="110" y="79"/>
                </a:cxn>
                <a:cxn ang="0">
                  <a:pos x="139" y="65"/>
                </a:cxn>
                <a:cxn ang="0">
                  <a:pos x="165" y="49"/>
                </a:cxn>
                <a:cxn ang="0">
                  <a:pos x="186" y="33"/>
                </a:cxn>
                <a:cxn ang="0">
                  <a:pos x="203" y="16"/>
                </a:cxn>
                <a:cxn ang="0">
                  <a:pos x="216" y="0"/>
                </a:cxn>
                <a:cxn ang="0">
                  <a:pos x="223" y="5"/>
                </a:cxn>
                <a:cxn ang="0">
                  <a:pos x="208" y="22"/>
                </a:cxn>
                <a:cxn ang="0">
                  <a:pos x="191" y="40"/>
                </a:cxn>
                <a:cxn ang="0">
                  <a:pos x="170" y="57"/>
                </a:cxn>
                <a:cxn ang="0">
                  <a:pos x="144" y="73"/>
                </a:cxn>
                <a:cxn ang="0">
                  <a:pos x="115" y="87"/>
                </a:cxn>
                <a:cxn ang="0">
                  <a:pos x="81" y="102"/>
                </a:cxn>
                <a:cxn ang="0">
                  <a:pos x="3" y="131"/>
                </a:cxn>
                <a:cxn ang="0">
                  <a:pos x="0" y="122"/>
                </a:cxn>
              </a:cxnLst>
              <a:rect l="0" t="0" r="r" b="b"/>
              <a:pathLst>
                <a:path w="223" h="131">
                  <a:moveTo>
                    <a:pt x="0" y="122"/>
                  </a:moveTo>
                  <a:lnTo>
                    <a:pt x="77" y="94"/>
                  </a:lnTo>
                  <a:lnTo>
                    <a:pt x="110" y="79"/>
                  </a:lnTo>
                  <a:lnTo>
                    <a:pt x="139" y="65"/>
                  </a:lnTo>
                  <a:lnTo>
                    <a:pt x="165" y="49"/>
                  </a:lnTo>
                  <a:lnTo>
                    <a:pt x="186" y="33"/>
                  </a:lnTo>
                  <a:lnTo>
                    <a:pt x="203" y="16"/>
                  </a:lnTo>
                  <a:lnTo>
                    <a:pt x="216" y="0"/>
                  </a:lnTo>
                  <a:lnTo>
                    <a:pt x="223" y="5"/>
                  </a:lnTo>
                  <a:lnTo>
                    <a:pt x="208" y="22"/>
                  </a:lnTo>
                  <a:lnTo>
                    <a:pt x="191" y="40"/>
                  </a:lnTo>
                  <a:lnTo>
                    <a:pt x="170" y="57"/>
                  </a:lnTo>
                  <a:lnTo>
                    <a:pt x="144" y="73"/>
                  </a:lnTo>
                  <a:lnTo>
                    <a:pt x="115" y="87"/>
                  </a:lnTo>
                  <a:lnTo>
                    <a:pt x="81" y="102"/>
                  </a:lnTo>
                  <a:lnTo>
                    <a:pt x="3" y="131"/>
                  </a:lnTo>
                  <a:lnTo>
                    <a:pt x="0" y="12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8" name="Freeform 132"/>
            <p:cNvSpPr>
              <a:spLocks/>
            </p:cNvSpPr>
            <p:nvPr userDrawn="1"/>
          </p:nvSpPr>
          <p:spPr bwMode="auto">
            <a:xfrm>
              <a:off x="554" y="4116"/>
              <a:ext cx="1" cy="1"/>
            </a:xfrm>
            <a:custGeom>
              <a:avLst/>
              <a:gdLst/>
              <a:ahLst/>
              <a:cxnLst>
                <a:cxn ang="0">
                  <a:pos x="3" y="9"/>
                </a:cxn>
                <a:cxn ang="0">
                  <a:pos x="0" y="0"/>
                </a:cxn>
                <a:cxn ang="0">
                  <a:pos x="1" y="0"/>
                </a:cxn>
                <a:cxn ang="0">
                  <a:pos x="3" y="9"/>
                </a:cxn>
              </a:cxnLst>
              <a:rect l="0" t="0" r="r" b="b"/>
              <a:pathLst>
                <a:path w="3" h="9">
                  <a:moveTo>
                    <a:pt x="3" y="9"/>
                  </a:moveTo>
                  <a:lnTo>
                    <a:pt x="0" y="0"/>
                  </a:lnTo>
                  <a:lnTo>
                    <a:pt x="1" y="0"/>
                  </a:lnTo>
                  <a:lnTo>
                    <a:pt x="3"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49" name="Freeform 133"/>
            <p:cNvSpPr>
              <a:spLocks/>
            </p:cNvSpPr>
            <p:nvPr userDrawn="1"/>
          </p:nvSpPr>
          <p:spPr bwMode="auto">
            <a:xfrm>
              <a:off x="585" y="4083"/>
              <a:ext cx="5" cy="16"/>
            </a:xfrm>
            <a:custGeom>
              <a:avLst/>
              <a:gdLst/>
              <a:ahLst/>
              <a:cxnLst>
                <a:cxn ang="0">
                  <a:pos x="0" y="106"/>
                </a:cxn>
                <a:cxn ang="0">
                  <a:pos x="9" y="87"/>
                </a:cxn>
                <a:cxn ang="0">
                  <a:pos x="16" y="65"/>
                </a:cxn>
                <a:cxn ang="0">
                  <a:pos x="22" y="35"/>
                </a:cxn>
                <a:cxn ang="0">
                  <a:pos x="25" y="0"/>
                </a:cxn>
                <a:cxn ang="0">
                  <a:pos x="33" y="2"/>
                </a:cxn>
                <a:cxn ang="0">
                  <a:pos x="30" y="37"/>
                </a:cxn>
                <a:cxn ang="0">
                  <a:pos x="24" y="68"/>
                </a:cxn>
                <a:cxn ang="0">
                  <a:pos x="17" y="92"/>
                </a:cxn>
                <a:cxn ang="0">
                  <a:pos x="8" y="110"/>
                </a:cxn>
                <a:cxn ang="0">
                  <a:pos x="0" y="106"/>
                </a:cxn>
              </a:cxnLst>
              <a:rect l="0" t="0" r="r" b="b"/>
              <a:pathLst>
                <a:path w="33" h="110">
                  <a:moveTo>
                    <a:pt x="0" y="106"/>
                  </a:moveTo>
                  <a:lnTo>
                    <a:pt x="9" y="87"/>
                  </a:lnTo>
                  <a:lnTo>
                    <a:pt x="16" y="65"/>
                  </a:lnTo>
                  <a:lnTo>
                    <a:pt x="22" y="35"/>
                  </a:lnTo>
                  <a:lnTo>
                    <a:pt x="25" y="0"/>
                  </a:lnTo>
                  <a:lnTo>
                    <a:pt x="33" y="2"/>
                  </a:lnTo>
                  <a:lnTo>
                    <a:pt x="30" y="37"/>
                  </a:lnTo>
                  <a:lnTo>
                    <a:pt x="24" y="68"/>
                  </a:lnTo>
                  <a:lnTo>
                    <a:pt x="17" y="92"/>
                  </a:lnTo>
                  <a:lnTo>
                    <a:pt x="8" y="110"/>
                  </a:lnTo>
                  <a:lnTo>
                    <a:pt x="0" y="10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0" name="Freeform 134"/>
            <p:cNvSpPr>
              <a:spLocks/>
            </p:cNvSpPr>
            <p:nvPr userDrawn="1"/>
          </p:nvSpPr>
          <p:spPr bwMode="auto">
            <a:xfrm>
              <a:off x="585" y="4098"/>
              <a:ext cx="1" cy="1"/>
            </a:xfrm>
            <a:custGeom>
              <a:avLst/>
              <a:gdLst/>
              <a:ahLst/>
              <a:cxnLst>
                <a:cxn ang="0">
                  <a:pos x="8" y="5"/>
                </a:cxn>
                <a:cxn ang="0">
                  <a:pos x="8" y="4"/>
                </a:cxn>
                <a:cxn ang="0">
                  <a:pos x="0" y="0"/>
                </a:cxn>
                <a:cxn ang="0">
                  <a:pos x="1" y="0"/>
                </a:cxn>
                <a:cxn ang="0">
                  <a:pos x="8" y="5"/>
                </a:cxn>
              </a:cxnLst>
              <a:rect l="0" t="0" r="r" b="b"/>
              <a:pathLst>
                <a:path w="8" h="5">
                  <a:moveTo>
                    <a:pt x="8" y="5"/>
                  </a:moveTo>
                  <a:lnTo>
                    <a:pt x="8" y="4"/>
                  </a:lnTo>
                  <a:lnTo>
                    <a:pt x="0" y="0"/>
                  </a:lnTo>
                  <a:lnTo>
                    <a:pt x="1" y="0"/>
                  </a:lnTo>
                  <a:lnTo>
                    <a:pt x="8"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1" name="Freeform 135"/>
            <p:cNvSpPr>
              <a:spLocks/>
            </p:cNvSpPr>
            <p:nvPr userDrawn="1"/>
          </p:nvSpPr>
          <p:spPr bwMode="auto">
            <a:xfrm>
              <a:off x="589" y="4036"/>
              <a:ext cx="2" cy="47"/>
            </a:xfrm>
            <a:custGeom>
              <a:avLst/>
              <a:gdLst/>
              <a:ahLst/>
              <a:cxnLst>
                <a:cxn ang="0">
                  <a:pos x="0" y="327"/>
                </a:cxn>
                <a:cxn ang="0">
                  <a:pos x="4" y="279"/>
                </a:cxn>
                <a:cxn ang="0">
                  <a:pos x="6" y="207"/>
                </a:cxn>
                <a:cxn ang="0">
                  <a:pos x="7" y="0"/>
                </a:cxn>
                <a:cxn ang="0">
                  <a:pos x="16" y="0"/>
                </a:cxn>
                <a:cxn ang="0">
                  <a:pos x="15" y="207"/>
                </a:cxn>
                <a:cxn ang="0">
                  <a:pos x="11" y="279"/>
                </a:cxn>
                <a:cxn ang="0">
                  <a:pos x="8" y="327"/>
                </a:cxn>
                <a:cxn ang="0">
                  <a:pos x="0" y="327"/>
                </a:cxn>
              </a:cxnLst>
              <a:rect l="0" t="0" r="r" b="b"/>
              <a:pathLst>
                <a:path w="16" h="327">
                  <a:moveTo>
                    <a:pt x="0" y="327"/>
                  </a:moveTo>
                  <a:lnTo>
                    <a:pt x="4" y="279"/>
                  </a:lnTo>
                  <a:lnTo>
                    <a:pt x="6" y="207"/>
                  </a:lnTo>
                  <a:lnTo>
                    <a:pt x="7" y="0"/>
                  </a:lnTo>
                  <a:lnTo>
                    <a:pt x="16" y="0"/>
                  </a:lnTo>
                  <a:lnTo>
                    <a:pt x="15" y="207"/>
                  </a:lnTo>
                  <a:lnTo>
                    <a:pt x="11" y="279"/>
                  </a:lnTo>
                  <a:lnTo>
                    <a:pt x="8" y="327"/>
                  </a:lnTo>
                  <a:lnTo>
                    <a:pt x="0" y="32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2" name="Freeform 136"/>
            <p:cNvSpPr>
              <a:spLocks/>
            </p:cNvSpPr>
            <p:nvPr userDrawn="1"/>
          </p:nvSpPr>
          <p:spPr bwMode="auto">
            <a:xfrm>
              <a:off x="589" y="4083"/>
              <a:ext cx="1" cy="1"/>
            </a:xfrm>
            <a:custGeom>
              <a:avLst/>
              <a:gdLst/>
              <a:ahLst/>
              <a:cxnLst>
                <a:cxn ang="0">
                  <a:pos x="8" y="2"/>
                </a:cxn>
                <a:cxn ang="0">
                  <a:pos x="8" y="1"/>
                </a:cxn>
                <a:cxn ang="0">
                  <a:pos x="0" y="1"/>
                </a:cxn>
                <a:cxn ang="0">
                  <a:pos x="0" y="0"/>
                </a:cxn>
                <a:cxn ang="0">
                  <a:pos x="8" y="2"/>
                </a:cxn>
              </a:cxnLst>
              <a:rect l="0" t="0" r="r" b="b"/>
              <a:pathLst>
                <a:path w="8" h="2">
                  <a:moveTo>
                    <a:pt x="8" y="2"/>
                  </a:moveTo>
                  <a:lnTo>
                    <a:pt x="8" y="1"/>
                  </a:lnTo>
                  <a:lnTo>
                    <a:pt x="0" y="1"/>
                  </a:lnTo>
                  <a:lnTo>
                    <a:pt x="0" y="0"/>
                  </a:lnTo>
                  <a:lnTo>
                    <a:pt x="8" y="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3" name="Rectangle 137"/>
            <p:cNvSpPr>
              <a:spLocks noChangeArrowheads="1"/>
            </p:cNvSpPr>
            <p:nvPr userDrawn="1"/>
          </p:nvSpPr>
          <p:spPr bwMode="auto">
            <a:xfrm>
              <a:off x="590" y="4017"/>
              <a:ext cx="1" cy="19"/>
            </a:xfrm>
            <a:prstGeom prst="rect">
              <a:avLst/>
            </a:prstGeom>
            <a:solidFill>
              <a:srgbClr val="660066"/>
            </a:solidFill>
            <a:ln w="9525">
              <a:noFill/>
              <a:miter lim="800000"/>
              <a:headEnd/>
              <a:tailEnd/>
            </a:ln>
          </p:spPr>
          <p:txBody>
            <a:bodyPr/>
            <a:lstStyle/>
            <a:p>
              <a:pPr fontAlgn="base">
                <a:spcBef>
                  <a:spcPct val="0"/>
                </a:spcBef>
                <a:spcAft>
                  <a:spcPct val="0"/>
                </a:spcAft>
              </a:pPr>
              <a:endParaRPr lang="en-US">
                <a:solidFill>
                  <a:srgbClr val="000000"/>
                </a:solidFill>
              </a:endParaRPr>
            </a:p>
          </p:txBody>
        </p:sp>
        <p:sp>
          <p:nvSpPr>
            <p:cNvPr id="9354" name="Freeform 138"/>
            <p:cNvSpPr>
              <a:spLocks/>
            </p:cNvSpPr>
            <p:nvPr userDrawn="1"/>
          </p:nvSpPr>
          <p:spPr bwMode="auto">
            <a:xfrm>
              <a:off x="590" y="4036"/>
              <a:ext cx="1" cy="1"/>
            </a:xfrm>
            <a:custGeom>
              <a:avLst/>
              <a:gdLst/>
              <a:ahLst/>
              <a:cxnLst>
                <a:cxn ang="0">
                  <a:pos x="9" y="0"/>
                </a:cxn>
                <a:cxn ang="0">
                  <a:pos x="0" y="0"/>
                </a:cxn>
                <a:cxn ang="0">
                  <a:pos x="9" y="0"/>
                </a:cxn>
              </a:cxnLst>
              <a:rect l="0" t="0" r="r" b="b"/>
              <a:pathLst>
                <a:path w="9">
                  <a:moveTo>
                    <a:pt x="9" y="0"/>
                  </a:move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5" name="Freeform 139"/>
            <p:cNvSpPr>
              <a:spLocks/>
            </p:cNvSpPr>
            <p:nvPr userDrawn="1"/>
          </p:nvSpPr>
          <p:spPr bwMode="auto">
            <a:xfrm>
              <a:off x="581" y="3965"/>
              <a:ext cx="10" cy="52"/>
            </a:xfrm>
            <a:custGeom>
              <a:avLst/>
              <a:gdLst/>
              <a:ahLst/>
              <a:cxnLst>
                <a:cxn ang="0">
                  <a:pos x="59" y="358"/>
                </a:cxn>
                <a:cxn ang="0">
                  <a:pos x="59" y="288"/>
                </a:cxn>
                <a:cxn ang="0">
                  <a:pos x="58" y="255"/>
                </a:cxn>
                <a:cxn ang="0">
                  <a:pos x="56" y="225"/>
                </a:cxn>
                <a:cxn ang="0">
                  <a:pos x="51" y="170"/>
                </a:cxn>
                <a:cxn ang="0">
                  <a:pos x="44" y="123"/>
                </a:cxn>
                <a:cxn ang="0">
                  <a:pos x="35" y="83"/>
                </a:cxn>
                <a:cxn ang="0">
                  <a:pos x="25" y="50"/>
                </a:cxn>
                <a:cxn ang="0">
                  <a:pos x="19" y="36"/>
                </a:cxn>
                <a:cxn ang="0">
                  <a:pos x="14" y="25"/>
                </a:cxn>
                <a:cxn ang="0">
                  <a:pos x="7" y="15"/>
                </a:cxn>
                <a:cxn ang="0">
                  <a:pos x="0" y="7"/>
                </a:cxn>
                <a:cxn ang="0">
                  <a:pos x="6" y="0"/>
                </a:cxn>
                <a:cxn ang="0">
                  <a:pos x="14" y="9"/>
                </a:cxn>
                <a:cxn ang="0">
                  <a:pos x="20" y="19"/>
                </a:cxn>
                <a:cxn ang="0">
                  <a:pos x="27" y="32"/>
                </a:cxn>
                <a:cxn ang="0">
                  <a:pos x="33" y="46"/>
                </a:cxn>
                <a:cxn ang="0">
                  <a:pos x="43" y="80"/>
                </a:cxn>
                <a:cxn ang="0">
                  <a:pos x="52" y="121"/>
                </a:cxn>
                <a:cxn ang="0">
                  <a:pos x="59" y="170"/>
                </a:cxn>
                <a:cxn ang="0">
                  <a:pos x="63" y="225"/>
                </a:cxn>
                <a:cxn ang="0">
                  <a:pos x="66" y="255"/>
                </a:cxn>
                <a:cxn ang="0">
                  <a:pos x="67" y="288"/>
                </a:cxn>
                <a:cxn ang="0">
                  <a:pos x="67" y="358"/>
                </a:cxn>
                <a:cxn ang="0">
                  <a:pos x="59" y="358"/>
                </a:cxn>
              </a:cxnLst>
              <a:rect l="0" t="0" r="r" b="b"/>
              <a:pathLst>
                <a:path w="67" h="358">
                  <a:moveTo>
                    <a:pt x="59" y="358"/>
                  </a:moveTo>
                  <a:lnTo>
                    <a:pt x="59" y="288"/>
                  </a:lnTo>
                  <a:lnTo>
                    <a:pt x="58" y="255"/>
                  </a:lnTo>
                  <a:lnTo>
                    <a:pt x="56" y="225"/>
                  </a:lnTo>
                  <a:lnTo>
                    <a:pt x="51" y="170"/>
                  </a:lnTo>
                  <a:lnTo>
                    <a:pt x="44" y="123"/>
                  </a:lnTo>
                  <a:lnTo>
                    <a:pt x="35" y="83"/>
                  </a:lnTo>
                  <a:lnTo>
                    <a:pt x="25" y="50"/>
                  </a:lnTo>
                  <a:lnTo>
                    <a:pt x="19" y="36"/>
                  </a:lnTo>
                  <a:lnTo>
                    <a:pt x="14" y="25"/>
                  </a:lnTo>
                  <a:lnTo>
                    <a:pt x="7" y="15"/>
                  </a:lnTo>
                  <a:lnTo>
                    <a:pt x="0" y="7"/>
                  </a:lnTo>
                  <a:lnTo>
                    <a:pt x="6" y="0"/>
                  </a:lnTo>
                  <a:lnTo>
                    <a:pt x="14" y="9"/>
                  </a:lnTo>
                  <a:lnTo>
                    <a:pt x="20" y="19"/>
                  </a:lnTo>
                  <a:lnTo>
                    <a:pt x="27" y="32"/>
                  </a:lnTo>
                  <a:lnTo>
                    <a:pt x="33" y="46"/>
                  </a:lnTo>
                  <a:lnTo>
                    <a:pt x="43" y="80"/>
                  </a:lnTo>
                  <a:lnTo>
                    <a:pt x="52" y="121"/>
                  </a:lnTo>
                  <a:lnTo>
                    <a:pt x="59" y="170"/>
                  </a:lnTo>
                  <a:lnTo>
                    <a:pt x="63" y="225"/>
                  </a:lnTo>
                  <a:lnTo>
                    <a:pt x="66" y="255"/>
                  </a:lnTo>
                  <a:lnTo>
                    <a:pt x="67" y="288"/>
                  </a:lnTo>
                  <a:lnTo>
                    <a:pt x="67" y="358"/>
                  </a:lnTo>
                  <a:lnTo>
                    <a:pt x="59" y="35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6" name="Freeform 140"/>
            <p:cNvSpPr>
              <a:spLocks/>
            </p:cNvSpPr>
            <p:nvPr userDrawn="1"/>
          </p:nvSpPr>
          <p:spPr bwMode="auto">
            <a:xfrm>
              <a:off x="590" y="4017"/>
              <a:ext cx="1" cy="1"/>
            </a:xfrm>
            <a:custGeom>
              <a:avLst/>
              <a:gdLst/>
              <a:ahLst/>
              <a:cxnLst>
                <a:cxn ang="0">
                  <a:pos x="9" y="0"/>
                </a:cxn>
                <a:cxn ang="0">
                  <a:pos x="8" y="0"/>
                </a:cxn>
                <a:cxn ang="0">
                  <a:pos x="0" y="0"/>
                </a:cxn>
                <a:cxn ang="0">
                  <a:pos x="9" y="0"/>
                </a:cxn>
              </a:cxnLst>
              <a:rect l="0" t="0" r="r" b="b"/>
              <a:pathLst>
                <a:path w="9">
                  <a:moveTo>
                    <a:pt x="9" y="0"/>
                  </a:moveTo>
                  <a:lnTo>
                    <a:pt x="8" y="0"/>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7" name="Freeform 141"/>
            <p:cNvSpPr>
              <a:spLocks/>
            </p:cNvSpPr>
            <p:nvPr userDrawn="1"/>
          </p:nvSpPr>
          <p:spPr bwMode="auto">
            <a:xfrm>
              <a:off x="534" y="3957"/>
              <a:ext cx="48" cy="9"/>
            </a:xfrm>
            <a:custGeom>
              <a:avLst/>
              <a:gdLst/>
              <a:ahLst/>
              <a:cxnLst>
                <a:cxn ang="0">
                  <a:pos x="329" y="67"/>
                </a:cxn>
                <a:cxn ang="0">
                  <a:pos x="310" y="53"/>
                </a:cxn>
                <a:cxn ang="0">
                  <a:pos x="286" y="41"/>
                </a:cxn>
                <a:cxn ang="0">
                  <a:pos x="254" y="31"/>
                </a:cxn>
                <a:cxn ang="0">
                  <a:pos x="217" y="23"/>
                </a:cxn>
                <a:cxn ang="0">
                  <a:pos x="173" y="16"/>
                </a:cxn>
                <a:cxn ang="0">
                  <a:pos x="122" y="12"/>
                </a:cxn>
                <a:cxn ang="0">
                  <a:pos x="64" y="10"/>
                </a:cxn>
                <a:cxn ang="0">
                  <a:pos x="0" y="8"/>
                </a:cxn>
                <a:cxn ang="0">
                  <a:pos x="0" y="0"/>
                </a:cxn>
                <a:cxn ang="0">
                  <a:pos x="64" y="2"/>
                </a:cxn>
                <a:cxn ang="0">
                  <a:pos x="122" y="4"/>
                </a:cxn>
                <a:cxn ang="0">
                  <a:pos x="173" y="8"/>
                </a:cxn>
                <a:cxn ang="0">
                  <a:pos x="219" y="15"/>
                </a:cxn>
                <a:cxn ang="0">
                  <a:pos x="258" y="23"/>
                </a:cxn>
                <a:cxn ang="0">
                  <a:pos x="289" y="34"/>
                </a:cxn>
                <a:cxn ang="0">
                  <a:pos x="316" y="46"/>
                </a:cxn>
                <a:cxn ang="0">
                  <a:pos x="335" y="60"/>
                </a:cxn>
                <a:cxn ang="0">
                  <a:pos x="329" y="67"/>
                </a:cxn>
              </a:cxnLst>
              <a:rect l="0" t="0" r="r" b="b"/>
              <a:pathLst>
                <a:path w="335" h="67">
                  <a:moveTo>
                    <a:pt x="329" y="67"/>
                  </a:moveTo>
                  <a:lnTo>
                    <a:pt x="310" y="53"/>
                  </a:lnTo>
                  <a:lnTo>
                    <a:pt x="286" y="41"/>
                  </a:lnTo>
                  <a:lnTo>
                    <a:pt x="254" y="31"/>
                  </a:lnTo>
                  <a:lnTo>
                    <a:pt x="217" y="23"/>
                  </a:lnTo>
                  <a:lnTo>
                    <a:pt x="173" y="16"/>
                  </a:lnTo>
                  <a:lnTo>
                    <a:pt x="122" y="12"/>
                  </a:lnTo>
                  <a:lnTo>
                    <a:pt x="64" y="10"/>
                  </a:lnTo>
                  <a:lnTo>
                    <a:pt x="0" y="8"/>
                  </a:lnTo>
                  <a:lnTo>
                    <a:pt x="0" y="0"/>
                  </a:lnTo>
                  <a:lnTo>
                    <a:pt x="64" y="2"/>
                  </a:lnTo>
                  <a:lnTo>
                    <a:pt x="122" y="4"/>
                  </a:lnTo>
                  <a:lnTo>
                    <a:pt x="173" y="8"/>
                  </a:lnTo>
                  <a:lnTo>
                    <a:pt x="219" y="15"/>
                  </a:lnTo>
                  <a:lnTo>
                    <a:pt x="258" y="23"/>
                  </a:lnTo>
                  <a:lnTo>
                    <a:pt x="289" y="34"/>
                  </a:lnTo>
                  <a:lnTo>
                    <a:pt x="316" y="46"/>
                  </a:lnTo>
                  <a:lnTo>
                    <a:pt x="335" y="60"/>
                  </a:lnTo>
                  <a:lnTo>
                    <a:pt x="329" y="6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8" name="Freeform 142"/>
            <p:cNvSpPr>
              <a:spLocks/>
            </p:cNvSpPr>
            <p:nvPr userDrawn="1"/>
          </p:nvSpPr>
          <p:spPr bwMode="auto">
            <a:xfrm>
              <a:off x="581" y="3965"/>
              <a:ext cx="1" cy="1"/>
            </a:xfrm>
            <a:custGeom>
              <a:avLst/>
              <a:gdLst/>
              <a:ahLst/>
              <a:cxnLst>
                <a:cxn ang="0">
                  <a:pos x="6" y="0"/>
                </a:cxn>
                <a:cxn ang="0">
                  <a:pos x="0" y="7"/>
                </a:cxn>
                <a:cxn ang="0">
                  <a:pos x="6" y="0"/>
                </a:cxn>
              </a:cxnLst>
              <a:rect l="0" t="0" r="r" b="b"/>
              <a:pathLst>
                <a:path w="6" h="7">
                  <a:moveTo>
                    <a:pt x="6" y="0"/>
                  </a:moveTo>
                  <a:lnTo>
                    <a:pt x="0" y="7"/>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59" name="Freeform 143"/>
            <p:cNvSpPr>
              <a:spLocks/>
            </p:cNvSpPr>
            <p:nvPr userDrawn="1"/>
          </p:nvSpPr>
          <p:spPr bwMode="auto">
            <a:xfrm>
              <a:off x="520" y="3955"/>
              <a:ext cx="14" cy="3"/>
            </a:xfrm>
            <a:custGeom>
              <a:avLst/>
              <a:gdLst/>
              <a:ahLst/>
              <a:cxnLst>
                <a:cxn ang="0">
                  <a:pos x="101" y="20"/>
                </a:cxn>
                <a:cxn ang="0">
                  <a:pos x="67" y="19"/>
                </a:cxn>
                <a:cxn ang="0">
                  <a:pos x="39" y="17"/>
                </a:cxn>
                <a:cxn ang="0">
                  <a:pos x="17" y="14"/>
                </a:cxn>
                <a:cxn ang="0">
                  <a:pos x="0" y="8"/>
                </a:cxn>
                <a:cxn ang="0">
                  <a:pos x="4" y="0"/>
                </a:cxn>
                <a:cxn ang="0">
                  <a:pos x="19" y="6"/>
                </a:cxn>
                <a:cxn ang="0">
                  <a:pos x="41" y="9"/>
                </a:cxn>
                <a:cxn ang="0">
                  <a:pos x="67" y="11"/>
                </a:cxn>
                <a:cxn ang="0">
                  <a:pos x="101" y="12"/>
                </a:cxn>
                <a:cxn ang="0">
                  <a:pos x="101" y="20"/>
                </a:cxn>
              </a:cxnLst>
              <a:rect l="0" t="0" r="r" b="b"/>
              <a:pathLst>
                <a:path w="101" h="20">
                  <a:moveTo>
                    <a:pt x="101" y="20"/>
                  </a:moveTo>
                  <a:lnTo>
                    <a:pt x="67" y="19"/>
                  </a:lnTo>
                  <a:lnTo>
                    <a:pt x="39" y="17"/>
                  </a:lnTo>
                  <a:lnTo>
                    <a:pt x="17" y="14"/>
                  </a:lnTo>
                  <a:lnTo>
                    <a:pt x="0" y="8"/>
                  </a:lnTo>
                  <a:lnTo>
                    <a:pt x="4" y="0"/>
                  </a:lnTo>
                  <a:lnTo>
                    <a:pt x="19" y="6"/>
                  </a:lnTo>
                  <a:lnTo>
                    <a:pt x="41" y="9"/>
                  </a:lnTo>
                  <a:lnTo>
                    <a:pt x="67" y="11"/>
                  </a:lnTo>
                  <a:lnTo>
                    <a:pt x="101" y="12"/>
                  </a:lnTo>
                  <a:lnTo>
                    <a:pt x="101" y="2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0" name="Freeform 144"/>
            <p:cNvSpPr>
              <a:spLocks/>
            </p:cNvSpPr>
            <p:nvPr userDrawn="1"/>
          </p:nvSpPr>
          <p:spPr bwMode="auto">
            <a:xfrm>
              <a:off x="534" y="3957"/>
              <a:ext cx="1" cy="1"/>
            </a:xfrm>
            <a:custGeom>
              <a:avLst/>
              <a:gdLst/>
              <a:ahLst/>
              <a:cxnLst>
                <a:cxn ang="0">
                  <a:pos x="0" y="8"/>
                </a:cxn>
                <a:cxn ang="0">
                  <a:pos x="0" y="0"/>
                </a:cxn>
                <a:cxn ang="0">
                  <a:pos x="0" y="8"/>
                </a:cxn>
              </a:cxnLst>
              <a:rect l="0" t="0" r="r" b="b"/>
              <a:pathLst>
                <a:path h="8">
                  <a:moveTo>
                    <a:pt x="0" y="8"/>
                  </a:moveTo>
                  <a:lnTo>
                    <a:pt x="0" y="0"/>
                  </a:lnTo>
                  <a:lnTo>
                    <a:pt x="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1" name="Freeform 145"/>
            <p:cNvSpPr>
              <a:spLocks/>
            </p:cNvSpPr>
            <p:nvPr userDrawn="1"/>
          </p:nvSpPr>
          <p:spPr bwMode="auto">
            <a:xfrm>
              <a:off x="516" y="3949"/>
              <a:ext cx="4" cy="7"/>
            </a:xfrm>
            <a:custGeom>
              <a:avLst/>
              <a:gdLst/>
              <a:ahLst/>
              <a:cxnLst>
                <a:cxn ang="0">
                  <a:pos x="27" y="53"/>
                </a:cxn>
                <a:cxn ang="0">
                  <a:pos x="16" y="45"/>
                </a:cxn>
                <a:cxn ang="0">
                  <a:pos x="7" y="33"/>
                </a:cxn>
                <a:cxn ang="0">
                  <a:pos x="1" y="19"/>
                </a:cxn>
                <a:cxn ang="0">
                  <a:pos x="0" y="0"/>
                </a:cxn>
                <a:cxn ang="0">
                  <a:pos x="8" y="0"/>
                </a:cxn>
                <a:cxn ang="0">
                  <a:pos x="9" y="16"/>
                </a:cxn>
                <a:cxn ang="0">
                  <a:pos x="15" y="29"/>
                </a:cxn>
                <a:cxn ang="0">
                  <a:pos x="21" y="38"/>
                </a:cxn>
                <a:cxn ang="0">
                  <a:pos x="33" y="46"/>
                </a:cxn>
                <a:cxn ang="0">
                  <a:pos x="27" y="53"/>
                </a:cxn>
              </a:cxnLst>
              <a:rect l="0" t="0" r="r" b="b"/>
              <a:pathLst>
                <a:path w="33" h="53">
                  <a:moveTo>
                    <a:pt x="27" y="53"/>
                  </a:moveTo>
                  <a:lnTo>
                    <a:pt x="16" y="45"/>
                  </a:lnTo>
                  <a:lnTo>
                    <a:pt x="7" y="33"/>
                  </a:lnTo>
                  <a:lnTo>
                    <a:pt x="1" y="19"/>
                  </a:lnTo>
                  <a:lnTo>
                    <a:pt x="0" y="0"/>
                  </a:lnTo>
                  <a:lnTo>
                    <a:pt x="8" y="0"/>
                  </a:lnTo>
                  <a:lnTo>
                    <a:pt x="9" y="16"/>
                  </a:lnTo>
                  <a:lnTo>
                    <a:pt x="15" y="29"/>
                  </a:lnTo>
                  <a:lnTo>
                    <a:pt x="21" y="38"/>
                  </a:lnTo>
                  <a:lnTo>
                    <a:pt x="33" y="46"/>
                  </a:lnTo>
                  <a:lnTo>
                    <a:pt x="27" y="5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2" name="Freeform 146"/>
            <p:cNvSpPr>
              <a:spLocks/>
            </p:cNvSpPr>
            <p:nvPr userDrawn="1"/>
          </p:nvSpPr>
          <p:spPr bwMode="auto">
            <a:xfrm>
              <a:off x="520" y="3955"/>
              <a:ext cx="1" cy="1"/>
            </a:xfrm>
            <a:custGeom>
              <a:avLst/>
              <a:gdLst/>
              <a:ahLst/>
              <a:cxnLst>
                <a:cxn ang="0">
                  <a:pos x="1" y="8"/>
                </a:cxn>
                <a:cxn ang="0">
                  <a:pos x="0" y="7"/>
                </a:cxn>
                <a:cxn ang="0">
                  <a:pos x="6" y="0"/>
                </a:cxn>
                <a:cxn ang="0">
                  <a:pos x="5" y="0"/>
                </a:cxn>
                <a:cxn ang="0">
                  <a:pos x="1" y="8"/>
                </a:cxn>
              </a:cxnLst>
              <a:rect l="0" t="0" r="r" b="b"/>
              <a:pathLst>
                <a:path w="6" h="8">
                  <a:moveTo>
                    <a:pt x="1" y="8"/>
                  </a:moveTo>
                  <a:lnTo>
                    <a:pt x="0" y="7"/>
                  </a:lnTo>
                  <a:lnTo>
                    <a:pt x="6" y="0"/>
                  </a:lnTo>
                  <a:lnTo>
                    <a:pt x="5" y="0"/>
                  </a:lnTo>
                  <a:lnTo>
                    <a:pt x="1"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3" name="Freeform 147"/>
            <p:cNvSpPr>
              <a:spLocks/>
            </p:cNvSpPr>
            <p:nvPr userDrawn="1"/>
          </p:nvSpPr>
          <p:spPr bwMode="auto">
            <a:xfrm>
              <a:off x="516" y="3943"/>
              <a:ext cx="2" cy="6"/>
            </a:xfrm>
            <a:custGeom>
              <a:avLst/>
              <a:gdLst/>
              <a:ahLst/>
              <a:cxnLst>
                <a:cxn ang="0">
                  <a:pos x="0" y="36"/>
                </a:cxn>
                <a:cxn ang="0">
                  <a:pos x="2" y="15"/>
                </a:cxn>
                <a:cxn ang="0">
                  <a:pos x="7" y="7"/>
                </a:cxn>
                <a:cxn ang="0">
                  <a:pos x="11" y="0"/>
                </a:cxn>
                <a:cxn ang="0">
                  <a:pos x="18" y="5"/>
                </a:cxn>
                <a:cxn ang="0">
                  <a:pos x="13" y="12"/>
                </a:cxn>
                <a:cxn ang="0">
                  <a:pos x="10" y="18"/>
                </a:cxn>
                <a:cxn ang="0">
                  <a:pos x="8" y="38"/>
                </a:cxn>
                <a:cxn ang="0">
                  <a:pos x="0" y="36"/>
                </a:cxn>
              </a:cxnLst>
              <a:rect l="0" t="0" r="r" b="b"/>
              <a:pathLst>
                <a:path w="18" h="38">
                  <a:moveTo>
                    <a:pt x="0" y="36"/>
                  </a:moveTo>
                  <a:lnTo>
                    <a:pt x="2" y="15"/>
                  </a:lnTo>
                  <a:lnTo>
                    <a:pt x="7" y="7"/>
                  </a:lnTo>
                  <a:lnTo>
                    <a:pt x="11" y="0"/>
                  </a:lnTo>
                  <a:lnTo>
                    <a:pt x="18" y="5"/>
                  </a:lnTo>
                  <a:lnTo>
                    <a:pt x="13" y="12"/>
                  </a:lnTo>
                  <a:lnTo>
                    <a:pt x="10" y="18"/>
                  </a:lnTo>
                  <a:lnTo>
                    <a:pt x="8" y="38"/>
                  </a:lnTo>
                  <a:lnTo>
                    <a:pt x="0" y="3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4" name="Freeform 148"/>
            <p:cNvSpPr>
              <a:spLocks/>
            </p:cNvSpPr>
            <p:nvPr userDrawn="1"/>
          </p:nvSpPr>
          <p:spPr bwMode="auto">
            <a:xfrm>
              <a:off x="516" y="3948"/>
              <a:ext cx="1" cy="1"/>
            </a:xfrm>
            <a:custGeom>
              <a:avLst/>
              <a:gdLst/>
              <a:ahLst/>
              <a:cxnLst>
                <a:cxn ang="0">
                  <a:pos x="0" y="1"/>
                </a:cxn>
                <a:cxn ang="0">
                  <a:pos x="0" y="0"/>
                </a:cxn>
                <a:cxn ang="0">
                  <a:pos x="8" y="2"/>
                </a:cxn>
                <a:cxn ang="0">
                  <a:pos x="8" y="1"/>
                </a:cxn>
                <a:cxn ang="0">
                  <a:pos x="0" y="1"/>
                </a:cxn>
              </a:cxnLst>
              <a:rect l="0" t="0" r="r" b="b"/>
              <a:pathLst>
                <a:path w="8" h="2">
                  <a:moveTo>
                    <a:pt x="0" y="1"/>
                  </a:moveTo>
                  <a:lnTo>
                    <a:pt x="0" y="0"/>
                  </a:lnTo>
                  <a:lnTo>
                    <a:pt x="8" y="2"/>
                  </a:lnTo>
                  <a:lnTo>
                    <a:pt x="8" y="1"/>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5" name="Freeform 149"/>
            <p:cNvSpPr>
              <a:spLocks/>
            </p:cNvSpPr>
            <p:nvPr userDrawn="1"/>
          </p:nvSpPr>
          <p:spPr bwMode="auto">
            <a:xfrm>
              <a:off x="517" y="3941"/>
              <a:ext cx="6" cy="3"/>
            </a:xfrm>
            <a:custGeom>
              <a:avLst/>
              <a:gdLst/>
              <a:ahLst/>
              <a:cxnLst>
                <a:cxn ang="0">
                  <a:pos x="0" y="12"/>
                </a:cxn>
                <a:cxn ang="0">
                  <a:pos x="14" y="4"/>
                </a:cxn>
                <a:cxn ang="0">
                  <a:pos x="26" y="1"/>
                </a:cxn>
                <a:cxn ang="0">
                  <a:pos x="38" y="0"/>
                </a:cxn>
                <a:cxn ang="0">
                  <a:pos x="38" y="9"/>
                </a:cxn>
                <a:cxn ang="0">
                  <a:pos x="26" y="10"/>
                </a:cxn>
                <a:cxn ang="0">
                  <a:pos x="18" y="12"/>
                </a:cxn>
                <a:cxn ang="0">
                  <a:pos x="5" y="20"/>
                </a:cxn>
                <a:cxn ang="0">
                  <a:pos x="0" y="12"/>
                </a:cxn>
              </a:cxnLst>
              <a:rect l="0" t="0" r="r" b="b"/>
              <a:pathLst>
                <a:path w="38" h="20">
                  <a:moveTo>
                    <a:pt x="0" y="12"/>
                  </a:moveTo>
                  <a:lnTo>
                    <a:pt x="14" y="4"/>
                  </a:lnTo>
                  <a:lnTo>
                    <a:pt x="26" y="1"/>
                  </a:lnTo>
                  <a:lnTo>
                    <a:pt x="38" y="0"/>
                  </a:lnTo>
                  <a:lnTo>
                    <a:pt x="38" y="9"/>
                  </a:lnTo>
                  <a:lnTo>
                    <a:pt x="26" y="10"/>
                  </a:lnTo>
                  <a:lnTo>
                    <a:pt x="18" y="12"/>
                  </a:lnTo>
                  <a:lnTo>
                    <a:pt x="5" y="20"/>
                  </a:lnTo>
                  <a:lnTo>
                    <a:pt x="0" y="1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6" name="Freeform 150"/>
            <p:cNvSpPr>
              <a:spLocks/>
            </p:cNvSpPr>
            <p:nvPr userDrawn="1"/>
          </p:nvSpPr>
          <p:spPr bwMode="auto">
            <a:xfrm>
              <a:off x="517" y="3943"/>
              <a:ext cx="1" cy="1"/>
            </a:xfrm>
            <a:custGeom>
              <a:avLst/>
              <a:gdLst/>
              <a:ahLst/>
              <a:cxnLst>
                <a:cxn ang="0">
                  <a:pos x="0" y="1"/>
                </a:cxn>
                <a:cxn ang="0">
                  <a:pos x="1" y="0"/>
                </a:cxn>
                <a:cxn ang="0">
                  <a:pos x="6" y="8"/>
                </a:cxn>
                <a:cxn ang="0">
                  <a:pos x="7" y="6"/>
                </a:cxn>
                <a:cxn ang="0">
                  <a:pos x="0" y="1"/>
                </a:cxn>
              </a:cxnLst>
              <a:rect l="0" t="0" r="r" b="b"/>
              <a:pathLst>
                <a:path w="7" h="8">
                  <a:moveTo>
                    <a:pt x="0" y="1"/>
                  </a:moveTo>
                  <a:lnTo>
                    <a:pt x="1" y="0"/>
                  </a:lnTo>
                  <a:lnTo>
                    <a:pt x="6" y="8"/>
                  </a:lnTo>
                  <a:lnTo>
                    <a:pt x="7" y="6"/>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7" name="Freeform 151"/>
            <p:cNvSpPr>
              <a:spLocks/>
            </p:cNvSpPr>
            <p:nvPr userDrawn="1"/>
          </p:nvSpPr>
          <p:spPr bwMode="auto">
            <a:xfrm>
              <a:off x="523" y="3941"/>
              <a:ext cx="28" cy="3"/>
            </a:xfrm>
            <a:custGeom>
              <a:avLst/>
              <a:gdLst/>
              <a:ahLst/>
              <a:cxnLst>
                <a:cxn ang="0">
                  <a:pos x="0" y="0"/>
                </a:cxn>
                <a:cxn ang="0">
                  <a:pos x="194" y="12"/>
                </a:cxn>
                <a:cxn ang="0">
                  <a:pos x="194" y="21"/>
                </a:cxn>
                <a:cxn ang="0">
                  <a:pos x="0" y="9"/>
                </a:cxn>
                <a:cxn ang="0">
                  <a:pos x="0" y="0"/>
                </a:cxn>
              </a:cxnLst>
              <a:rect l="0" t="0" r="r" b="b"/>
              <a:pathLst>
                <a:path w="194" h="21">
                  <a:moveTo>
                    <a:pt x="0" y="0"/>
                  </a:moveTo>
                  <a:lnTo>
                    <a:pt x="194" y="12"/>
                  </a:lnTo>
                  <a:lnTo>
                    <a:pt x="194" y="21"/>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8" name="Freeform 152"/>
            <p:cNvSpPr>
              <a:spLocks/>
            </p:cNvSpPr>
            <p:nvPr userDrawn="1"/>
          </p:nvSpPr>
          <p:spPr bwMode="auto">
            <a:xfrm>
              <a:off x="523" y="3941"/>
              <a:ext cx="1" cy="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69" name="Freeform 153"/>
            <p:cNvSpPr>
              <a:spLocks/>
            </p:cNvSpPr>
            <p:nvPr userDrawn="1"/>
          </p:nvSpPr>
          <p:spPr bwMode="auto">
            <a:xfrm>
              <a:off x="551" y="3943"/>
              <a:ext cx="53" cy="3"/>
            </a:xfrm>
            <a:custGeom>
              <a:avLst/>
              <a:gdLst/>
              <a:ahLst/>
              <a:cxnLst>
                <a:cxn ang="0">
                  <a:pos x="0" y="0"/>
                </a:cxn>
                <a:cxn ang="0">
                  <a:pos x="189" y="9"/>
                </a:cxn>
                <a:cxn ang="0">
                  <a:pos x="375" y="12"/>
                </a:cxn>
                <a:cxn ang="0">
                  <a:pos x="375" y="21"/>
                </a:cxn>
                <a:cxn ang="0">
                  <a:pos x="189" y="18"/>
                </a:cxn>
                <a:cxn ang="0">
                  <a:pos x="0" y="9"/>
                </a:cxn>
                <a:cxn ang="0">
                  <a:pos x="0" y="0"/>
                </a:cxn>
              </a:cxnLst>
              <a:rect l="0" t="0" r="r" b="b"/>
              <a:pathLst>
                <a:path w="375" h="21">
                  <a:moveTo>
                    <a:pt x="0" y="0"/>
                  </a:moveTo>
                  <a:lnTo>
                    <a:pt x="189" y="9"/>
                  </a:lnTo>
                  <a:lnTo>
                    <a:pt x="375" y="12"/>
                  </a:lnTo>
                  <a:lnTo>
                    <a:pt x="375" y="21"/>
                  </a:lnTo>
                  <a:lnTo>
                    <a:pt x="189" y="18"/>
                  </a:lnTo>
                  <a:lnTo>
                    <a:pt x="0" y="9"/>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0" name="Freeform 154"/>
            <p:cNvSpPr>
              <a:spLocks/>
            </p:cNvSpPr>
            <p:nvPr userDrawn="1"/>
          </p:nvSpPr>
          <p:spPr bwMode="auto">
            <a:xfrm>
              <a:off x="551" y="3943"/>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1" name="Freeform 155"/>
            <p:cNvSpPr>
              <a:spLocks/>
            </p:cNvSpPr>
            <p:nvPr userDrawn="1"/>
          </p:nvSpPr>
          <p:spPr bwMode="auto">
            <a:xfrm>
              <a:off x="604" y="3942"/>
              <a:ext cx="54" cy="4"/>
            </a:xfrm>
            <a:custGeom>
              <a:avLst/>
              <a:gdLst/>
              <a:ahLst/>
              <a:cxnLst>
                <a:cxn ang="0">
                  <a:pos x="0" y="19"/>
                </a:cxn>
                <a:cxn ang="0">
                  <a:pos x="88" y="18"/>
                </a:cxn>
                <a:cxn ang="0">
                  <a:pos x="180" y="15"/>
                </a:cxn>
                <a:cxn ang="0">
                  <a:pos x="374" y="0"/>
                </a:cxn>
                <a:cxn ang="0">
                  <a:pos x="374" y="9"/>
                </a:cxn>
                <a:cxn ang="0">
                  <a:pos x="180" y="24"/>
                </a:cxn>
                <a:cxn ang="0">
                  <a:pos x="88" y="27"/>
                </a:cxn>
                <a:cxn ang="0">
                  <a:pos x="0" y="28"/>
                </a:cxn>
                <a:cxn ang="0">
                  <a:pos x="0" y="19"/>
                </a:cxn>
              </a:cxnLst>
              <a:rect l="0" t="0" r="r" b="b"/>
              <a:pathLst>
                <a:path w="374" h="28">
                  <a:moveTo>
                    <a:pt x="0" y="19"/>
                  </a:moveTo>
                  <a:lnTo>
                    <a:pt x="88" y="18"/>
                  </a:lnTo>
                  <a:lnTo>
                    <a:pt x="180" y="15"/>
                  </a:lnTo>
                  <a:lnTo>
                    <a:pt x="374" y="0"/>
                  </a:lnTo>
                  <a:lnTo>
                    <a:pt x="374" y="9"/>
                  </a:lnTo>
                  <a:lnTo>
                    <a:pt x="180" y="24"/>
                  </a:lnTo>
                  <a:lnTo>
                    <a:pt x="88" y="27"/>
                  </a:lnTo>
                  <a:lnTo>
                    <a:pt x="0" y="28"/>
                  </a:lnTo>
                  <a:lnTo>
                    <a:pt x="0" y="1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2" name="Freeform 156"/>
            <p:cNvSpPr>
              <a:spLocks/>
            </p:cNvSpPr>
            <p:nvPr userDrawn="1"/>
          </p:nvSpPr>
          <p:spPr bwMode="auto">
            <a:xfrm>
              <a:off x="604" y="3945"/>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3" name="Freeform 157"/>
            <p:cNvSpPr>
              <a:spLocks/>
            </p:cNvSpPr>
            <p:nvPr userDrawn="1"/>
          </p:nvSpPr>
          <p:spPr bwMode="auto">
            <a:xfrm>
              <a:off x="658" y="3941"/>
              <a:ext cx="9" cy="2"/>
            </a:xfrm>
            <a:custGeom>
              <a:avLst/>
              <a:gdLst/>
              <a:ahLst/>
              <a:cxnLst>
                <a:cxn ang="0">
                  <a:pos x="0" y="5"/>
                </a:cxn>
                <a:cxn ang="0">
                  <a:pos x="64" y="0"/>
                </a:cxn>
                <a:cxn ang="0">
                  <a:pos x="64" y="9"/>
                </a:cxn>
                <a:cxn ang="0">
                  <a:pos x="0" y="14"/>
                </a:cxn>
                <a:cxn ang="0">
                  <a:pos x="0" y="5"/>
                </a:cxn>
              </a:cxnLst>
              <a:rect l="0" t="0" r="r" b="b"/>
              <a:pathLst>
                <a:path w="64" h="14">
                  <a:moveTo>
                    <a:pt x="0" y="5"/>
                  </a:moveTo>
                  <a:lnTo>
                    <a:pt x="64" y="0"/>
                  </a:lnTo>
                  <a:lnTo>
                    <a:pt x="64" y="9"/>
                  </a:lnTo>
                  <a:lnTo>
                    <a:pt x="0" y="14"/>
                  </a:lnTo>
                  <a:lnTo>
                    <a:pt x="0"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4" name="Freeform 158"/>
            <p:cNvSpPr>
              <a:spLocks/>
            </p:cNvSpPr>
            <p:nvPr userDrawn="1"/>
          </p:nvSpPr>
          <p:spPr bwMode="auto">
            <a:xfrm>
              <a:off x="658" y="3942"/>
              <a:ext cx="1" cy="1"/>
            </a:xfrm>
            <a:custGeom>
              <a:avLst/>
              <a:gdLst/>
              <a:ahLst/>
              <a:cxnLst>
                <a:cxn ang="0">
                  <a:pos x="0" y="9"/>
                </a:cxn>
                <a:cxn ang="0">
                  <a:pos x="0" y="0"/>
                </a:cxn>
                <a:cxn ang="0">
                  <a:pos x="0" y="9"/>
                </a:cxn>
              </a:cxnLst>
              <a:rect l="0" t="0" r="r" b="b"/>
              <a:pathLst>
                <a:path h="9">
                  <a:moveTo>
                    <a:pt x="0" y="9"/>
                  </a:moveTo>
                  <a:lnTo>
                    <a:pt x="0" y="0"/>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5" name="Freeform 159"/>
            <p:cNvSpPr>
              <a:spLocks/>
            </p:cNvSpPr>
            <p:nvPr userDrawn="1"/>
          </p:nvSpPr>
          <p:spPr bwMode="auto">
            <a:xfrm>
              <a:off x="667" y="3941"/>
              <a:ext cx="4" cy="3"/>
            </a:xfrm>
            <a:custGeom>
              <a:avLst/>
              <a:gdLst/>
              <a:ahLst/>
              <a:cxnLst>
                <a:cxn ang="0">
                  <a:pos x="1" y="0"/>
                </a:cxn>
                <a:cxn ang="0">
                  <a:pos x="20" y="2"/>
                </a:cxn>
                <a:cxn ang="0">
                  <a:pos x="30" y="8"/>
                </a:cxn>
                <a:cxn ang="0">
                  <a:pos x="28" y="17"/>
                </a:cxn>
                <a:cxn ang="0">
                  <a:pos x="18" y="12"/>
                </a:cxn>
                <a:cxn ang="0">
                  <a:pos x="0" y="9"/>
                </a:cxn>
                <a:cxn ang="0">
                  <a:pos x="1" y="0"/>
                </a:cxn>
              </a:cxnLst>
              <a:rect l="0" t="0" r="r" b="b"/>
              <a:pathLst>
                <a:path w="30" h="17">
                  <a:moveTo>
                    <a:pt x="1" y="0"/>
                  </a:moveTo>
                  <a:lnTo>
                    <a:pt x="20" y="2"/>
                  </a:lnTo>
                  <a:lnTo>
                    <a:pt x="30" y="8"/>
                  </a:lnTo>
                  <a:lnTo>
                    <a:pt x="28" y="17"/>
                  </a:lnTo>
                  <a:lnTo>
                    <a:pt x="18" y="12"/>
                  </a:lnTo>
                  <a:lnTo>
                    <a:pt x="0" y="9"/>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6" name="Freeform 160"/>
            <p:cNvSpPr>
              <a:spLocks/>
            </p:cNvSpPr>
            <p:nvPr userDrawn="1"/>
          </p:nvSpPr>
          <p:spPr bwMode="auto">
            <a:xfrm>
              <a:off x="667" y="3941"/>
              <a:ext cx="1" cy="2"/>
            </a:xfrm>
            <a:custGeom>
              <a:avLst/>
              <a:gdLst/>
              <a:ahLst/>
              <a:cxnLst>
                <a:cxn ang="0">
                  <a:pos x="1" y="0"/>
                </a:cxn>
                <a:cxn ang="0">
                  <a:pos x="0" y="9"/>
                </a:cxn>
                <a:cxn ang="0">
                  <a:pos x="1" y="9"/>
                </a:cxn>
                <a:cxn ang="0">
                  <a:pos x="1" y="0"/>
                </a:cxn>
              </a:cxnLst>
              <a:rect l="0" t="0" r="r" b="b"/>
              <a:pathLst>
                <a:path w="1" h="9">
                  <a:moveTo>
                    <a:pt x="1" y="0"/>
                  </a:moveTo>
                  <a:lnTo>
                    <a:pt x="0" y="9"/>
                  </a:lnTo>
                  <a:lnTo>
                    <a:pt x="1" y="9"/>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7" name="Freeform 161"/>
            <p:cNvSpPr>
              <a:spLocks/>
            </p:cNvSpPr>
            <p:nvPr userDrawn="1"/>
          </p:nvSpPr>
          <p:spPr bwMode="auto">
            <a:xfrm>
              <a:off x="670" y="3943"/>
              <a:ext cx="2" cy="5"/>
            </a:xfrm>
            <a:custGeom>
              <a:avLst/>
              <a:gdLst/>
              <a:ahLst/>
              <a:cxnLst>
                <a:cxn ang="0">
                  <a:pos x="8" y="0"/>
                </a:cxn>
                <a:cxn ang="0">
                  <a:pos x="12" y="7"/>
                </a:cxn>
                <a:cxn ang="0">
                  <a:pos x="14" y="15"/>
                </a:cxn>
                <a:cxn ang="0">
                  <a:pos x="15" y="36"/>
                </a:cxn>
                <a:cxn ang="0">
                  <a:pos x="6" y="37"/>
                </a:cxn>
                <a:cxn ang="0">
                  <a:pos x="5" y="16"/>
                </a:cxn>
                <a:cxn ang="0">
                  <a:pos x="3" y="10"/>
                </a:cxn>
                <a:cxn ang="0">
                  <a:pos x="0" y="5"/>
                </a:cxn>
                <a:cxn ang="0">
                  <a:pos x="8" y="0"/>
                </a:cxn>
              </a:cxnLst>
              <a:rect l="0" t="0" r="r" b="b"/>
              <a:pathLst>
                <a:path w="15" h="37">
                  <a:moveTo>
                    <a:pt x="8" y="0"/>
                  </a:moveTo>
                  <a:lnTo>
                    <a:pt x="12" y="7"/>
                  </a:lnTo>
                  <a:lnTo>
                    <a:pt x="14" y="15"/>
                  </a:lnTo>
                  <a:lnTo>
                    <a:pt x="15" y="36"/>
                  </a:lnTo>
                  <a:lnTo>
                    <a:pt x="6" y="37"/>
                  </a:lnTo>
                  <a:lnTo>
                    <a:pt x="5" y="16"/>
                  </a:lnTo>
                  <a:lnTo>
                    <a:pt x="3" y="10"/>
                  </a:lnTo>
                  <a:lnTo>
                    <a:pt x="0" y="5"/>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8" name="Freeform 162"/>
            <p:cNvSpPr>
              <a:spLocks/>
            </p:cNvSpPr>
            <p:nvPr userDrawn="1"/>
          </p:nvSpPr>
          <p:spPr bwMode="auto">
            <a:xfrm>
              <a:off x="670" y="3943"/>
              <a:ext cx="1" cy="1"/>
            </a:xfrm>
            <a:custGeom>
              <a:avLst/>
              <a:gdLst/>
              <a:ahLst/>
              <a:cxnLst>
                <a:cxn ang="0">
                  <a:pos x="6" y="0"/>
                </a:cxn>
                <a:cxn ang="0">
                  <a:pos x="7" y="0"/>
                </a:cxn>
                <a:cxn ang="0">
                  <a:pos x="8" y="2"/>
                </a:cxn>
                <a:cxn ang="0">
                  <a:pos x="0" y="7"/>
                </a:cxn>
                <a:cxn ang="0">
                  <a:pos x="4" y="9"/>
                </a:cxn>
                <a:cxn ang="0">
                  <a:pos x="6" y="0"/>
                </a:cxn>
              </a:cxnLst>
              <a:rect l="0" t="0" r="r" b="b"/>
              <a:pathLst>
                <a:path w="8" h="9">
                  <a:moveTo>
                    <a:pt x="6" y="0"/>
                  </a:moveTo>
                  <a:lnTo>
                    <a:pt x="7" y="0"/>
                  </a:lnTo>
                  <a:lnTo>
                    <a:pt x="8" y="2"/>
                  </a:lnTo>
                  <a:lnTo>
                    <a:pt x="0" y="7"/>
                  </a:lnTo>
                  <a:lnTo>
                    <a:pt x="4" y="9"/>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79" name="Freeform 163"/>
            <p:cNvSpPr>
              <a:spLocks/>
            </p:cNvSpPr>
            <p:nvPr userDrawn="1"/>
          </p:nvSpPr>
          <p:spPr bwMode="auto">
            <a:xfrm>
              <a:off x="664" y="3948"/>
              <a:ext cx="8" cy="7"/>
            </a:xfrm>
            <a:custGeom>
              <a:avLst/>
              <a:gdLst/>
              <a:ahLst/>
              <a:cxnLst>
                <a:cxn ang="0">
                  <a:pos x="56" y="0"/>
                </a:cxn>
                <a:cxn ang="0">
                  <a:pos x="55" y="10"/>
                </a:cxn>
                <a:cxn ang="0">
                  <a:pos x="52" y="20"/>
                </a:cxn>
                <a:cxn ang="0">
                  <a:pos x="43" y="36"/>
                </a:cxn>
                <a:cxn ang="0">
                  <a:pos x="26" y="47"/>
                </a:cxn>
                <a:cxn ang="0">
                  <a:pos x="3" y="52"/>
                </a:cxn>
                <a:cxn ang="0">
                  <a:pos x="0" y="44"/>
                </a:cxn>
                <a:cxn ang="0">
                  <a:pos x="21" y="39"/>
                </a:cxn>
                <a:cxn ang="0">
                  <a:pos x="36" y="31"/>
                </a:cxn>
                <a:cxn ang="0">
                  <a:pos x="44" y="16"/>
                </a:cxn>
                <a:cxn ang="0">
                  <a:pos x="46" y="9"/>
                </a:cxn>
                <a:cxn ang="0">
                  <a:pos x="47" y="0"/>
                </a:cxn>
                <a:cxn ang="0">
                  <a:pos x="56" y="0"/>
                </a:cxn>
              </a:cxnLst>
              <a:rect l="0" t="0" r="r" b="b"/>
              <a:pathLst>
                <a:path w="56" h="52">
                  <a:moveTo>
                    <a:pt x="56" y="0"/>
                  </a:moveTo>
                  <a:lnTo>
                    <a:pt x="55" y="10"/>
                  </a:lnTo>
                  <a:lnTo>
                    <a:pt x="52" y="20"/>
                  </a:lnTo>
                  <a:lnTo>
                    <a:pt x="43" y="36"/>
                  </a:lnTo>
                  <a:lnTo>
                    <a:pt x="26" y="47"/>
                  </a:lnTo>
                  <a:lnTo>
                    <a:pt x="3" y="52"/>
                  </a:lnTo>
                  <a:lnTo>
                    <a:pt x="0" y="44"/>
                  </a:lnTo>
                  <a:lnTo>
                    <a:pt x="21" y="39"/>
                  </a:lnTo>
                  <a:lnTo>
                    <a:pt x="36" y="31"/>
                  </a:lnTo>
                  <a:lnTo>
                    <a:pt x="44" y="16"/>
                  </a:lnTo>
                  <a:lnTo>
                    <a:pt x="46" y="9"/>
                  </a:lnTo>
                  <a:lnTo>
                    <a:pt x="47" y="0"/>
                  </a:lnTo>
                  <a:lnTo>
                    <a:pt x="5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0" name="Freeform 164"/>
            <p:cNvSpPr>
              <a:spLocks/>
            </p:cNvSpPr>
            <p:nvPr userDrawn="1"/>
          </p:nvSpPr>
          <p:spPr bwMode="auto">
            <a:xfrm>
              <a:off x="671" y="3948"/>
              <a:ext cx="1" cy="1"/>
            </a:xfrm>
            <a:custGeom>
              <a:avLst/>
              <a:gdLst/>
              <a:ahLst/>
              <a:cxnLst>
                <a:cxn ang="0">
                  <a:pos x="9" y="0"/>
                </a:cxn>
                <a:cxn ang="0">
                  <a:pos x="0" y="0"/>
                </a:cxn>
                <a:cxn ang="0">
                  <a:pos x="0" y="1"/>
                </a:cxn>
                <a:cxn ang="0">
                  <a:pos x="9" y="0"/>
                </a:cxn>
              </a:cxnLst>
              <a:rect l="0" t="0" r="r" b="b"/>
              <a:pathLst>
                <a:path w="9" h="1">
                  <a:moveTo>
                    <a:pt x="9" y="0"/>
                  </a:moveTo>
                  <a:lnTo>
                    <a:pt x="0" y="0"/>
                  </a:lnTo>
                  <a:lnTo>
                    <a:pt x="0" y="1"/>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1" name="Freeform 165"/>
            <p:cNvSpPr>
              <a:spLocks/>
            </p:cNvSpPr>
            <p:nvPr userDrawn="1"/>
          </p:nvSpPr>
          <p:spPr bwMode="auto">
            <a:xfrm>
              <a:off x="653" y="3954"/>
              <a:ext cx="12" cy="4"/>
            </a:xfrm>
            <a:custGeom>
              <a:avLst/>
              <a:gdLst/>
              <a:ahLst/>
              <a:cxnLst>
                <a:cxn ang="0">
                  <a:pos x="84" y="8"/>
                </a:cxn>
                <a:cxn ang="0">
                  <a:pos x="40" y="16"/>
                </a:cxn>
                <a:cxn ang="0">
                  <a:pos x="4" y="26"/>
                </a:cxn>
                <a:cxn ang="0">
                  <a:pos x="0" y="18"/>
                </a:cxn>
                <a:cxn ang="0">
                  <a:pos x="36" y="8"/>
                </a:cxn>
                <a:cxn ang="0">
                  <a:pos x="82" y="0"/>
                </a:cxn>
                <a:cxn ang="0">
                  <a:pos x="84" y="8"/>
                </a:cxn>
              </a:cxnLst>
              <a:rect l="0" t="0" r="r" b="b"/>
              <a:pathLst>
                <a:path w="84" h="26">
                  <a:moveTo>
                    <a:pt x="84" y="8"/>
                  </a:moveTo>
                  <a:lnTo>
                    <a:pt x="40" y="16"/>
                  </a:lnTo>
                  <a:lnTo>
                    <a:pt x="4" y="26"/>
                  </a:lnTo>
                  <a:lnTo>
                    <a:pt x="0" y="18"/>
                  </a:lnTo>
                  <a:lnTo>
                    <a:pt x="36" y="8"/>
                  </a:lnTo>
                  <a:lnTo>
                    <a:pt x="82" y="0"/>
                  </a:lnTo>
                  <a:lnTo>
                    <a:pt x="84"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2" name="Freeform 166"/>
            <p:cNvSpPr>
              <a:spLocks/>
            </p:cNvSpPr>
            <p:nvPr userDrawn="1"/>
          </p:nvSpPr>
          <p:spPr bwMode="auto">
            <a:xfrm>
              <a:off x="664" y="3954"/>
              <a:ext cx="1" cy="1"/>
            </a:xfrm>
            <a:custGeom>
              <a:avLst/>
              <a:gdLst/>
              <a:ahLst/>
              <a:cxnLst>
                <a:cxn ang="0">
                  <a:pos x="3" y="8"/>
                </a:cxn>
                <a:cxn ang="0">
                  <a:pos x="1" y="0"/>
                </a:cxn>
                <a:cxn ang="0">
                  <a:pos x="0" y="0"/>
                </a:cxn>
                <a:cxn ang="0">
                  <a:pos x="3" y="8"/>
                </a:cxn>
              </a:cxnLst>
              <a:rect l="0" t="0" r="r" b="b"/>
              <a:pathLst>
                <a:path w="3" h="8">
                  <a:moveTo>
                    <a:pt x="3" y="8"/>
                  </a:moveTo>
                  <a:lnTo>
                    <a:pt x="1" y="0"/>
                  </a:lnTo>
                  <a:lnTo>
                    <a:pt x="0" y="0"/>
                  </a:lnTo>
                  <a:lnTo>
                    <a:pt x="3"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3" name="Freeform 167"/>
            <p:cNvSpPr>
              <a:spLocks/>
            </p:cNvSpPr>
            <p:nvPr userDrawn="1"/>
          </p:nvSpPr>
          <p:spPr bwMode="auto">
            <a:xfrm>
              <a:off x="646" y="3957"/>
              <a:ext cx="7" cy="24"/>
            </a:xfrm>
            <a:custGeom>
              <a:avLst/>
              <a:gdLst/>
              <a:ahLst/>
              <a:cxnLst>
                <a:cxn ang="0">
                  <a:pos x="49" y="5"/>
                </a:cxn>
                <a:cxn ang="0">
                  <a:pos x="41" y="13"/>
                </a:cxn>
                <a:cxn ang="0">
                  <a:pos x="34" y="26"/>
                </a:cxn>
                <a:cxn ang="0">
                  <a:pos x="29" y="39"/>
                </a:cxn>
                <a:cxn ang="0">
                  <a:pos x="24" y="58"/>
                </a:cxn>
                <a:cxn ang="0">
                  <a:pos x="15" y="104"/>
                </a:cxn>
                <a:cxn ang="0">
                  <a:pos x="9" y="164"/>
                </a:cxn>
                <a:cxn ang="0">
                  <a:pos x="0" y="164"/>
                </a:cxn>
                <a:cxn ang="0">
                  <a:pos x="6" y="103"/>
                </a:cxn>
                <a:cxn ang="0">
                  <a:pos x="15" y="57"/>
                </a:cxn>
                <a:cxn ang="0">
                  <a:pos x="19" y="37"/>
                </a:cxn>
                <a:cxn ang="0">
                  <a:pos x="26" y="21"/>
                </a:cxn>
                <a:cxn ang="0">
                  <a:pos x="33" y="9"/>
                </a:cxn>
                <a:cxn ang="0">
                  <a:pos x="42" y="0"/>
                </a:cxn>
                <a:cxn ang="0">
                  <a:pos x="49" y="5"/>
                </a:cxn>
              </a:cxnLst>
              <a:rect l="0" t="0" r="r" b="b"/>
              <a:pathLst>
                <a:path w="49" h="164">
                  <a:moveTo>
                    <a:pt x="49" y="5"/>
                  </a:moveTo>
                  <a:lnTo>
                    <a:pt x="41" y="13"/>
                  </a:lnTo>
                  <a:lnTo>
                    <a:pt x="34" y="26"/>
                  </a:lnTo>
                  <a:lnTo>
                    <a:pt x="29" y="39"/>
                  </a:lnTo>
                  <a:lnTo>
                    <a:pt x="24" y="58"/>
                  </a:lnTo>
                  <a:lnTo>
                    <a:pt x="15" y="104"/>
                  </a:lnTo>
                  <a:lnTo>
                    <a:pt x="9" y="164"/>
                  </a:lnTo>
                  <a:lnTo>
                    <a:pt x="0" y="164"/>
                  </a:lnTo>
                  <a:lnTo>
                    <a:pt x="6" y="103"/>
                  </a:lnTo>
                  <a:lnTo>
                    <a:pt x="15" y="57"/>
                  </a:lnTo>
                  <a:lnTo>
                    <a:pt x="19" y="37"/>
                  </a:lnTo>
                  <a:lnTo>
                    <a:pt x="26" y="21"/>
                  </a:lnTo>
                  <a:lnTo>
                    <a:pt x="33" y="9"/>
                  </a:lnTo>
                  <a:lnTo>
                    <a:pt x="42" y="0"/>
                  </a:lnTo>
                  <a:lnTo>
                    <a:pt x="49"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4" name="Freeform 168"/>
            <p:cNvSpPr>
              <a:spLocks/>
            </p:cNvSpPr>
            <p:nvPr userDrawn="1"/>
          </p:nvSpPr>
          <p:spPr bwMode="auto">
            <a:xfrm>
              <a:off x="652" y="3957"/>
              <a:ext cx="1" cy="1"/>
            </a:xfrm>
            <a:custGeom>
              <a:avLst/>
              <a:gdLst/>
              <a:ahLst/>
              <a:cxnLst>
                <a:cxn ang="0">
                  <a:pos x="1" y="0"/>
                </a:cxn>
                <a:cxn ang="0">
                  <a:pos x="0" y="2"/>
                </a:cxn>
                <a:cxn ang="0">
                  <a:pos x="7" y="7"/>
                </a:cxn>
                <a:cxn ang="0">
                  <a:pos x="5" y="8"/>
                </a:cxn>
                <a:cxn ang="0">
                  <a:pos x="1" y="0"/>
                </a:cxn>
              </a:cxnLst>
              <a:rect l="0" t="0" r="r" b="b"/>
              <a:pathLst>
                <a:path w="7" h="8">
                  <a:moveTo>
                    <a:pt x="1" y="0"/>
                  </a:moveTo>
                  <a:lnTo>
                    <a:pt x="0" y="2"/>
                  </a:lnTo>
                  <a:lnTo>
                    <a:pt x="7" y="7"/>
                  </a:lnTo>
                  <a:lnTo>
                    <a:pt x="5" y="8"/>
                  </a:lnTo>
                  <a:lnTo>
                    <a:pt x="1"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5" name="Freeform 169"/>
            <p:cNvSpPr>
              <a:spLocks/>
            </p:cNvSpPr>
            <p:nvPr userDrawn="1"/>
          </p:nvSpPr>
          <p:spPr bwMode="auto">
            <a:xfrm>
              <a:off x="645" y="3981"/>
              <a:ext cx="3" cy="90"/>
            </a:xfrm>
            <a:custGeom>
              <a:avLst/>
              <a:gdLst/>
              <a:ahLst/>
              <a:cxnLst>
                <a:cxn ang="0">
                  <a:pos x="18" y="0"/>
                </a:cxn>
                <a:cxn ang="0">
                  <a:pos x="14" y="89"/>
                </a:cxn>
                <a:cxn ang="0">
                  <a:pos x="11" y="224"/>
                </a:cxn>
                <a:cxn ang="0">
                  <a:pos x="9" y="635"/>
                </a:cxn>
                <a:cxn ang="0">
                  <a:pos x="0" y="635"/>
                </a:cxn>
                <a:cxn ang="0">
                  <a:pos x="2" y="224"/>
                </a:cxn>
                <a:cxn ang="0">
                  <a:pos x="5" y="89"/>
                </a:cxn>
                <a:cxn ang="0">
                  <a:pos x="9" y="0"/>
                </a:cxn>
                <a:cxn ang="0">
                  <a:pos x="18" y="0"/>
                </a:cxn>
              </a:cxnLst>
              <a:rect l="0" t="0" r="r" b="b"/>
              <a:pathLst>
                <a:path w="18" h="635">
                  <a:moveTo>
                    <a:pt x="18" y="0"/>
                  </a:moveTo>
                  <a:lnTo>
                    <a:pt x="14" y="89"/>
                  </a:lnTo>
                  <a:lnTo>
                    <a:pt x="11" y="224"/>
                  </a:lnTo>
                  <a:lnTo>
                    <a:pt x="9" y="635"/>
                  </a:lnTo>
                  <a:lnTo>
                    <a:pt x="0" y="635"/>
                  </a:lnTo>
                  <a:lnTo>
                    <a:pt x="2" y="224"/>
                  </a:lnTo>
                  <a:lnTo>
                    <a:pt x="5" y="89"/>
                  </a:lnTo>
                  <a:lnTo>
                    <a:pt x="9" y="0"/>
                  </a:lnTo>
                  <a:lnTo>
                    <a:pt x="1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6" name="Freeform 170"/>
            <p:cNvSpPr>
              <a:spLocks/>
            </p:cNvSpPr>
            <p:nvPr userDrawn="1"/>
          </p:nvSpPr>
          <p:spPr bwMode="auto">
            <a:xfrm>
              <a:off x="646" y="3981"/>
              <a:ext cx="2"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7" name="Freeform 171"/>
            <p:cNvSpPr>
              <a:spLocks/>
            </p:cNvSpPr>
            <p:nvPr userDrawn="1"/>
          </p:nvSpPr>
          <p:spPr bwMode="auto">
            <a:xfrm>
              <a:off x="645" y="4071"/>
              <a:ext cx="2" cy="24"/>
            </a:xfrm>
            <a:custGeom>
              <a:avLst/>
              <a:gdLst/>
              <a:ahLst/>
              <a:cxnLst>
                <a:cxn ang="0">
                  <a:pos x="9" y="0"/>
                </a:cxn>
                <a:cxn ang="0">
                  <a:pos x="10" y="104"/>
                </a:cxn>
                <a:cxn ang="0">
                  <a:pos x="14" y="168"/>
                </a:cxn>
                <a:cxn ang="0">
                  <a:pos x="5" y="168"/>
                </a:cxn>
                <a:cxn ang="0">
                  <a:pos x="1" y="104"/>
                </a:cxn>
                <a:cxn ang="0">
                  <a:pos x="0" y="0"/>
                </a:cxn>
                <a:cxn ang="0">
                  <a:pos x="9" y="0"/>
                </a:cxn>
              </a:cxnLst>
              <a:rect l="0" t="0" r="r" b="b"/>
              <a:pathLst>
                <a:path w="14" h="168">
                  <a:moveTo>
                    <a:pt x="9" y="0"/>
                  </a:moveTo>
                  <a:lnTo>
                    <a:pt x="10" y="104"/>
                  </a:lnTo>
                  <a:lnTo>
                    <a:pt x="14" y="168"/>
                  </a:lnTo>
                  <a:lnTo>
                    <a:pt x="5" y="168"/>
                  </a:lnTo>
                  <a:lnTo>
                    <a:pt x="1" y="104"/>
                  </a:lnTo>
                  <a:lnTo>
                    <a:pt x="0" y="0"/>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8" name="Freeform 172"/>
            <p:cNvSpPr>
              <a:spLocks/>
            </p:cNvSpPr>
            <p:nvPr userDrawn="1"/>
          </p:nvSpPr>
          <p:spPr bwMode="auto">
            <a:xfrm>
              <a:off x="645" y="4071"/>
              <a:ext cx="1" cy="1"/>
            </a:xfrm>
            <a:custGeom>
              <a:avLst/>
              <a:gdLst/>
              <a:ahLst/>
              <a:cxnLst>
                <a:cxn ang="0">
                  <a:pos x="0" y="0"/>
                </a:cxn>
                <a:cxn ang="0">
                  <a:pos x="9" y="0"/>
                </a:cxn>
                <a:cxn ang="0">
                  <a:pos x="0" y="0"/>
                </a:cxn>
              </a:cxnLst>
              <a:rect l="0" t="0" r="r" b="b"/>
              <a:pathLst>
                <a:path w="9">
                  <a:moveTo>
                    <a:pt x="0" y="0"/>
                  </a:move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89" name="Freeform 173"/>
            <p:cNvSpPr>
              <a:spLocks/>
            </p:cNvSpPr>
            <p:nvPr userDrawn="1"/>
          </p:nvSpPr>
          <p:spPr bwMode="auto">
            <a:xfrm>
              <a:off x="646" y="4095"/>
              <a:ext cx="3" cy="10"/>
            </a:xfrm>
            <a:custGeom>
              <a:avLst/>
              <a:gdLst/>
              <a:ahLst/>
              <a:cxnLst>
                <a:cxn ang="0">
                  <a:pos x="9" y="0"/>
                </a:cxn>
                <a:cxn ang="0">
                  <a:pos x="14" y="38"/>
                </a:cxn>
                <a:cxn ang="0">
                  <a:pos x="18" y="50"/>
                </a:cxn>
                <a:cxn ang="0">
                  <a:pos x="22" y="63"/>
                </a:cxn>
                <a:cxn ang="0">
                  <a:pos x="13" y="65"/>
                </a:cxn>
                <a:cxn ang="0">
                  <a:pos x="9" y="53"/>
                </a:cxn>
                <a:cxn ang="0">
                  <a:pos x="5" y="39"/>
                </a:cxn>
                <a:cxn ang="0">
                  <a:pos x="0" y="1"/>
                </a:cxn>
                <a:cxn ang="0">
                  <a:pos x="9" y="0"/>
                </a:cxn>
              </a:cxnLst>
              <a:rect l="0" t="0" r="r" b="b"/>
              <a:pathLst>
                <a:path w="22" h="65">
                  <a:moveTo>
                    <a:pt x="9" y="0"/>
                  </a:moveTo>
                  <a:lnTo>
                    <a:pt x="14" y="38"/>
                  </a:lnTo>
                  <a:lnTo>
                    <a:pt x="18" y="50"/>
                  </a:lnTo>
                  <a:lnTo>
                    <a:pt x="22" y="63"/>
                  </a:lnTo>
                  <a:lnTo>
                    <a:pt x="13" y="65"/>
                  </a:lnTo>
                  <a:lnTo>
                    <a:pt x="9" y="53"/>
                  </a:lnTo>
                  <a:lnTo>
                    <a:pt x="5" y="39"/>
                  </a:lnTo>
                  <a:lnTo>
                    <a:pt x="0" y="1"/>
                  </a:lnTo>
                  <a:lnTo>
                    <a:pt x="9"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0" name="Freeform 174"/>
            <p:cNvSpPr>
              <a:spLocks/>
            </p:cNvSpPr>
            <p:nvPr userDrawn="1"/>
          </p:nvSpPr>
          <p:spPr bwMode="auto">
            <a:xfrm>
              <a:off x="646" y="4095"/>
              <a:ext cx="1" cy="1"/>
            </a:xfrm>
            <a:custGeom>
              <a:avLst/>
              <a:gdLst/>
              <a:ahLst/>
              <a:cxnLst>
                <a:cxn ang="0">
                  <a:pos x="0" y="0"/>
                </a:cxn>
                <a:cxn ang="0">
                  <a:pos x="0" y="1"/>
                </a:cxn>
                <a:cxn ang="0">
                  <a:pos x="9" y="0"/>
                </a:cxn>
                <a:cxn ang="0">
                  <a:pos x="0" y="0"/>
                </a:cxn>
              </a:cxnLst>
              <a:rect l="0" t="0" r="r" b="b"/>
              <a:pathLst>
                <a:path w="9" h="1">
                  <a:moveTo>
                    <a:pt x="0" y="0"/>
                  </a:moveTo>
                  <a:lnTo>
                    <a:pt x="0" y="1"/>
                  </a:lnTo>
                  <a:lnTo>
                    <a:pt x="9"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1" name="Freeform 175"/>
            <p:cNvSpPr>
              <a:spLocks/>
            </p:cNvSpPr>
            <p:nvPr userDrawn="1"/>
          </p:nvSpPr>
          <p:spPr bwMode="auto">
            <a:xfrm>
              <a:off x="648" y="4104"/>
              <a:ext cx="7" cy="7"/>
            </a:xfrm>
            <a:custGeom>
              <a:avLst/>
              <a:gdLst/>
              <a:ahLst/>
              <a:cxnLst>
                <a:cxn ang="0">
                  <a:pos x="8" y="0"/>
                </a:cxn>
                <a:cxn ang="0">
                  <a:pos x="15" y="14"/>
                </a:cxn>
                <a:cxn ang="0">
                  <a:pos x="20" y="20"/>
                </a:cxn>
                <a:cxn ang="0">
                  <a:pos x="24" y="25"/>
                </a:cxn>
                <a:cxn ang="0">
                  <a:pos x="36" y="33"/>
                </a:cxn>
                <a:cxn ang="0">
                  <a:pos x="51" y="40"/>
                </a:cxn>
                <a:cxn ang="0">
                  <a:pos x="47" y="48"/>
                </a:cxn>
                <a:cxn ang="0">
                  <a:pos x="32" y="41"/>
                </a:cxn>
                <a:cxn ang="0">
                  <a:pos x="18" y="32"/>
                </a:cxn>
                <a:cxn ang="0">
                  <a:pos x="13" y="26"/>
                </a:cxn>
                <a:cxn ang="0">
                  <a:pos x="7" y="18"/>
                </a:cxn>
                <a:cxn ang="0">
                  <a:pos x="0" y="4"/>
                </a:cxn>
                <a:cxn ang="0">
                  <a:pos x="8" y="0"/>
                </a:cxn>
              </a:cxnLst>
              <a:rect l="0" t="0" r="r" b="b"/>
              <a:pathLst>
                <a:path w="51" h="48">
                  <a:moveTo>
                    <a:pt x="8" y="0"/>
                  </a:moveTo>
                  <a:lnTo>
                    <a:pt x="15" y="14"/>
                  </a:lnTo>
                  <a:lnTo>
                    <a:pt x="20" y="20"/>
                  </a:lnTo>
                  <a:lnTo>
                    <a:pt x="24" y="25"/>
                  </a:lnTo>
                  <a:lnTo>
                    <a:pt x="36" y="33"/>
                  </a:lnTo>
                  <a:lnTo>
                    <a:pt x="51" y="40"/>
                  </a:lnTo>
                  <a:lnTo>
                    <a:pt x="47" y="48"/>
                  </a:lnTo>
                  <a:lnTo>
                    <a:pt x="32" y="41"/>
                  </a:lnTo>
                  <a:lnTo>
                    <a:pt x="18" y="32"/>
                  </a:lnTo>
                  <a:lnTo>
                    <a:pt x="13" y="26"/>
                  </a:lnTo>
                  <a:lnTo>
                    <a:pt x="7" y="18"/>
                  </a:lnTo>
                  <a:lnTo>
                    <a:pt x="0" y="4"/>
                  </a:lnTo>
                  <a:lnTo>
                    <a:pt x="8"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2" name="Freeform 176"/>
            <p:cNvSpPr>
              <a:spLocks/>
            </p:cNvSpPr>
            <p:nvPr userDrawn="1"/>
          </p:nvSpPr>
          <p:spPr bwMode="auto">
            <a:xfrm>
              <a:off x="648" y="4104"/>
              <a:ext cx="1" cy="1"/>
            </a:xfrm>
            <a:custGeom>
              <a:avLst/>
              <a:gdLst/>
              <a:ahLst/>
              <a:cxnLst>
                <a:cxn ang="0">
                  <a:pos x="0" y="3"/>
                </a:cxn>
                <a:cxn ang="0">
                  <a:pos x="0" y="4"/>
                </a:cxn>
                <a:cxn ang="0">
                  <a:pos x="8" y="0"/>
                </a:cxn>
                <a:cxn ang="0">
                  <a:pos x="9" y="1"/>
                </a:cxn>
                <a:cxn ang="0">
                  <a:pos x="0" y="3"/>
                </a:cxn>
              </a:cxnLst>
              <a:rect l="0" t="0" r="r" b="b"/>
              <a:pathLst>
                <a:path w="9" h="4">
                  <a:moveTo>
                    <a:pt x="0" y="3"/>
                  </a:moveTo>
                  <a:lnTo>
                    <a:pt x="0" y="4"/>
                  </a:lnTo>
                  <a:lnTo>
                    <a:pt x="8" y="0"/>
                  </a:lnTo>
                  <a:lnTo>
                    <a:pt x="9" y="1"/>
                  </a:lnTo>
                  <a:lnTo>
                    <a:pt x="0" y="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3" name="Freeform 177"/>
            <p:cNvSpPr>
              <a:spLocks/>
            </p:cNvSpPr>
            <p:nvPr userDrawn="1"/>
          </p:nvSpPr>
          <p:spPr bwMode="auto">
            <a:xfrm>
              <a:off x="655" y="4110"/>
              <a:ext cx="5" cy="7"/>
            </a:xfrm>
            <a:custGeom>
              <a:avLst/>
              <a:gdLst/>
              <a:ahLst/>
              <a:cxnLst>
                <a:cxn ang="0">
                  <a:pos x="2" y="0"/>
                </a:cxn>
                <a:cxn ang="0">
                  <a:pos x="12" y="3"/>
                </a:cxn>
                <a:cxn ang="0">
                  <a:pos x="19" y="6"/>
                </a:cxn>
                <a:cxn ang="0">
                  <a:pos x="26" y="12"/>
                </a:cxn>
                <a:cxn ang="0">
                  <a:pos x="30" y="18"/>
                </a:cxn>
                <a:cxn ang="0">
                  <a:pos x="38" y="33"/>
                </a:cxn>
                <a:cxn ang="0">
                  <a:pos x="39" y="52"/>
                </a:cxn>
                <a:cxn ang="0">
                  <a:pos x="30" y="53"/>
                </a:cxn>
                <a:cxn ang="0">
                  <a:pos x="29" y="35"/>
                </a:cxn>
                <a:cxn ang="0">
                  <a:pos x="22" y="22"/>
                </a:cxn>
                <a:cxn ang="0">
                  <a:pos x="19" y="18"/>
                </a:cxn>
                <a:cxn ang="0">
                  <a:pos x="15" y="14"/>
                </a:cxn>
                <a:cxn ang="0">
                  <a:pos x="8" y="11"/>
                </a:cxn>
                <a:cxn ang="0">
                  <a:pos x="0" y="9"/>
                </a:cxn>
                <a:cxn ang="0">
                  <a:pos x="2" y="0"/>
                </a:cxn>
              </a:cxnLst>
              <a:rect l="0" t="0" r="r" b="b"/>
              <a:pathLst>
                <a:path w="39" h="53">
                  <a:moveTo>
                    <a:pt x="2" y="0"/>
                  </a:moveTo>
                  <a:lnTo>
                    <a:pt x="12" y="3"/>
                  </a:lnTo>
                  <a:lnTo>
                    <a:pt x="19" y="6"/>
                  </a:lnTo>
                  <a:lnTo>
                    <a:pt x="26" y="12"/>
                  </a:lnTo>
                  <a:lnTo>
                    <a:pt x="30" y="18"/>
                  </a:lnTo>
                  <a:lnTo>
                    <a:pt x="38" y="33"/>
                  </a:lnTo>
                  <a:lnTo>
                    <a:pt x="39" y="52"/>
                  </a:lnTo>
                  <a:lnTo>
                    <a:pt x="30" y="53"/>
                  </a:lnTo>
                  <a:lnTo>
                    <a:pt x="29" y="35"/>
                  </a:lnTo>
                  <a:lnTo>
                    <a:pt x="22" y="22"/>
                  </a:lnTo>
                  <a:lnTo>
                    <a:pt x="19" y="18"/>
                  </a:lnTo>
                  <a:lnTo>
                    <a:pt x="15" y="14"/>
                  </a:lnTo>
                  <a:lnTo>
                    <a:pt x="8" y="11"/>
                  </a:lnTo>
                  <a:lnTo>
                    <a:pt x="0" y="9"/>
                  </a:lnTo>
                  <a:lnTo>
                    <a:pt x="2"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4" name="Freeform 178"/>
            <p:cNvSpPr>
              <a:spLocks/>
            </p:cNvSpPr>
            <p:nvPr userDrawn="1"/>
          </p:nvSpPr>
          <p:spPr bwMode="auto">
            <a:xfrm>
              <a:off x="654" y="4110"/>
              <a:ext cx="1" cy="1"/>
            </a:xfrm>
            <a:custGeom>
              <a:avLst/>
              <a:gdLst/>
              <a:ahLst/>
              <a:cxnLst>
                <a:cxn ang="0">
                  <a:pos x="0" y="9"/>
                </a:cxn>
                <a:cxn ang="0">
                  <a:pos x="1" y="9"/>
                </a:cxn>
                <a:cxn ang="0">
                  <a:pos x="3" y="0"/>
                </a:cxn>
                <a:cxn ang="0">
                  <a:pos x="4" y="1"/>
                </a:cxn>
                <a:cxn ang="0">
                  <a:pos x="0" y="9"/>
                </a:cxn>
              </a:cxnLst>
              <a:rect l="0" t="0" r="r" b="b"/>
              <a:pathLst>
                <a:path w="4" h="9">
                  <a:moveTo>
                    <a:pt x="0" y="9"/>
                  </a:moveTo>
                  <a:lnTo>
                    <a:pt x="1" y="9"/>
                  </a:lnTo>
                  <a:lnTo>
                    <a:pt x="3" y="0"/>
                  </a:lnTo>
                  <a:lnTo>
                    <a:pt x="4" y="1"/>
                  </a:lnTo>
                  <a:lnTo>
                    <a:pt x="0" y="9"/>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5" name="Freeform 179"/>
            <p:cNvSpPr>
              <a:spLocks/>
            </p:cNvSpPr>
            <p:nvPr userDrawn="1"/>
          </p:nvSpPr>
          <p:spPr bwMode="auto">
            <a:xfrm>
              <a:off x="646" y="4117"/>
              <a:ext cx="14" cy="9"/>
            </a:xfrm>
            <a:custGeom>
              <a:avLst/>
              <a:gdLst/>
              <a:ahLst/>
              <a:cxnLst>
                <a:cxn ang="0">
                  <a:pos x="96" y="1"/>
                </a:cxn>
                <a:cxn ang="0">
                  <a:pos x="95" y="11"/>
                </a:cxn>
                <a:cxn ang="0">
                  <a:pos x="90" y="22"/>
                </a:cxn>
                <a:cxn ang="0">
                  <a:pos x="82" y="31"/>
                </a:cxn>
                <a:cxn ang="0">
                  <a:pos x="72" y="40"/>
                </a:cxn>
                <a:cxn ang="0">
                  <a:pos x="43" y="51"/>
                </a:cxn>
                <a:cxn ang="0">
                  <a:pos x="4" y="60"/>
                </a:cxn>
                <a:cxn ang="0">
                  <a:pos x="0" y="52"/>
                </a:cxn>
                <a:cxn ang="0">
                  <a:pos x="40" y="43"/>
                </a:cxn>
                <a:cxn ang="0">
                  <a:pos x="67" y="32"/>
                </a:cxn>
                <a:cxn ang="0">
                  <a:pos x="76" y="24"/>
                </a:cxn>
                <a:cxn ang="0">
                  <a:pos x="82" y="17"/>
                </a:cxn>
                <a:cxn ang="0">
                  <a:pos x="86" y="9"/>
                </a:cxn>
                <a:cxn ang="0">
                  <a:pos x="87" y="0"/>
                </a:cxn>
                <a:cxn ang="0">
                  <a:pos x="96" y="1"/>
                </a:cxn>
              </a:cxnLst>
              <a:rect l="0" t="0" r="r" b="b"/>
              <a:pathLst>
                <a:path w="96" h="60">
                  <a:moveTo>
                    <a:pt x="96" y="1"/>
                  </a:moveTo>
                  <a:lnTo>
                    <a:pt x="95" y="11"/>
                  </a:lnTo>
                  <a:lnTo>
                    <a:pt x="90" y="22"/>
                  </a:lnTo>
                  <a:lnTo>
                    <a:pt x="82" y="31"/>
                  </a:lnTo>
                  <a:lnTo>
                    <a:pt x="72" y="40"/>
                  </a:lnTo>
                  <a:lnTo>
                    <a:pt x="43" y="51"/>
                  </a:lnTo>
                  <a:lnTo>
                    <a:pt x="4" y="60"/>
                  </a:lnTo>
                  <a:lnTo>
                    <a:pt x="0" y="52"/>
                  </a:lnTo>
                  <a:lnTo>
                    <a:pt x="40" y="43"/>
                  </a:lnTo>
                  <a:lnTo>
                    <a:pt x="67" y="32"/>
                  </a:lnTo>
                  <a:lnTo>
                    <a:pt x="76" y="24"/>
                  </a:lnTo>
                  <a:lnTo>
                    <a:pt x="82" y="17"/>
                  </a:lnTo>
                  <a:lnTo>
                    <a:pt x="86" y="9"/>
                  </a:lnTo>
                  <a:lnTo>
                    <a:pt x="87" y="0"/>
                  </a:lnTo>
                  <a:lnTo>
                    <a:pt x="96"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6" name="Freeform 180"/>
            <p:cNvSpPr>
              <a:spLocks/>
            </p:cNvSpPr>
            <p:nvPr userDrawn="1"/>
          </p:nvSpPr>
          <p:spPr bwMode="auto">
            <a:xfrm>
              <a:off x="659" y="4117"/>
              <a:ext cx="1" cy="1"/>
            </a:xfrm>
            <a:custGeom>
              <a:avLst/>
              <a:gdLst/>
              <a:ahLst/>
              <a:cxnLst>
                <a:cxn ang="0">
                  <a:pos x="9" y="1"/>
                </a:cxn>
                <a:cxn ang="0">
                  <a:pos x="0" y="0"/>
                </a:cxn>
                <a:cxn ang="0">
                  <a:pos x="0" y="2"/>
                </a:cxn>
                <a:cxn ang="0">
                  <a:pos x="9" y="1"/>
                </a:cxn>
              </a:cxnLst>
              <a:rect l="0" t="0" r="r" b="b"/>
              <a:pathLst>
                <a:path w="9" h="2">
                  <a:moveTo>
                    <a:pt x="9" y="1"/>
                  </a:moveTo>
                  <a:lnTo>
                    <a:pt x="0" y="0"/>
                  </a:lnTo>
                  <a:lnTo>
                    <a:pt x="0" y="2"/>
                  </a:lnTo>
                  <a:lnTo>
                    <a:pt x="9"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7" name="Freeform 181"/>
            <p:cNvSpPr>
              <a:spLocks/>
            </p:cNvSpPr>
            <p:nvPr userDrawn="1"/>
          </p:nvSpPr>
          <p:spPr bwMode="auto">
            <a:xfrm>
              <a:off x="644" y="4124"/>
              <a:ext cx="3" cy="2"/>
            </a:xfrm>
            <a:custGeom>
              <a:avLst/>
              <a:gdLst/>
              <a:ahLst/>
              <a:cxnLst>
                <a:cxn ang="0">
                  <a:pos x="18" y="8"/>
                </a:cxn>
                <a:cxn ang="0">
                  <a:pos x="2" y="9"/>
                </a:cxn>
                <a:cxn ang="0">
                  <a:pos x="0" y="1"/>
                </a:cxn>
                <a:cxn ang="0">
                  <a:pos x="15" y="0"/>
                </a:cxn>
                <a:cxn ang="0">
                  <a:pos x="18" y="8"/>
                </a:cxn>
              </a:cxnLst>
              <a:rect l="0" t="0" r="r" b="b"/>
              <a:pathLst>
                <a:path w="18" h="9">
                  <a:moveTo>
                    <a:pt x="18" y="8"/>
                  </a:moveTo>
                  <a:lnTo>
                    <a:pt x="2" y="9"/>
                  </a:lnTo>
                  <a:lnTo>
                    <a:pt x="0" y="1"/>
                  </a:lnTo>
                  <a:lnTo>
                    <a:pt x="15" y="0"/>
                  </a:lnTo>
                  <a:lnTo>
                    <a:pt x="18"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8" name="Freeform 182"/>
            <p:cNvSpPr>
              <a:spLocks/>
            </p:cNvSpPr>
            <p:nvPr userDrawn="1"/>
          </p:nvSpPr>
          <p:spPr bwMode="auto">
            <a:xfrm>
              <a:off x="646" y="4124"/>
              <a:ext cx="1" cy="2"/>
            </a:xfrm>
            <a:custGeom>
              <a:avLst/>
              <a:gdLst/>
              <a:ahLst/>
              <a:cxnLst>
                <a:cxn ang="0">
                  <a:pos x="4" y="8"/>
                </a:cxn>
                <a:cxn ang="0">
                  <a:pos x="1" y="0"/>
                </a:cxn>
                <a:cxn ang="0">
                  <a:pos x="0" y="0"/>
                </a:cxn>
                <a:cxn ang="0">
                  <a:pos x="4" y="8"/>
                </a:cxn>
              </a:cxnLst>
              <a:rect l="0" t="0" r="r" b="b"/>
              <a:pathLst>
                <a:path w="4" h="8">
                  <a:moveTo>
                    <a:pt x="4" y="8"/>
                  </a:moveTo>
                  <a:lnTo>
                    <a:pt x="1" y="0"/>
                  </a:lnTo>
                  <a:lnTo>
                    <a:pt x="0" y="0"/>
                  </a:lnTo>
                  <a:lnTo>
                    <a:pt x="4"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399" name="Freeform 183"/>
            <p:cNvSpPr>
              <a:spLocks/>
            </p:cNvSpPr>
            <p:nvPr userDrawn="1"/>
          </p:nvSpPr>
          <p:spPr bwMode="auto">
            <a:xfrm>
              <a:off x="608" y="4125"/>
              <a:ext cx="37" cy="7"/>
            </a:xfrm>
            <a:custGeom>
              <a:avLst/>
              <a:gdLst/>
              <a:ahLst/>
              <a:cxnLst>
                <a:cxn ang="0">
                  <a:pos x="260" y="8"/>
                </a:cxn>
                <a:cxn ang="0">
                  <a:pos x="152" y="27"/>
                </a:cxn>
                <a:cxn ang="0">
                  <a:pos x="2" y="54"/>
                </a:cxn>
                <a:cxn ang="0">
                  <a:pos x="0" y="46"/>
                </a:cxn>
                <a:cxn ang="0">
                  <a:pos x="150" y="19"/>
                </a:cxn>
                <a:cxn ang="0">
                  <a:pos x="258" y="0"/>
                </a:cxn>
                <a:cxn ang="0">
                  <a:pos x="260" y="8"/>
                </a:cxn>
              </a:cxnLst>
              <a:rect l="0" t="0" r="r" b="b"/>
              <a:pathLst>
                <a:path w="260" h="54">
                  <a:moveTo>
                    <a:pt x="260" y="8"/>
                  </a:moveTo>
                  <a:lnTo>
                    <a:pt x="152" y="27"/>
                  </a:lnTo>
                  <a:lnTo>
                    <a:pt x="2" y="54"/>
                  </a:lnTo>
                  <a:lnTo>
                    <a:pt x="0" y="46"/>
                  </a:lnTo>
                  <a:lnTo>
                    <a:pt x="150" y="19"/>
                  </a:lnTo>
                  <a:lnTo>
                    <a:pt x="258" y="0"/>
                  </a:lnTo>
                  <a:lnTo>
                    <a:pt x="260"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0" name="Freeform 184"/>
            <p:cNvSpPr>
              <a:spLocks/>
            </p:cNvSpPr>
            <p:nvPr userDrawn="1"/>
          </p:nvSpPr>
          <p:spPr bwMode="auto">
            <a:xfrm>
              <a:off x="644" y="4125"/>
              <a:ext cx="1" cy="1"/>
            </a:xfrm>
            <a:custGeom>
              <a:avLst/>
              <a:gdLst/>
              <a:ahLst/>
              <a:cxnLst>
                <a:cxn ang="0">
                  <a:pos x="0" y="0"/>
                </a:cxn>
                <a:cxn ang="0">
                  <a:pos x="2" y="8"/>
                </a:cxn>
                <a:cxn ang="0">
                  <a:pos x="0" y="0"/>
                </a:cxn>
              </a:cxnLst>
              <a:rect l="0" t="0" r="r" b="b"/>
              <a:pathLst>
                <a:path w="2" h="8">
                  <a:moveTo>
                    <a:pt x="0" y="0"/>
                  </a:moveTo>
                  <a:lnTo>
                    <a:pt x="2" y="8"/>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1" name="Freeform 185"/>
            <p:cNvSpPr>
              <a:spLocks/>
            </p:cNvSpPr>
            <p:nvPr userDrawn="1"/>
          </p:nvSpPr>
          <p:spPr bwMode="auto">
            <a:xfrm>
              <a:off x="567" y="4131"/>
              <a:ext cx="41" cy="8"/>
            </a:xfrm>
            <a:custGeom>
              <a:avLst/>
              <a:gdLst/>
              <a:ahLst/>
              <a:cxnLst>
                <a:cxn ang="0">
                  <a:pos x="288" y="8"/>
                </a:cxn>
                <a:cxn ang="0">
                  <a:pos x="140" y="34"/>
                </a:cxn>
                <a:cxn ang="0">
                  <a:pos x="3" y="57"/>
                </a:cxn>
                <a:cxn ang="0">
                  <a:pos x="0" y="49"/>
                </a:cxn>
                <a:cxn ang="0">
                  <a:pos x="137" y="26"/>
                </a:cxn>
                <a:cxn ang="0">
                  <a:pos x="286" y="0"/>
                </a:cxn>
                <a:cxn ang="0">
                  <a:pos x="288" y="8"/>
                </a:cxn>
              </a:cxnLst>
              <a:rect l="0" t="0" r="r" b="b"/>
              <a:pathLst>
                <a:path w="288" h="57">
                  <a:moveTo>
                    <a:pt x="288" y="8"/>
                  </a:moveTo>
                  <a:lnTo>
                    <a:pt x="140" y="34"/>
                  </a:lnTo>
                  <a:lnTo>
                    <a:pt x="3" y="57"/>
                  </a:lnTo>
                  <a:lnTo>
                    <a:pt x="0" y="49"/>
                  </a:lnTo>
                  <a:lnTo>
                    <a:pt x="137" y="26"/>
                  </a:lnTo>
                  <a:lnTo>
                    <a:pt x="286" y="0"/>
                  </a:lnTo>
                  <a:lnTo>
                    <a:pt x="288"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2" name="Freeform 186"/>
            <p:cNvSpPr>
              <a:spLocks/>
            </p:cNvSpPr>
            <p:nvPr userDrawn="1"/>
          </p:nvSpPr>
          <p:spPr bwMode="auto">
            <a:xfrm>
              <a:off x="608" y="4131"/>
              <a:ext cx="1" cy="1"/>
            </a:xfrm>
            <a:custGeom>
              <a:avLst/>
              <a:gdLst/>
              <a:ahLst/>
              <a:cxnLst>
                <a:cxn ang="0">
                  <a:pos x="2" y="8"/>
                </a:cxn>
                <a:cxn ang="0">
                  <a:pos x="0" y="0"/>
                </a:cxn>
                <a:cxn ang="0">
                  <a:pos x="2" y="8"/>
                </a:cxn>
              </a:cxnLst>
              <a:rect l="0" t="0" r="r" b="b"/>
              <a:pathLst>
                <a:path w="2" h="8">
                  <a:moveTo>
                    <a:pt x="2" y="8"/>
                  </a:moveTo>
                  <a:lnTo>
                    <a:pt x="0" y="0"/>
                  </a:lnTo>
                  <a:lnTo>
                    <a:pt x="2"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3" name="Freeform 187"/>
            <p:cNvSpPr>
              <a:spLocks/>
            </p:cNvSpPr>
            <p:nvPr userDrawn="1"/>
          </p:nvSpPr>
          <p:spPr bwMode="auto">
            <a:xfrm>
              <a:off x="549" y="4129"/>
              <a:ext cx="18" cy="10"/>
            </a:xfrm>
            <a:custGeom>
              <a:avLst/>
              <a:gdLst/>
              <a:ahLst/>
              <a:cxnLst>
                <a:cxn ang="0">
                  <a:pos x="123" y="73"/>
                </a:cxn>
                <a:cxn ang="0">
                  <a:pos x="79" y="50"/>
                </a:cxn>
                <a:cxn ang="0">
                  <a:pos x="0" y="8"/>
                </a:cxn>
                <a:cxn ang="0">
                  <a:pos x="4" y="0"/>
                </a:cxn>
                <a:cxn ang="0">
                  <a:pos x="84" y="42"/>
                </a:cxn>
                <a:cxn ang="0">
                  <a:pos x="128" y="65"/>
                </a:cxn>
                <a:cxn ang="0">
                  <a:pos x="123" y="73"/>
                </a:cxn>
              </a:cxnLst>
              <a:rect l="0" t="0" r="r" b="b"/>
              <a:pathLst>
                <a:path w="128" h="73">
                  <a:moveTo>
                    <a:pt x="123" y="73"/>
                  </a:moveTo>
                  <a:lnTo>
                    <a:pt x="79" y="50"/>
                  </a:lnTo>
                  <a:lnTo>
                    <a:pt x="0" y="8"/>
                  </a:lnTo>
                  <a:lnTo>
                    <a:pt x="4" y="0"/>
                  </a:lnTo>
                  <a:lnTo>
                    <a:pt x="84" y="42"/>
                  </a:lnTo>
                  <a:lnTo>
                    <a:pt x="128" y="65"/>
                  </a:lnTo>
                  <a:lnTo>
                    <a:pt x="123" y="73"/>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4" name="Freeform 188"/>
            <p:cNvSpPr>
              <a:spLocks/>
            </p:cNvSpPr>
            <p:nvPr userDrawn="1"/>
          </p:nvSpPr>
          <p:spPr bwMode="auto">
            <a:xfrm>
              <a:off x="567" y="4138"/>
              <a:ext cx="1" cy="1"/>
            </a:xfrm>
            <a:custGeom>
              <a:avLst/>
              <a:gdLst/>
              <a:ahLst/>
              <a:cxnLst>
                <a:cxn ang="0">
                  <a:pos x="4" y="8"/>
                </a:cxn>
                <a:cxn ang="0">
                  <a:pos x="1" y="8"/>
                </a:cxn>
                <a:cxn ang="0">
                  <a:pos x="0" y="8"/>
                </a:cxn>
                <a:cxn ang="0">
                  <a:pos x="5" y="0"/>
                </a:cxn>
                <a:cxn ang="0">
                  <a:pos x="1" y="0"/>
                </a:cxn>
                <a:cxn ang="0">
                  <a:pos x="4" y="8"/>
                </a:cxn>
              </a:cxnLst>
              <a:rect l="0" t="0" r="r" b="b"/>
              <a:pathLst>
                <a:path w="5" h="8">
                  <a:moveTo>
                    <a:pt x="4" y="8"/>
                  </a:moveTo>
                  <a:lnTo>
                    <a:pt x="1" y="8"/>
                  </a:lnTo>
                  <a:lnTo>
                    <a:pt x="0" y="8"/>
                  </a:lnTo>
                  <a:lnTo>
                    <a:pt x="5" y="0"/>
                  </a:lnTo>
                  <a:lnTo>
                    <a:pt x="1" y="0"/>
                  </a:lnTo>
                  <a:lnTo>
                    <a:pt x="4"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5" name="Freeform 189"/>
            <p:cNvSpPr>
              <a:spLocks/>
            </p:cNvSpPr>
            <p:nvPr userDrawn="1"/>
          </p:nvSpPr>
          <p:spPr bwMode="auto">
            <a:xfrm>
              <a:off x="534" y="4120"/>
              <a:ext cx="16" cy="10"/>
            </a:xfrm>
            <a:custGeom>
              <a:avLst/>
              <a:gdLst/>
              <a:ahLst/>
              <a:cxnLst>
                <a:cxn ang="0">
                  <a:pos x="105" y="71"/>
                </a:cxn>
                <a:cxn ang="0">
                  <a:pos x="71" y="52"/>
                </a:cxn>
                <a:cxn ang="0">
                  <a:pos x="37" y="30"/>
                </a:cxn>
                <a:cxn ang="0">
                  <a:pos x="0" y="7"/>
                </a:cxn>
                <a:cxn ang="0">
                  <a:pos x="5" y="0"/>
                </a:cxn>
                <a:cxn ang="0">
                  <a:pos x="43" y="23"/>
                </a:cxn>
                <a:cxn ang="0">
                  <a:pos x="77" y="45"/>
                </a:cxn>
                <a:cxn ang="0">
                  <a:pos x="110" y="64"/>
                </a:cxn>
                <a:cxn ang="0">
                  <a:pos x="105" y="71"/>
                </a:cxn>
              </a:cxnLst>
              <a:rect l="0" t="0" r="r" b="b"/>
              <a:pathLst>
                <a:path w="110" h="71">
                  <a:moveTo>
                    <a:pt x="105" y="71"/>
                  </a:moveTo>
                  <a:lnTo>
                    <a:pt x="71" y="52"/>
                  </a:lnTo>
                  <a:lnTo>
                    <a:pt x="37" y="30"/>
                  </a:lnTo>
                  <a:lnTo>
                    <a:pt x="0" y="7"/>
                  </a:lnTo>
                  <a:lnTo>
                    <a:pt x="5" y="0"/>
                  </a:lnTo>
                  <a:lnTo>
                    <a:pt x="43" y="23"/>
                  </a:lnTo>
                  <a:lnTo>
                    <a:pt x="77" y="45"/>
                  </a:lnTo>
                  <a:lnTo>
                    <a:pt x="110" y="64"/>
                  </a:lnTo>
                  <a:lnTo>
                    <a:pt x="105" y="7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6" name="Freeform 190"/>
            <p:cNvSpPr>
              <a:spLocks/>
            </p:cNvSpPr>
            <p:nvPr userDrawn="1"/>
          </p:nvSpPr>
          <p:spPr bwMode="auto">
            <a:xfrm>
              <a:off x="549" y="4129"/>
              <a:ext cx="1" cy="1"/>
            </a:xfrm>
            <a:custGeom>
              <a:avLst/>
              <a:gdLst/>
              <a:ahLst/>
              <a:cxnLst>
                <a:cxn ang="0">
                  <a:pos x="1" y="8"/>
                </a:cxn>
                <a:cxn ang="0">
                  <a:pos x="0" y="7"/>
                </a:cxn>
                <a:cxn ang="0">
                  <a:pos x="5" y="0"/>
                </a:cxn>
                <a:cxn ang="0">
                  <a:pos x="1" y="8"/>
                </a:cxn>
              </a:cxnLst>
              <a:rect l="0" t="0" r="r" b="b"/>
              <a:pathLst>
                <a:path w="5" h="8">
                  <a:moveTo>
                    <a:pt x="1" y="8"/>
                  </a:moveTo>
                  <a:lnTo>
                    <a:pt x="0" y="7"/>
                  </a:lnTo>
                  <a:lnTo>
                    <a:pt x="5" y="0"/>
                  </a:lnTo>
                  <a:lnTo>
                    <a:pt x="1"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7" name="Freeform 191"/>
            <p:cNvSpPr>
              <a:spLocks/>
            </p:cNvSpPr>
            <p:nvPr userDrawn="1"/>
          </p:nvSpPr>
          <p:spPr bwMode="auto">
            <a:xfrm>
              <a:off x="533" y="4120"/>
              <a:ext cx="2" cy="1"/>
            </a:xfrm>
            <a:custGeom>
              <a:avLst/>
              <a:gdLst/>
              <a:ahLst/>
              <a:cxnLst>
                <a:cxn ang="0">
                  <a:pos x="9" y="8"/>
                </a:cxn>
                <a:cxn ang="0">
                  <a:pos x="0" y="2"/>
                </a:cxn>
                <a:cxn ang="0">
                  <a:pos x="12" y="0"/>
                </a:cxn>
                <a:cxn ang="0">
                  <a:pos x="13" y="9"/>
                </a:cxn>
                <a:cxn ang="0">
                  <a:pos x="14" y="1"/>
                </a:cxn>
                <a:cxn ang="0">
                  <a:pos x="9" y="8"/>
                </a:cxn>
              </a:cxnLst>
              <a:rect l="0" t="0" r="r" b="b"/>
              <a:pathLst>
                <a:path w="14" h="9">
                  <a:moveTo>
                    <a:pt x="9" y="8"/>
                  </a:moveTo>
                  <a:lnTo>
                    <a:pt x="0" y="2"/>
                  </a:lnTo>
                  <a:lnTo>
                    <a:pt x="12" y="0"/>
                  </a:lnTo>
                  <a:lnTo>
                    <a:pt x="13" y="9"/>
                  </a:lnTo>
                  <a:lnTo>
                    <a:pt x="14" y="1"/>
                  </a:lnTo>
                  <a:lnTo>
                    <a:pt x="9" y="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8" name="Freeform 192"/>
            <p:cNvSpPr>
              <a:spLocks/>
            </p:cNvSpPr>
            <p:nvPr userDrawn="1"/>
          </p:nvSpPr>
          <p:spPr bwMode="auto">
            <a:xfrm>
              <a:off x="269" y="3765"/>
              <a:ext cx="219" cy="380"/>
            </a:xfrm>
            <a:custGeom>
              <a:avLst/>
              <a:gdLst/>
              <a:ahLst/>
              <a:cxnLst>
                <a:cxn ang="0">
                  <a:pos x="1411" y="2655"/>
                </a:cxn>
                <a:cxn ang="0">
                  <a:pos x="1254" y="2637"/>
                </a:cxn>
                <a:cxn ang="0">
                  <a:pos x="1104" y="2607"/>
                </a:cxn>
                <a:cxn ang="0">
                  <a:pos x="963" y="2566"/>
                </a:cxn>
                <a:cxn ang="0">
                  <a:pos x="828" y="2514"/>
                </a:cxn>
                <a:cxn ang="0">
                  <a:pos x="701" y="2449"/>
                </a:cxn>
                <a:cxn ang="0">
                  <a:pos x="582" y="2374"/>
                </a:cxn>
                <a:cxn ang="0">
                  <a:pos x="471" y="2287"/>
                </a:cxn>
                <a:cxn ang="0">
                  <a:pos x="364" y="2187"/>
                </a:cxn>
                <a:cxn ang="0">
                  <a:pos x="293" y="2106"/>
                </a:cxn>
                <a:cxn ang="0">
                  <a:pos x="239" y="2035"/>
                </a:cxn>
                <a:cxn ang="0">
                  <a:pos x="173" y="1931"/>
                </a:cxn>
                <a:cxn ang="0">
                  <a:pos x="111" y="1807"/>
                </a:cxn>
                <a:cxn ang="0">
                  <a:pos x="62" y="1675"/>
                </a:cxn>
                <a:cxn ang="0">
                  <a:pos x="27" y="1535"/>
                </a:cxn>
                <a:cxn ang="0">
                  <a:pos x="7" y="1389"/>
                </a:cxn>
                <a:cxn ang="0">
                  <a:pos x="0" y="1235"/>
                </a:cxn>
                <a:cxn ang="0">
                  <a:pos x="7" y="1079"/>
                </a:cxn>
                <a:cxn ang="0">
                  <a:pos x="25" y="949"/>
                </a:cxn>
                <a:cxn ang="0">
                  <a:pos x="44" y="859"/>
                </a:cxn>
                <a:cxn ang="0">
                  <a:pos x="75" y="754"/>
                </a:cxn>
                <a:cxn ang="0">
                  <a:pos x="128" y="621"/>
                </a:cxn>
                <a:cxn ang="0">
                  <a:pos x="196" y="493"/>
                </a:cxn>
                <a:cxn ang="0">
                  <a:pos x="256" y="403"/>
                </a:cxn>
                <a:cxn ang="0">
                  <a:pos x="347" y="287"/>
                </a:cxn>
                <a:cxn ang="0">
                  <a:pos x="454" y="178"/>
                </a:cxn>
                <a:cxn ang="0">
                  <a:pos x="509" y="129"/>
                </a:cxn>
                <a:cxn ang="0">
                  <a:pos x="623" y="40"/>
                </a:cxn>
                <a:cxn ang="0">
                  <a:pos x="714" y="23"/>
                </a:cxn>
                <a:cxn ang="0">
                  <a:pos x="778" y="80"/>
                </a:cxn>
                <a:cxn ang="0">
                  <a:pos x="832" y="157"/>
                </a:cxn>
                <a:cxn ang="0">
                  <a:pos x="746" y="242"/>
                </a:cxn>
                <a:cxn ang="0">
                  <a:pos x="670" y="334"/>
                </a:cxn>
                <a:cxn ang="0">
                  <a:pos x="619" y="409"/>
                </a:cxn>
                <a:cxn ang="0">
                  <a:pos x="560" y="512"/>
                </a:cxn>
                <a:cxn ang="0">
                  <a:pos x="512" y="623"/>
                </a:cxn>
                <a:cxn ang="0">
                  <a:pos x="474" y="739"/>
                </a:cxn>
                <a:cxn ang="0">
                  <a:pos x="446" y="862"/>
                </a:cxn>
                <a:cxn ang="0">
                  <a:pos x="429" y="992"/>
                </a:cxn>
                <a:cxn ang="0">
                  <a:pos x="421" y="1128"/>
                </a:cxn>
                <a:cxn ang="0">
                  <a:pos x="423" y="1269"/>
                </a:cxn>
                <a:cxn ang="0">
                  <a:pos x="437" y="1406"/>
                </a:cxn>
                <a:cxn ang="0">
                  <a:pos x="460" y="1537"/>
                </a:cxn>
                <a:cxn ang="0">
                  <a:pos x="486" y="1632"/>
                </a:cxn>
                <a:cxn ang="0">
                  <a:pos x="528" y="1752"/>
                </a:cxn>
                <a:cxn ang="0">
                  <a:pos x="583" y="1866"/>
                </a:cxn>
                <a:cxn ang="0">
                  <a:pos x="646" y="1975"/>
                </a:cxn>
                <a:cxn ang="0">
                  <a:pos x="701" y="2052"/>
                </a:cxn>
                <a:cxn ang="0">
                  <a:pos x="791" y="2158"/>
                </a:cxn>
                <a:cxn ang="0">
                  <a:pos x="847" y="2215"/>
                </a:cxn>
                <a:cxn ang="0">
                  <a:pos x="965" y="2314"/>
                </a:cxn>
                <a:cxn ang="0">
                  <a:pos x="1091" y="2393"/>
                </a:cxn>
                <a:cxn ang="0">
                  <a:pos x="1211" y="2444"/>
                </a:cxn>
                <a:cxn ang="0">
                  <a:pos x="1298" y="2497"/>
                </a:cxn>
                <a:cxn ang="0">
                  <a:pos x="1361" y="2557"/>
                </a:cxn>
                <a:cxn ang="0">
                  <a:pos x="1414" y="2594"/>
                </a:cxn>
                <a:cxn ang="0">
                  <a:pos x="1533" y="2662"/>
                </a:cxn>
              </a:cxnLst>
              <a:rect l="0" t="0" r="r" b="b"/>
              <a:pathLst>
                <a:path w="1533" h="2662">
                  <a:moveTo>
                    <a:pt x="1533" y="2662"/>
                  </a:moveTo>
                  <a:lnTo>
                    <a:pt x="1491" y="2661"/>
                  </a:lnTo>
                  <a:lnTo>
                    <a:pt x="1451" y="2659"/>
                  </a:lnTo>
                  <a:lnTo>
                    <a:pt x="1411" y="2655"/>
                  </a:lnTo>
                  <a:lnTo>
                    <a:pt x="1370" y="2652"/>
                  </a:lnTo>
                  <a:lnTo>
                    <a:pt x="1332" y="2647"/>
                  </a:lnTo>
                  <a:lnTo>
                    <a:pt x="1292" y="2643"/>
                  </a:lnTo>
                  <a:lnTo>
                    <a:pt x="1254" y="2637"/>
                  </a:lnTo>
                  <a:lnTo>
                    <a:pt x="1215" y="2630"/>
                  </a:lnTo>
                  <a:lnTo>
                    <a:pt x="1178" y="2623"/>
                  </a:lnTo>
                  <a:lnTo>
                    <a:pt x="1140" y="2615"/>
                  </a:lnTo>
                  <a:lnTo>
                    <a:pt x="1104" y="2607"/>
                  </a:lnTo>
                  <a:lnTo>
                    <a:pt x="1068" y="2598"/>
                  </a:lnTo>
                  <a:lnTo>
                    <a:pt x="1032" y="2588"/>
                  </a:lnTo>
                  <a:lnTo>
                    <a:pt x="997" y="2578"/>
                  </a:lnTo>
                  <a:lnTo>
                    <a:pt x="963" y="2566"/>
                  </a:lnTo>
                  <a:lnTo>
                    <a:pt x="928" y="2554"/>
                  </a:lnTo>
                  <a:lnTo>
                    <a:pt x="894" y="2541"/>
                  </a:lnTo>
                  <a:lnTo>
                    <a:pt x="861" y="2527"/>
                  </a:lnTo>
                  <a:lnTo>
                    <a:pt x="828" y="2514"/>
                  </a:lnTo>
                  <a:lnTo>
                    <a:pt x="795" y="2498"/>
                  </a:lnTo>
                  <a:lnTo>
                    <a:pt x="764" y="2483"/>
                  </a:lnTo>
                  <a:lnTo>
                    <a:pt x="732" y="2466"/>
                  </a:lnTo>
                  <a:lnTo>
                    <a:pt x="701" y="2449"/>
                  </a:lnTo>
                  <a:lnTo>
                    <a:pt x="671" y="2432"/>
                  </a:lnTo>
                  <a:lnTo>
                    <a:pt x="640" y="2412"/>
                  </a:lnTo>
                  <a:lnTo>
                    <a:pt x="611" y="2394"/>
                  </a:lnTo>
                  <a:lnTo>
                    <a:pt x="582" y="2374"/>
                  </a:lnTo>
                  <a:lnTo>
                    <a:pt x="553" y="2353"/>
                  </a:lnTo>
                  <a:lnTo>
                    <a:pt x="525" y="2331"/>
                  </a:lnTo>
                  <a:lnTo>
                    <a:pt x="498" y="2310"/>
                  </a:lnTo>
                  <a:lnTo>
                    <a:pt x="471" y="2287"/>
                  </a:lnTo>
                  <a:lnTo>
                    <a:pt x="443" y="2263"/>
                  </a:lnTo>
                  <a:lnTo>
                    <a:pt x="416" y="2238"/>
                  </a:lnTo>
                  <a:lnTo>
                    <a:pt x="390" y="2213"/>
                  </a:lnTo>
                  <a:lnTo>
                    <a:pt x="364" y="2187"/>
                  </a:lnTo>
                  <a:lnTo>
                    <a:pt x="339" y="2160"/>
                  </a:lnTo>
                  <a:lnTo>
                    <a:pt x="327" y="2147"/>
                  </a:lnTo>
                  <a:lnTo>
                    <a:pt x="316" y="2133"/>
                  </a:lnTo>
                  <a:lnTo>
                    <a:pt x="293" y="2106"/>
                  </a:lnTo>
                  <a:lnTo>
                    <a:pt x="282" y="2092"/>
                  </a:lnTo>
                  <a:lnTo>
                    <a:pt x="270" y="2077"/>
                  </a:lnTo>
                  <a:lnTo>
                    <a:pt x="249" y="2050"/>
                  </a:lnTo>
                  <a:lnTo>
                    <a:pt x="239" y="2035"/>
                  </a:lnTo>
                  <a:lnTo>
                    <a:pt x="228" y="2020"/>
                  </a:lnTo>
                  <a:lnTo>
                    <a:pt x="209" y="1992"/>
                  </a:lnTo>
                  <a:lnTo>
                    <a:pt x="191" y="1962"/>
                  </a:lnTo>
                  <a:lnTo>
                    <a:pt x="173" y="1931"/>
                  </a:lnTo>
                  <a:lnTo>
                    <a:pt x="156" y="1901"/>
                  </a:lnTo>
                  <a:lnTo>
                    <a:pt x="140" y="1870"/>
                  </a:lnTo>
                  <a:lnTo>
                    <a:pt x="126" y="1839"/>
                  </a:lnTo>
                  <a:lnTo>
                    <a:pt x="111" y="1807"/>
                  </a:lnTo>
                  <a:lnTo>
                    <a:pt x="97" y="1774"/>
                  </a:lnTo>
                  <a:lnTo>
                    <a:pt x="85" y="1741"/>
                  </a:lnTo>
                  <a:lnTo>
                    <a:pt x="73" y="1708"/>
                  </a:lnTo>
                  <a:lnTo>
                    <a:pt x="62" y="1675"/>
                  </a:lnTo>
                  <a:lnTo>
                    <a:pt x="52" y="1641"/>
                  </a:lnTo>
                  <a:lnTo>
                    <a:pt x="43" y="1605"/>
                  </a:lnTo>
                  <a:lnTo>
                    <a:pt x="35" y="1570"/>
                  </a:lnTo>
                  <a:lnTo>
                    <a:pt x="27" y="1535"/>
                  </a:lnTo>
                  <a:lnTo>
                    <a:pt x="21" y="1499"/>
                  </a:lnTo>
                  <a:lnTo>
                    <a:pt x="16" y="1463"/>
                  </a:lnTo>
                  <a:lnTo>
                    <a:pt x="10" y="1425"/>
                  </a:lnTo>
                  <a:lnTo>
                    <a:pt x="7" y="1389"/>
                  </a:lnTo>
                  <a:lnTo>
                    <a:pt x="3" y="1351"/>
                  </a:lnTo>
                  <a:lnTo>
                    <a:pt x="1" y="1312"/>
                  </a:lnTo>
                  <a:lnTo>
                    <a:pt x="0" y="1274"/>
                  </a:lnTo>
                  <a:lnTo>
                    <a:pt x="0" y="1235"/>
                  </a:lnTo>
                  <a:lnTo>
                    <a:pt x="0" y="1195"/>
                  </a:lnTo>
                  <a:lnTo>
                    <a:pt x="1" y="1156"/>
                  </a:lnTo>
                  <a:lnTo>
                    <a:pt x="3" y="1117"/>
                  </a:lnTo>
                  <a:lnTo>
                    <a:pt x="7" y="1079"/>
                  </a:lnTo>
                  <a:lnTo>
                    <a:pt x="11" y="1041"/>
                  </a:lnTo>
                  <a:lnTo>
                    <a:pt x="16" y="1005"/>
                  </a:lnTo>
                  <a:lnTo>
                    <a:pt x="21" y="967"/>
                  </a:lnTo>
                  <a:lnTo>
                    <a:pt x="25" y="949"/>
                  </a:lnTo>
                  <a:lnTo>
                    <a:pt x="28" y="931"/>
                  </a:lnTo>
                  <a:lnTo>
                    <a:pt x="36" y="894"/>
                  </a:lnTo>
                  <a:lnTo>
                    <a:pt x="40" y="877"/>
                  </a:lnTo>
                  <a:lnTo>
                    <a:pt x="44" y="859"/>
                  </a:lnTo>
                  <a:lnTo>
                    <a:pt x="49" y="841"/>
                  </a:lnTo>
                  <a:lnTo>
                    <a:pt x="53" y="823"/>
                  </a:lnTo>
                  <a:lnTo>
                    <a:pt x="63" y="788"/>
                  </a:lnTo>
                  <a:lnTo>
                    <a:pt x="75" y="754"/>
                  </a:lnTo>
                  <a:lnTo>
                    <a:pt x="87" y="720"/>
                  </a:lnTo>
                  <a:lnTo>
                    <a:pt x="99" y="687"/>
                  </a:lnTo>
                  <a:lnTo>
                    <a:pt x="113" y="654"/>
                  </a:lnTo>
                  <a:lnTo>
                    <a:pt x="128" y="621"/>
                  </a:lnTo>
                  <a:lnTo>
                    <a:pt x="144" y="589"/>
                  </a:lnTo>
                  <a:lnTo>
                    <a:pt x="159" y="556"/>
                  </a:lnTo>
                  <a:lnTo>
                    <a:pt x="178" y="525"/>
                  </a:lnTo>
                  <a:lnTo>
                    <a:pt x="196" y="493"/>
                  </a:lnTo>
                  <a:lnTo>
                    <a:pt x="215" y="463"/>
                  </a:lnTo>
                  <a:lnTo>
                    <a:pt x="224" y="447"/>
                  </a:lnTo>
                  <a:lnTo>
                    <a:pt x="234" y="432"/>
                  </a:lnTo>
                  <a:lnTo>
                    <a:pt x="256" y="403"/>
                  </a:lnTo>
                  <a:lnTo>
                    <a:pt x="277" y="373"/>
                  </a:lnTo>
                  <a:lnTo>
                    <a:pt x="300" y="344"/>
                  </a:lnTo>
                  <a:lnTo>
                    <a:pt x="324" y="315"/>
                  </a:lnTo>
                  <a:lnTo>
                    <a:pt x="347" y="287"/>
                  </a:lnTo>
                  <a:lnTo>
                    <a:pt x="372" y="259"/>
                  </a:lnTo>
                  <a:lnTo>
                    <a:pt x="399" y="232"/>
                  </a:lnTo>
                  <a:lnTo>
                    <a:pt x="425" y="204"/>
                  </a:lnTo>
                  <a:lnTo>
                    <a:pt x="454" y="178"/>
                  </a:lnTo>
                  <a:lnTo>
                    <a:pt x="467" y="166"/>
                  </a:lnTo>
                  <a:lnTo>
                    <a:pt x="481" y="153"/>
                  </a:lnTo>
                  <a:lnTo>
                    <a:pt x="494" y="142"/>
                  </a:lnTo>
                  <a:lnTo>
                    <a:pt x="509" y="129"/>
                  </a:lnTo>
                  <a:lnTo>
                    <a:pt x="537" y="106"/>
                  </a:lnTo>
                  <a:lnTo>
                    <a:pt x="566" y="84"/>
                  </a:lnTo>
                  <a:lnTo>
                    <a:pt x="594" y="62"/>
                  </a:lnTo>
                  <a:lnTo>
                    <a:pt x="623" y="40"/>
                  </a:lnTo>
                  <a:lnTo>
                    <a:pt x="653" y="20"/>
                  </a:lnTo>
                  <a:lnTo>
                    <a:pt x="683" y="0"/>
                  </a:lnTo>
                  <a:lnTo>
                    <a:pt x="692" y="7"/>
                  </a:lnTo>
                  <a:lnTo>
                    <a:pt x="714" y="23"/>
                  </a:lnTo>
                  <a:lnTo>
                    <a:pt x="741" y="44"/>
                  </a:lnTo>
                  <a:lnTo>
                    <a:pt x="755" y="56"/>
                  </a:lnTo>
                  <a:lnTo>
                    <a:pt x="767" y="68"/>
                  </a:lnTo>
                  <a:lnTo>
                    <a:pt x="778" y="80"/>
                  </a:lnTo>
                  <a:lnTo>
                    <a:pt x="790" y="94"/>
                  </a:lnTo>
                  <a:lnTo>
                    <a:pt x="810" y="124"/>
                  </a:lnTo>
                  <a:lnTo>
                    <a:pt x="825" y="146"/>
                  </a:lnTo>
                  <a:lnTo>
                    <a:pt x="832" y="157"/>
                  </a:lnTo>
                  <a:lnTo>
                    <a:pt x="809" y="176"/>
                  </a:lnTo>
                  <a:lnTo>
                    <a:pt x="787" y="198"/>
                  </a:lnTo>
                  <a:lnTo>
                    <a:pt x="766" y="219"/>
                  </a:lnTo>
                  <a:lnTo>
                    <a:pt x="746" y="242"/>
                  </a:lnTo>
                  <a:lnTo>
                    <a:pt x="725" y="264"/>
                  </a:lnTo>
                  <a:lnTo>
                    <a:pt x="706" y="288"/>
                  </a:lnTo>
                  <a:lnTo>
                    <a:pt x="688" y="310"/>
                  </a:lnTo>
                  <a:lnTo>
                    <a:pt x="670" y="334"/>
                  </a:lnTo>
                  <a:lnTo>
                    <a:pt x="652" y="358"/>
                  </a:lnTo>
                  <a:lnTo>
                    <a:pt x="635" y="383"/>
                  </a:lnTo>
                  <a:lnTo>
                    <a:pt x="627" y="396"/>
                  </a:lnTo>
                  <a:lnTo>
                    <a:pt x="619" y="409"/>
                  </a:lnTo>
                  <a:lnTo>
                    <a:pt x="603" y="434"/>
                  </a:lnTo>
                  <a:lnTo>
                    <a:pt x="588" y="460"/>
                  </a:lnTo>
                  <a:lnTo>
                    <a:pt x="574" y="486"/>
                  </a:lnTo>
                  <a:lnTo>
                    <a:pt x="560" y="512"/>
                  </a:lnTo>
                  <a:lnTo>
                    <a:pt x="548" y="540"/>
                  </a:lnTo>
                  <a:lnTo>
                    <a:pt x="535" y="567"/>
                  </a:lnTo>
                  <a:lnTo>
                    <a:pt x="524" y="594"/>
                  </a:lnTo>
                  <a:lnTo>
                    <a:pt x="512" y="623"/>
                  </a:lnTo>
                  <a:lnTo>
                    <a:pt x="501" y="651"/>
                  </a:lnTo>
                  <a:lnTo>
                    <a:pt x="492" y="681"/>
                  </a:lnTo>
                  <a:lnTo>
                    <a:pt x="483" y="709"/>
                  </a:lnTo>
                  <a:lnTo>
                    <a:pt x="474" y="739"/>
                  </a:lnTo>
                  <a:lnTo>
                    <a:pt x="466" y="770"/>
                  </a:lnTo>
                  <a:lnTo>
                    <a:pt x="459" y="801"/>
                  </a:lnTo>
                  <a:lnTo>
                    <a:pt x="453" y="831"/>
                  </a:lnTo>
                  <a:lnTo>
                    <a:pt x="446" y="862"/>
                  </a:lnTo>
                  <a:lnTo>
                    <a:pt x="441" y="894"/>
                  </a:lnTo>
                  <a:lnTo>
                    <a:pt x="436" y="926"/>
                  </a:lnTo>
                  <a:lnTo>
                    <a:pt x="432" y="959"/>
                  </a:lnTo>
                  <a:lnTo>
                    <a:pt x="429" y="992"/>
                  </a:lnTo>
                  <a:lnTo>
                    <a:pt x="425" y="1025"/>
                  </a:lnTo>
                  <a:lnTo>
                    <a:pt x="423" y="1059"/>
                  </a:lnTo>
                  <a:lnTo>
                    <a:pt x="422" y="1094"/>
                  </a:lnTo>
                  <a:lnTo>
                    <a:pt x="421" y="1128"/>
                  </a:lnTo>
                  <a:lnTo>
                    <a:pt x="421" y="1163"/>
                  </a:lnTo>
                  <a:lnTo>
                    <a:pt x="421" y="1198"/>
                  </a:lnTo>
                  <a:lnTo>
                    <a:pt x="422" y="1234"/>
                  </a:lnTo>
                  <a:lnTo>
                    <a:pt x="423" y="1269"/>
                  </a:lnTo>
                  <a:lnTo>
                    <a:pt x="425" y="1304"/>
                  </a:lnTo>
                  <a:lnTo>
                    <a:pt x="429" y="1339"/>
                  </a:lnTo>
                  <a:lnTo>
                    <a:pt x="432" y="1373"/>
                  </a:lnTo>
                  <a:lnTo>
                    <a:pt x="437" y="1406"/>
                  </a:lnTo>
                  <a:lnTo>
                    <a:pt x="442" y="1440"/>
                  </a:lnTo>
                  <a:lnTo>
                    <a:pt x="448" y="1472"/>
                  </a:lnTo>
                  <a:lnTo>
                    <a:pt x="454" y="1505"/>
                  </a:lnTo>
                  <a:lnTo>
                    <a:pt x="460" y="1537"/>
                  </a:lnTo>
                  <a:lnTo>
                    <a:pt x="468" y="1569"/>
                  </a:lnTo>
                  <a:lnTo>
                    <a:pt x="473" y="1585"/>
                  </a:lnTo>
                  <a:lnTo>
                    <a:pt x="477" y="1601"/>
                  </a:lnTo>
                  <a:lnTo>
                    <a:pt x="486" y="1632"/>
                  </a:lnTo>
                  <a:lnTo>
                    <a:pt x="496" y="1662"/>
                  </a:lnTo>
                  <a:lnTo>
                    <a:pt x="506" y="1692"/>
                  </a:lnTo>
                  <a:lnTo>
                    <a:pt x="517" y="1723"/>
                  </a:lnTo>
                  <a:lnTo>
                    <a:pt x="528" y="1752"/>
                  </a:lnTo>
                  <a:lnTo>
                    <a:pt x="541" y="1781"/>
                  </a:lnTo>
                  <a:lnTo>
                    <a:pt x="554" y="1811"/>
                  </a:lnTo>
                  <a:lnTo>
                    <a:pt x="568" y="1839"/>
                  </a:lnTo>
                  <a:lnTo>
                    <a:pt x="583" y="1866"/>
                  </a:lnTo>
                  <a:lnTo>
                    <a:pt x="597" y="1894"/>
                  </a:lnTo>
                  <a:lnTo>
                    <a:pt x="613" y="1921"/>
                  </a:lnTo>
                  <a:lnTo>
                    <a:pt x="629" y="1948"/>
                  </a:lnTo>
                  <a:lnTo>
                    <a:pt x="646" y="1975"/>
                  </a:lnTo>
                  <a:lnTo>
                    <a:pt x="655" y="1988"/>
                  </a:lnTo>
                  <a:lnTo>
                    <a:pt x="664" y="2001"/>
                  </a:lnTo>
                  <a:lnTo>
                    <a:pt x="682" y="2027"/>
                  </a:lnTo>
                  <a:lnTo>
                    <a:pt x="701" y="2052"/>
                  </a:lnTo>
                  <a:lnTo>
                    <a:pt x="721" y="2077"/>
                  </a:lnTo>
                  <a:lnTo>
                    <a:pt x="741" y="2102"/>
                  </a:lnTo>
                  <a:lnTo>
                    <a:pt x="763" y="2127"/>
                  </a:lnTo>
                  <a:lnTo>
                    <a:pt x="791" y="2158"/>
                  </a:lnTo>
                  <a:lnTo>
                    <a:pt x="804" y="2173"/>
                  </a:lnTo>
                  <a:lnTo>
                    <a:pt x="819" y="2187"/>
                  </a:lnTo>
                  <a:lnTo>
                    <a:pt x="833" y="2201"/>
                  </a:lnTo>
                  <a:lnTo>
                    <a:pt x="847" y="2215"/>
                  </a:lnTo>
                  <a:lnTo>
                    <a:pt x="876" y="2241"/>
                  </a:lnTo>
                  <a:lnTo>
                    <a:pt x="905" y="2268"/>
                  </a:lnTo>
                  <a:lnTo>
                    <a:pt x="935" y="2292"/>
                  </a:lnTo>
                  <a:lnTo>
                    <a:pt x="965" y="2314"/>
                  </a:lnTo>
                  <a:lnTo>
                    <a:pt x="996" y="2336"/>
                  </a:lnTo>
                  <a:lnTo>
                    <a:pt x="1026" y="2355"/>
                  </a:lnTo>
                  <a:lnTo>
                    <a:pt x="1059" y="2375"/>
                  </a:lnTo>
                  <a:lnTo>
                    <a:pt x="1091" y="2393"/>
                  </a:lnTo>
                  <a:lnTo>
                    <a:pt x="1125" y="2409"/>
                  </a:lnTo>
                  <a:lnTo>
                    <a:pt x="1159" y="2424"/>
                  </a:lnTo>
                  <a:lnTo>
                    <a:pt x="1193" y="2439"/>
                  </a:lnTo>
                  <a:lnTo>
                    <a:pt x="1211" y="2444"/>
                  </a:lnTo>
                  <a:lnTo>
                    <a:pt x="1229" y="2451"/>
                  </a:lnTo>
                  <a:lnTo>
                    <a:pt x="1265" y="2463"/>
                  </a:lnTo>
                  <a:lnTo>
                    <a:pt x="1274" y="2473"/>
                  </a:lnTo>
                  <a:lnTo>
                    <a:pt x="1298" y="2497"/>
                  </a:lnTo>
                  <a:lnTo>
                    <a:pt x="1312" y="2513"/>
                  </a:lnTo>
                  <a:lnTo>
                    <a:pt x="1329" y="2527"/>
                  </a:lnTo>
                  <a:lnTo>
                    <a:pt x="1345" y="2543"/>
                  </a:lnTo>
                  <a:lnTo>
                    <a:pt x="1361" y="2557"/>
                  </a:lnTo>
                  <a:lnTo>
                    <a:pt x="1374" y="2566"/>
                  </a:lnTo>
                  <a:lnTo>
                    <a:pt x="1386" y="2575"/>
                  </a:lnTo>
                  <a:lnTo>
                    <a:pt x="1400" y="2584"/>
                  </a:lnTo>
                  <a:lnTo>
                    <a:pt x="1414" y="2594"/>
                  </a:lnTo>
                  <a:lnTo>
                    <a:pt x="1443" y="2612"/>
                  </a:lnTo>
                  <a:lnTo>
                    <a:pt x="1470" y="2628"/>
                  </a:lnTo>
                  <a:lnTo>
                    <a:pt x="1515" y="2652"/>
                  </a:lnTo>
                  <a:lnTo>
                    <a:pt x="1533" y="2662"/>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09" name="Freeform 193"/>
            <p:cNvSpPr>
              <a:spLocks/>
            </p:cNvSpPr>
            <p:nvPr userDrawn="1"/>
          </p:nvSpPr>
          <p:spPr bwMode="auto">
            <a:xfrm>
              <a:off x="332" y="4088"/>
              <a:ext cx="156" cy="58"/>
            </a:xfrm>
            <a:custGeom>
              <a:avLst/>
              <a:gdLst/>
              <a:ahLst/>
              <a:cxnLst>
                <a:cxn ang="0">
                  <a:pos x="1093" y="407"/>
                </a:cxn>
                <a:cxn ang="0">
                  <a:pos x="1011" y="403"/>
                </a:cxn>
                <a:cxn ang="0">
                  <a:pos x="971" y="400"/>
                </a:cxn>
                <a:cxn ang="0">
                  <a:pos x="930" y="396"/>
                </a:cxn>
                <a:cxn ang="0">
                  <a:pos x="851" y="387"/>
                </a:cxn>
                <a:cxn ang="0">
                  <a:pos x="774" y="375"/>
                </a:cxn>
                <a:cxn ang="0">
                  <a:pos x="699" y="360"/>
                </a:cxn>
                <a:cxn ang="0">
                  <a:pos x="626" y="343"/>
                </a:cxn>
                <a:cxn ang="0">
                  <a:pos x="555" y="322"/>
                </a:cxn>
                <a:cxn ang="0">
                  <a:pos x="521" y="311"/>
                </a:cxn>
                <a:cxn ang="0">
                  <a:pos x="485" y="298"/>
                </a:cxn>
                <a:cxn ang="0">
                  <a:pos x="419" y="272"/>
                </a:cxn>
                <a:cxn ang="0">
                  <a:pos x="353" y="242"/>
                </a:cxn>
                <a:cxn ang="0">
                  <a:pos x="290" y="210"/>
                </a:cxn>
                <a:cxn ang="0">
                  <a:pos x="228" y="175"/>
                </a:cxn>
                <a:cxn ang="0">
                  <a:pos x="168" y="138"/>
                </a:cxn>
                <a:cxn ang="0">
                  <a:pos x="110" y="96"/>
                </a:cxn>
                <a:cxn ang="0">
                  <a:pos x="54" y="53"/>
                </a:cxn>
                <a:cxn ang="0">
                  <a:pos x="0" y="6"/>
                </a:cxn>
                <a:cxn ang="0">
                  <a:pos x="6" y="0"/>
                </a:cxn>
                <a:cxn ang="0">
                  <a:pos x="60" y="46"/>
                </a:cxn>
                <a:cxn ang="0">
                  <a:pos x="115" y="90"/>
                </a:cxn>
                <a:cxn ang="0">
                  <a:pos x="173" y="131"/>
                </a:cxn>
                <a:cxn ang="0">
                  <a:pos x="233" y="168"/>
                </a:cxn>
                <a:cxn ang="0">
                  <a:pos x="294" y="203"/>
                </a:cxn>
                <a:cxn ang="0">
                  <a:pos x="358" y="234"/>
                </a:cxn>
                <a:cxn ang="0">
                  <a:pos x="423" y="264"/>
                </a:cxn>
                <a:cxn ang="0">
                  <a:pos x="489" y="290"/>
                </a:cxn>
                <a:cxn ang="0">
                  <a:pos x="524" y="303"/>
                </a:cxn>
                <a:cxn ang="0">
                  <a:pos x="558" y="314"/>
                </a:cxn>
                <a:cxn ang="0">
                  <a:pos x="629" y="335"/>
                </a:cxn>
                <a:cxn ang="0">
                  <a:pos x="702" y="352"/>
                </a:cxn>
                <a:cxn ang="0">
                  <a:pos x="776" y="367"/>
                </a:cxn>
                <a:cxn ang="0">
                  <a:pos x="853" y="379"/>
                </a:cxn>
                <a:cxn ang="0">
                  <a:pos x="930" y="388"/>
                </a:cxn>
                <a:cxn ang="0">
                  <a:pos x="971" y="392"/>
                </a:cxn>
                <a:cxn ang="0">
                  <a:pos x="1011" y="395"/>
                </a:cxn>
                <a:cxn ang="0">
                  <a:pos x="1093" y="399"/>
                </a:cxn>
                <a:cxn ang="0">
                  <a:pos x="1093" y="407"/>
                </a:cxn>
              </a:cxnLst>
              <a:rect l="0" t="0" r="r" b="b"/>
              <a:pathLst>
                <a:path w="1093" h="407">
                  <a:moveTo>
                    <a:pt x="1093" y="407"/>
                  </a:moveTo>
                  <a:lnTo>
                    <a:pt x="1011" y="403"/>
                  </a:lnTo>
                  <a:lnTo>
                    <a:pt x="971" y="400"/>
                  </a:lnTo>
                  <a:lnTo>
                    <a:pt x="930" y="396"/>
                  </a:lnTo>
                  <a:lnTo>
                    <a:pt x="851" y="387"/>
                  </a:lnTo>
                  <a:lnTo>
                    <a:pt x="774" y="375"/>
                  </a:lnTo>
                  <a:lnTo>
                    <a:pt x="699" y="360"/>
                  </a:lnTo>
                  <a:lnTo>
                    <a:pt x="626" y="343"/>
                  </a:lnTo>
                  <a:lnTo>
                    <a:pt x="555" y="322"/>
                  </a:lnTo>
                  <a:lnTo>
                    <a:pt x="521" y="311"/>
                  </a:lnTo>
                  <a:lnTo>
                    <a:pt x="485" y="298"/>
                  </a:lnTo>
                  <a:lnTo>
                    <a:pt x="419" y="272"/>
                  </a:lnTo>
                  <a:lnTo>
                    <a:pt x="353" y="242"/>
                  </a:lnTo>
                  <a:lnTo>
                    <a:pt x="290" y="210"/>
                  </a:lnTo>
                  <a:lnTo>
                    <a:pt x="228" y="175"/>
                  </a:lnTo>
                  <a:lnTo>
                    <a:pt x="168" y="138"/>
                  </a:lnTo>
                  <a:lnTo>
                    <a:pt x="110" y="96"/>
                  </a:lnTo>
                  <a:lnTo>
                    <a:pt x="54" y="53"/>
                  </a:lnTo>
                  <a:lnTo>
                    <a:pt x="0" y="6"/>
                  </a:lnTo>
                  <a:lnTo>
                    <a:pt x="6" y="0"/>
                  </a:lnTo>
                  <a:lnTo>
                    <a:pt x="60" y="46"/>
                  </a:lnTo>
                  <a:lnTo>
                    <a:pt x="115" y="90"/>
                  </a:lnTo>
                  <a:lnTo>
                    <a:pt x="173" y="131"/>
                  </a:lnTo>
                  <a:lnTo>
                    <a:pt x="233" y="168"/>
                  </a:lnTo>
                  <a:lnTo>
                    <a:pt x="294" y="203"/>
                  </a:lnTo>
                  <a:lnTo>
                    <a:pt x="358" y="234"/>
                  </a:lnTo>
                  <a:lnTo>
                    <a:pt x="423" y="264"/>
                  </a:lnTo>
                  <a:lnTo>
                    <a:pt x="489" y="290"/>
                  </a:lnTo>
                  <a:lnTo>
                    <a:pt x="524" y="303"/>
                  </a:lnTo>
                  <a:lnTo>
                    <a:pt x="558" y="314"/>
                  </a:lnTo>
                  <a:lnTo>
                    <a:pt x="629" y="335"/>
                  </a:lnTo>
                  <a:lnTo>
                    <a:pt x="702" y="352"/>
                  </a:lnTo>
                  <a:lnTo>
                    <a:pt x="776" y="367"/>
                  </a:lnTo>
                  <a:lnTo>
                    <a:pt x="853" y="379"/>
                  </a:lnTo>
                  <a:lnTo>
                    <a:pt x="930" y="388"/>
                  </a:lnTo>
                  <a:lnTo>
                    <a:pt x="971" y="392"/>
                  </a:lnTo>
                  <a:lnTo>
                    <a:pt x="1011" y="395"/>
                  </a:lnTo>
                  <a:lnTo>
                    <a:pt x="1093" y="399"/>
                  </a:lnTo>
                  <a:lnTo>
                    <a:pt x="1093" y="40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0" name="Freeform 194"/>
            <p:cNvSpPr>
              <a:spLocks/>
            </p:cNvSpPr>
            <p:nvPr userDrawn="1"/>
          </p:nvSpPr>
          <p:spPr bwMode="auto">
            <a:xfrm>
              <a:off x="268" y="3941"/>
              <a:ext cx="64" cy="147"/>
            </a:xfrm>
            <a:custGeom>
              <a:avLst/>
              <a:gdLst/>
              <a:ahLst/>
              <a:cxnLst>
                <a:cxn ang="0">
                  <a:pos x="445" y="1031"/>
                </a:cxn>
                <a:cxn ang="0">
                  <a:pos x="418" y="1006"/>
                </a:cxn>
                <a:cxn ang="0">
                  <a:pos x="391" y="981"/>
                </a:cxn>
                <a:cxn ang="0">
                  <a:pos x="341" y="929"/>
                </a:cxn>
                <a:cxn ang="0">
                  <a:pos x="295" y="874"/>
                </a:cxn>
                <a:cxn ang="0">
                  <a:pos x="250" y="818"/>
                </a:cxn>
                <a:cxn ang="0">
                  <a:pos x="211" y="760"/>
                </a:cxn>
                <a:cxn ang="0">
                  <a:pos x="175" y="699"/>
                </a:cxn>
                <a:cxn ang="0">
                  <a:pos x="141" y="637"/>
                </a:cxn>
                <a:cxn ang="0">
                  <a:pos x="111" y="574"/>
                </a:cxn>
                <a:cxn ang="0">
                  <a:pos x="85" y="508"/>
                </a:cxn>
                <a:cxn ang="0">
                  <a:pos x="63" y="442"/>
                </a:cxn>
                <a:cxn ang="0">
                  <a:pos x="43" y="371"/>
                </a:cxn>
                <a:cxn ang="0">
                  <a:pos x="28" y="301"/>
                </a:cxn>
                <a:cxn ang="0">
                  <a:pos x="16" y="229"/>
                </a:cxn>
                <a:cxn ang="0">
                  <a:pos x="7" y="154"/>
                </a:cxn>
                <a:cxn ang="0">
                  <a:pos x="2" y="77"/>
                </a:cxn>
                <a:cxn ang="0">
                  <a:pos x="0" y="0"/>
                </a:cxn>
                <a:cxn ang="0">
                  <a:pos x="8" y="0"/>
                </a:cxn>
                <a:cxn ang="0">
                  <a:pos x="9" y="77"/>
                </a:cxn>
                <a:cxn ang="0">
                  <a:pos x="15" y="154"/>
                </a:cxn>
                <a:cxn ang="0">
                  <a:pos x="24" y="227"/>
                </a:cxn>
                <a:cxn ang="0">
                  <a:pos x="35" y="299"/>
                </a:cxn>
                <a:cxn ang="0">
                  <a:pos x="51" y="369"/>
                </a:cxn>
                <a:cxn ang="0">
                  <a:pos x="71" y="439"/>
                </a:cxn>
                <a:cxn ang="0">
                  <a:pos x="93" y="505"/>
                </a:cxn>
                <a:cxn ang="0">
                  <a:pos x="119" y="570"/>
                </a:cxn>
                <a:cxn ang="0">
                  <a:pos x="149" y="633"/>
                </a:cxn>
                <a:cxn ang="0">
                  <a:pos x="181" y="694"/>
                </a:cxn>
                <a:cxn ang="0">
                  <a:pos x="218" y="754"/>
                </a:cxn>
                <a:cxn ang="0">
                  <a:pos x="257" y="813"/>
                </a:cxn>
                <a:cxn ang="0">
                  <a:pos x="301" y="868"/>
                </a:cxn>
                <a:cxn ang="0">
                  <a:pos x="347" y="922"/>
                </a:cxn>
                <a:cxn ang="0">
                  <a:pos x="396" y="974"/>
                </a:cxn>
                <a:cxn ang="0">
                  <a:pos x="424" y="1000"/>
                </a:cxn>
                <a:cxn ang="0">
                  <a:pos x="451" y="1025"/>
                </a:cxn>
                <a:cxn ang="0">
                  <a:pos x="445" y="1031"/>
                </a:cxn>
              </a:cxnLst>
              <a:rect l="0" t="0" r="r" b="b"/>
              <a:pathLst>
                <a:path w="451" h="1031">
                  <a:moveTo>
                    <a:pt x="445" y="1031"/>
                  </a:moveTo>
                  <a:lnTo>
                    <a:pt x="418" y="1006"/>
                  </a:lnTo>
                  <a:lnTo>
                    <a:pt x="391" y="981"/>
                  </a:lnTo>
                  <a:lnTo>
                    <a:pt x="341" y="929"/>
                  </a:lnTo>
                  <a:lnTo>
                    <a:pt x="295" y="874"/>
                  </a:lnTo>
                  <a:lnTo>
                    <a:pt x="250" y="818"/>
                  </a:lnTo>
                  <a:lnTo>
                    <a:pt x="211" y="760"/>
                  </a:lnTo>
                  <a:lnTo>
                    <a:pt x="175" y="699"/>
                  </a:lnTo>
                  <a:lnTo>
                    <a:pt x="141" y="637"/>
                  </a:lnTo>
                  <a:lnTo>
                    <a:pt x="111" y="574"/>
                  </a:lnTo>
                  <a:lnTo>
                    <a:pt x="85" y="508"/>
                  </a:lnTo>
                  <a:lnTo>
                    <a:pt x="63" y="442"/>
                  </a:lnTo>
                  <a:lnTo>
                    <a:pt x="43" y="371"/>
                  </a:lnTo>
                  <a:lnTo>
                    <a:pt x="28" y="301"/>
                  </a:lnTo>
                  <a:lnTo>
                    <a:pt x="16" y="229"/>
                  </a:lnTo>
                  <a:lnTo>
                    <a:pt x="7" y="154"/>
                  </a:lnTo>
                  <a:lnTo>
                    <a:pt x="2" y="77"/>
                  </a:lnTo>
                  <a:lnTo>
                    <a:pt x="0" y="0"/>
                  </a:lnTo>
                  <a:lnTo>
                    <a:pt x="8" y="0"/>
                  </a:lnTo>
                  <a:lnTo>
                    <a:pt x="9" y="77"/>
                  </a:lnTo>
                  <a:lnTo>
                    <a:pt x="15" y="154"/>
                  </a:lnTo>
                  <a:lnTo>
                    <a:pt x="24" y="227"/>
                  </a:lnTo>
                  <a:lnTo>
                    <a:pt x="35" y="299"/>
                  </a:lnTo>
                  <a:lnTo>
                    <a:pt x="51" y="369"/>
                  </a:lnTo>
                  <a:lnTo>
                    <a:pt x="71" y="439"/>
                  </a:lnTo>
                  <a:lnTo>
                    <a:pt x="93" y="505"/>
                  </a:lnTo>
                  <a:lnTo>
                    <a:pt x="119" y="570"/>
                  </a:lnTo>
                  <a:lnTo>
                    <a:pt x="149" y="633"/>
                  </a:lnTo>
                  <a:lnTo>
                    <a:pt x="181" y="694"/>
                  </a:lnTo>
                  <a:lnTo>
                    <a:pt x="218" y="754"/>
                  </a:lnTo>
                  <a:lnTo>
                    <a:pt x="257" y="813"/>
                  </a:lnTo>
                  <a:lnTo>
                    <a:pt x="301" y="868"/>
                  </a:lnTo>
                  <a:lnTo>
                    <a:pt x="347" y="922"/>
                  </a:lnTo>
                  <a:lnTo>
                    <a:pt x="396" y="974"/>
                  </a:lnTo>
                  <a:lnTo>
                    <a:pt x="424" y="1000"/>
                  </a:lnTo>
                  <a:lnTo>
                    <a:pt x="451" y="1025"/>
                  </a:lnTo>
                  <a:lnTo>
                    <a:pt x="445" y="103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1" name="Freeform 195"/>
            <p:cNvSpPr>
              <a:spLocks/>
            </p:cNvSpPr>
            <p:nvPr userDrawn="1"/>
          </p:nvSpPr>
          <p:spPr bwMode="auto">
            <a:xfrm>
              <a:off x="332" y="4088"/>
              <a:ext cx="1" cy="1"/>
            </a:xfrm>
            <a:custGeom>
              <a:avLst/>
              <a:gdLst/>
              <a:ahLst/>
              <a:cxnLst>
                <a:cxn ang="0">
                  <a:pos x="0" y="6"/>
                </a:cxn>
                <a:cxn ang="0">
                  <a:pos x="6" y="0"/>
                </a:cxn>
                <a:cxn ang="0">
                  <a:pos x="0" y="6"/>
                </a:cxn>
              </a:cxnLst>
              <a:rect l="0" t="0" r="r" b="b"/>
              <a:pathLst>
                <a:path w="6" h="6">
                  <a:moveTo>
                    <a:pt x="0" y="6"/>
                  </a:moveTo>
                  <a:lnTo>
                    <a:pt x="6" y="0"/>
                  </a:lnTo>
                  <a:lnTo>
                    <a:pt x="0" y="6"/>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2" name="Freeform 196"/>
            <p:cNvSpPr>
              <a:spLocks/>
            </p:cNvSpPr>
            <p:nvPr userDrawn="1"/>
          </p:nvSpPr>
          <p:spPr bwMode="auto">
            <a:xfrm>
              <a:off x="268" y="3790"/>
              <a:ext cx="66" cy="151"/>
            </a:xfrm>
            <a:custGeom>
              <a:avLst/>
              <a:gdLst/>
              <a:ahLst/>
              <a:cxnLst>
                <a:cxn ang="0">
                  <a:pos x="0" y="1060"/>
                </a:cxn>
                <a:cxn ang="0">
                  <a:pos x="2" y="981"/>
                </a:cxn>
                <a:cxn ang="0">
                  <a:pos x="7" y="903"/>
                </a:cxn>
                <a:cxn ang="0">
                  <a:pos x="16" y="827"/>
                </a:cxn>
                <a:cxn ang="0">
                  <a:pos x="29" y="754"/>
                </a:cxn>
                <a:cxn ang="0">
                  <a:pos x="45" y="683"/>
                </a:cxn>
                <a:cxn ang="0">
                  <a:pos x="64" y="612"/>
                </a:cxn>
                <a:cxn ang="0">
                  <a:pos x="88" y="542"/>
                </a:cxn>
                <a:cxn ang="0">
                  <a:pos x="114" y="476"/>
                </a:cxn>
                <a:cxn ang="0">
                  <a:pos x="144" y="410"/>
                </a:cxn>
                <a:cxn ang="0">
                  <a:pos x="178" y="348"/>
                </a:cxn>
                <a:cxn ang="0">
                  <a:pos x="215" y="285"/>
                </a:cxn>
                <a:cxn ang="0">
                  <a:pos x="256" y="226"/>
                </a:cxn>
                <a:cxn ang="0">
                  <a:pos x="301" y="166"/>
                </a:cxn>
                <a:cxn ang="0">
                  <a:pos x="349" y="108"/>
                </a:cxn>
                <a:cxn ang="0">
                  <a:pos x="400" y="53"/>
                </a:cxn>
                <a:cxn ang="0">
                  <a:pos x="455" y="0"/>
                </a:cxn>
                <a:cxn ang="0">
                  <a:pos x="461" y="7"/>
                </a:cxn>
                <a:cxn ang="0">
                  <a:pos x="405" y="60"/>
                </a:cxn>
                <a:cxn ang="0">
                  <a:pos x="355" y="115"/>
                </a:cxn>
                <a:cxn ang="0">
                  <a:pos x="308" y="172"/>
                </a:cxn>
                <a:cxn ang="0">
                  <a:pos x="263" y="231"/>
                </a:cxn>
                <a:cxn ang="0">
                  <a:pos x="222" y="291"/>
                </a:cxn>
                <a:cxn ang="0">
                  <a:pos x="185" y="353"/>
                </a:cxn>
                <a:cxn ang="0">
                  <a:pos x="152" y="415"/>
                </a:cxn>
                <a:cxn ang="0">
                  <a:pos x="121" y="481"/>
                </a:cxn>
                <a:cxn ang="0">
                  <a:pos x="95" y="547"/>
                </a:cxn>
                <a:cxn ang="0">
                  <a:pos x="72" y="615"/>
                </a:cxn>
                <a:cxn ang="0">
                  <a:pos x="52" y="686"/>
                </a:cxn>
                <a:cxn ang="0">
                  <a:pos x="37" y="758"/>
                </a:cxn>
                <a:cxn ang="0">
                  <a:pos x="24" y="830"/>
                </a:cxn>
                <a:cxn ang="0">
                  <a:pos x="15" y="905"/>
                </a:cxn>
                <a:cxn ang="0">
                  <a:pos x="9" y="981"/>
                </a:cxn>
                <a:cxn ang="0">
                  <a:pos x="8" y="1060"/>
                </a:cxn>
                <a:cxn ang="0">
                  <a:pos x="0" y="1060"/>
                </a:cxn>
              </a:cxnLst>
              <a:rect l="0" t="0" r="r" b="b"/>
              <a:pathLst>
                <a:path w="461" h="1060">
                  <a:moveTo>
                    <a:pt x="0" y="1060"/>
                  </a:moveTo>
                  <a:lnTo>
                    <a:pt x="2" y="981"/>
                  </a:lnTo>
                  <a:lnTo>
                    <a:pt x="7" y="903"/>
                  </a:lnTo>
                  <a:lnTo>
                    <a:pt x="16" y="827"/>
                  </a:lnTo>
                  <a:lnTo>
                    <a:pt x="29" y="754"/>
                  </a:lnTo>
                  <a:lnTo>
                    <a:pt x="45" y="683"/>
                  </a:lnTo>
                  <a:lnTo>
                    <a:pt x="64" y="612"/>
                  </a:lnTo>
                  <a:lnTo>
                    <a:pt x="88" y="542"/>
                  </a:lnTo>
                  <a:lnTo>
                    <a:pt x="114" y="476"/>
                  </a:lnTo>
                  <a:lnTo>
                    <a:pt x="144" y="410"/>
                  </a:lnTo>
                  <a:lnTo>
                    <a:pt x="178" y="348"/>
                  </a:lnTo>
                  <a:lnTo>
                    <a:pt x="215" y="285"/>
                  </a:lnTo>
                  <a:lnTo>
                    <a:pt x="256" y="226"/>
                  </a:lnTo>
                  <a:lnTo>
                    <a:pt x="301" y="166"/>
                  </a:lnTo>
                  <a:lnTo>
                    <a:pt x="349" y="108"/>
                  </a:lnTo>
                  <a:lnTo>
                    <a:pt x="400" y="53"/>
                  </a:lnTo>
                  <a:lnTo>
                    <a:pt x="455" y="0"/>
                  </a:lnTo>
                  <a:lnTo>
                    <a:pt x="461" y="7"/>
                  </a:lnTo>
                  <a:lnTo>
                    <a:pt x="405" y="60"/>
                  </a:lnTo>
                  <a:lnTo>
                    <a:pt x="355" y="115"/>
                  </a:lnTo>
                  <a:lnTo>
                    <a:pt x="308" y="172"/>
                  </a:lnTo>
                  <a:lnTo>
                    <a:pt x="263" y="231"/>
                  </a:lnTo>
                  <a:lnTo>
                    <a:pt x="222" y="291"/>
                  </a:lnTo>
                  <a:lnTo>
                    <a:pt x="185" y="353"/>
                  </a:lnTo>
                  <a:lnTo>
                    <a:pt x="152" y="415"/>
                  </a:lnTo>
                  <a:lnTo>
                    <a:pt x="121" y="481"/>
                  </a:lnTo>
                  <a:lnTo>
                    <a:pt x="95" y="547"/>
                  </a:lnTo>
                  <a:lnTo>
                    <a:pt x="72" y="615"/>
                  </a:lnTo>
                  <a:lnTo>
                    <a:pt x="52" y="686"/>
                  </a:lnTo>
                  <a:lnTo>
                    <a:pt x="37" y="758"/>
                  </a:lnTo>
                  <a:lnTo>
                    <a:pt x="24" y="830"/>
                  </a:lnTo>
                  <a:lnTo>
                    <a:pt x="15" y="905"/>
                  </a:lnTo>
                  <a:lnTo>
                    <a:pt x="9" y="981"/>
                  </a:lnTo>
                  <a:lnTo>
                    <a:pt x="8" y="1060"/>
                  </a:lnTo>
                  <a:lnTo>
                    <a:pt x="0" y="106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3" name="Freeform 197"/>
            <p:cNvSpPr>
              <a:spLocks/>
            </p:cNvSpPr>
            <p:nvPr userDrawn="1"/>
          </p:nvSpPr>
          <p:spPr bwMode="auto">
            <a:xfrm>
              <a:off x="268" y="3941"/>
              <a:ext cx="1" cy="1"/>
            </a:xfrm>
            <a:custGeom>
              <a:avLst/>
              <a:gdLst/>
              <a:ahLst/>
              <a:cxnLst>
                <a:cxn ang="0">
                  <a:pos x="0" y="0"/>
                </a:cxn>
                <a:cxn ang="0">
                  <a:pos x="8" y="0"/>
                </a:cxn>
                <a:cxn ang="0">
                  <a:pos x="0" y="0"/>
                </a:cxn>
              </a:cxnLst>
              <a:rect l="0" t="0" r="r" b="b"/>
              <a:pathLst>
                <a:path w="8">
                  <a:moveTo>
                    <a:pt x="0" y="0"/>
                  </a:moveTo>
                  <a:lnTo>
                    <a:pt x="8" y="0"/>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4" name="Freeform 198"/>
            <p:cNvSpPr>
              <a:spLocks/>
            </p:cNvSpPr>
            <p:nvPr userDrawn="1"/>
          </p:nvSpPr>
          <p:spPr bwMode="auto">
            <a:xfrm>
              <a:off x="333" y="3764"/>
              <a:ext cx="34" cy="27"/>
            </a:xfrm>
            <a:custGeom>
              <a:avLst/>
              <a:gdLst/>
              <a:ahLst/>
              <a:cxnLst>
                <a:cxn ang="0">
                  <a:pos x="0" y="178"/>
                </a:cxn>
                <a:cxn ang="0">
                  <a:pos x="56" y="129"/>
                </a:cxn>
                <a:cxn ang="0">
                  <a:pos x="112" y="83"/>
                </a:cxn>
                <a:cxn ang="0">
                  <a:pos x="171" y="40"/>
                </a:cxn>
                <a:cxn ang="0">
                  <a:pos x="231" y="0"/>
                </a:cxn>
                <a:cxn ang="0">
                  <a:pos x="236" y="8"/>
                </a:cxn>
                <a:cxn ang="0">
                  <a:pos x="176" y="48"/>
                </a:cxn>
                <a:cxn ang="0">
                  <a:pos x="118" y="90"/>
                </a:cxn>
                <a:cxn ang="0">
                  <a:pos x="61" y="136"/>
                </a:cxn>
                <a:cxn ang="0">
                  <a:pos x="6" y="185"/>
                </a:cxn>
                <a:cxn ang="0">
                  <a:pos x="0" y="178"/>
                </a:cxn>
              </a:cxnLst>
              <a:rect l="0" t="0" r="r" b="b"/>
              <a:pathLst>
                <a:path w="236" h="185">
                  <a:moveTo>
                    <a:pt x="0" y="178"/>
                  </a:moveTo>
                  <a:lnTo>
                    <a:pt x="56" y="129"/>
                  </a:lnTo>
                  <a:lnTo>
                    <a:pt x="112" y="83"/>
                  </a:lnTo>
                  <a:lnTo>
                    <a:pt x="171" y="40"/>
                  </a:lnTo>
                  <a:lnTo>
                    <a:pt x="231" y="0"/>
                  </a:lnTo>
                  <a:lnTo>
                    <a:pt x="236" y="8"/>
                  </a:lnTo>
                  <a:lnTo>
                    <a:pt x="176" y="48"/>
                  </a:lnTo>
                  <a:lnTo>
                    <a:pt x="118" y="90"/>
                  </a:lnTo>
                  <a:lnTo>
                    <a:pt x="61" y="136"/>
                  </a:lnTo>
                  <a:lnTo>
                    <a:pt x="6" y="185"/>
                  </a:lnTo>
                  <a:lnTo>
                    <a:pt x="0" y="178"/>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5" name="Freeform 199"/>
            <p:cNvSpPr>
              <a:spLocks/>
            </p:cNvSpPr>
            <p:nvPr userDrawn="1"/>
          </p:nvSpPr>
          <p:spPr bwMode="auto">
            <a:xfrm>
              <a:off x="333" y="3790"/>
              <a:ext cx="1" cy="1"/>
            </a:xfrm>
            <a:custGeom>
              <a:avLst/>
              <a:gdLst/>
              <a:ahLst/>
              <a:cxnLst>
                <a:cxn ang="0">
                  <a:pos x="0" y="0"/>
                </a:cxn>
                <a:cxn ang="0">
                  <a:pos x="6" y="7"/>
                </a:cxn>
                <a:cxn ang="0">
                  <a:pos x="0" y="0"/>
                </a:cxn>
              </a:cxnLst>
              <a:rect l="0" t="0" r="r" b="b"/>
              <a:pathLst>
                <a:path w="6" h="7">
                  <a:moveTo>
                    <a:pt x="0" y="0"/>
                  </a:moveTo>
                  <a:lnTo>
                    <a:pt x="6" y="7"/>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6" name="Freeform 200"/>
            <p:cNvSpPr>
              <a:spLocks/>
            </p:cNvSpPr>
            <p:nvPr userDrawn="1"/>
          </p:nvSpPr>
          <p:spPr bwMode="auto">
            <a:xfrm>
              <a:off x="366" y="3764"/>
              <a:ext cx="13" cy="11"/>
            </a:xfrm>
            <a:custGeom>
              <a:avLst/>
              <a:gdLst/>
              <a:ahLst/>
              <a:cxnLst>
                <a:cxn ang="0">
                  <a:pos x="5" y="0"/>
                </a:cxn>
                <a:cxn ang="0">
                  <a:pos x="35" y="22"/>
                </a:cxn>
                <a:cxn ang="0">
                  <a:pos x="62" y="43"/>
                </a:cxn>
                <a:cxn ang="0">
                  <a:pos x="88" y="67"/>
                </a:cxn>
                <a:cxn ang="0">
                  <a:pos x="83" y="74"/>
                </a:cxn>
                <a:cxn ang="0">
                  <a:pos x="57" y="50"/>
                </a:cxn>
                <a:cxn ang="0">
                  <a:pos x="30" y="29"/>
                </a:cxn>
                <a:cxn ang="0">
                  <a:pos x="0" y="8"/>
                </a:cxn>
                <a:cxn ang="0">
                  <a:pos x="5" y="0"/>
                </a:cxn>
              </a:cxnLst>
              <a:rect l="0" t="0" r="r" b="b"/>
              <a:pathLst>
                <a:path w="88" h="74">
                  <a:moveTo>
                    <a:pt x="5" y="0"/>
                  </a:moveTo>
                  <a:lnTo>
                    <a:pt x="35" y="22"/>
                  </a:lnTo>
                  <a:lnTo>
                    <a:pt x="62" y="43"/>
                  </a:lnTo>
                  <a:lnTo>
                    <a:pt x="88" y="67"/>
                  </a:lnTo>
                  <a:lnTo>
                    <a:pt x="83" y="74"/>
                  </a:lnTo>
                  <a:lnTo>
                    <a:pt x="57" y="50"/>
                  </a:lnTo>
                  <a:lnTo>
                    <a:pt x="30" y="29"/>
                  </a:lnTo>
                  <a:lnTo>
                    <a:pt x="0" y="8"/>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7" name="Freeform 201"/>
            <p:cNvSpPr>
              <a:spLocks/>
            </p:cNvSpPr>
            <p:nvPr userDrawn="1"/>
          </p:nvSpPr>
          <p:spPr bwMode="auto">
            <a:xfrm>
              <a:off x="366" y="3764"/>
              <a:ext cx="1" cy="1"/>
            </a:xfrm>
            <a:custGeom>
              <a:avLst/>
              <a:gdLst/>
              <a:ahLst/>
              <a:cxnLst>
                <a:cxn ang="0">
                  <a:pos x="0" y="1"/>
                </a:cxn>
                <a:cxn ang="0">
                  <a:pos x="2" y="0"/>
                </a:cxn>
                <a:cxn ang="0">
                  <a:pos x="5" y="1"/>
                </a:cxn>
                <a:cxn ang="0">
                  <a:pos x="0" y="9"/>
                </a:cxn>
                <a:cxn ang="0">
                  <a:pos x="5" y="9"/>
                </a:cxn>
                <a:cxn ang="0">
                  <a:pos x="0" y="1"/>
                </a:cxn>
              </a:cxnLst>
              <a:rect l="0" t="0" r="r" b="b"/>
              <a:pathLst>
                <a:path w="5" h="9">
                  <a:moveTo>
                    <a:pt x="0" y="1"/>
                  </a:moveTo>
                  <a:lnTo>
                    <a:pt x="2" y="0"/>
                  </a:lnTo>
                  <a:lnTo>
                    <a:pt x="5" y="1"/>
                  </a:lnTo>
                  <a:lnTo>
                    <a:pt x="0" y="9"/>
                  </a:lnTo>
                  <a:lnTo>
                    <a:pt x="5" y="9"/>
                  </a:lnTo>
                  <a:lnTo>
                    <a:pt x="0"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8" name="Freeform 202"/>
            <p:cNvSpPr>
              <a:spLocks/>
            </p:cNvSpPr>
            <p:nvPr userDrawn="1"/>
          </p:nvSpPr>
          <p:spPr bwMode="auto">
            <a:xfrm>
              <a:off x="378" y="3774"/>
              <a:ext cx="10" cy="13"/>
            </a:xfrm>
            <a:custGeom>
              <a:avLst/>
              <a:gdLst/>
              <a:ahLst/>
              <a:cxnLst>
                <a:cxn ang="0">
                  <a:pos x="6" y="0"/>
                </a:cxn>
                <a:cxn ang="0">
                  <a:pos x="28" y="27"/>
                </a:cxn>
                <a:cxn ang="0">
                  <a:pos x="49" y="56"/>
                </a:cxn>
                <a:cxn ang="0">
                  <a:pos x="71" y="88"/>
                </a:cxn>
                <a:cxn ang="0">
                  <a:pos x="63" y="93"/>
                </a:cxn>
                <a:cxn ang="0">
                  <a:pos x="42" y="61"/>
                </a:cxn>
                <a:cxn ang="0">
                  <a:pos x="21" y="32"/>
                </a:cxn>
                <a:cxn ang="0">
                  <a:pos x="0" y="6"/>
                </a:cxn>
                <a:cxn ang="0">
                  <a:pos x="6" y="0"/>
                </a:cxn>
              </a:cxnLst>
              <a:rect l="0" t="0" r="r" b="b"/>
              <a:pathLst>
                <a:path w="71" h="93">
                  <a:moveTo>
                    <a:pt x="6" y="0"/>
                  </a:moveTo>
                  <a:lnTo>
                    <a:pt x="28" y="27"/>
                  </a:lnTo>
                  <a:lnTo>
                    <a:pt x="49" y="56"/>
                  </a:lnTo>
                  <a:lnTo>
                    <a:pt x="71" y="88"/>
                  </a:lnTo>
                  <a:lnTo>
                    <a:pt x="63" y="93"/>
                  </a:lnTo>
                  <a:lnTo>
                    <a:pt x="42" y="61"/>
                  </a:lnTo>
                  <a:lnTo>
                    <a:pt x="21" y="32"/>
                  </a:lnTo>
                  <a:lnTo>
                    <a:pt x="0" y="6"/>
                  </a:lnTo>
                  <a:lnTo>
                    <a:pt x="6"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19" name="Freeform 203"/>
            <p:cNvSpPr>
              <a:spLocks/>
            </p:cNvSpPr>
            <p:nvPr userDrawn="1"/>
          </p:nvSpPr>
          <p:spPr bwMode="auto">
            <a:xfrm>
              <a:off x="378" y="3774"/>
              <a:ext cx="1" cy="1"/>
            </a:xfrm>
            <a:custGeom>
              <a:avLst/>
              <a:gdLst/>
              <a:ahLst/>
              <a:cxnLst>
                <a:cxn ang="0">
                  <a:pos x="5" y="0"/>
                </a:cxn>
                <a:cxn ang="0">
                  <a:pos x="6" y="1"/>
                </a:cxn>
                <a:cxn ang="0">
                  <a:pos x="0" y="7"/>
                </a:cxn>
                <a:cxn ang="0">
                  <a:pos x="5" y="0"/>
                </a:cxn>
              </a:cxnLst>
              <a:rect l="0" t="0" r="r" b="b"/>
              <a:pathLst>
                <a:path w="6" h="7">
                  <a:moveTo>
                    <a:pt x="5" y="0"/>
                  </a:moveTo>
                  <a:lnTo>
                    <a:pt x="6" y="1"/>
                  </a:lnTo>
                  <a:lnTo>
                    <a:pt x="0" y="7"/>
                  </a:lnTo>
                  <a:lnTo>
                    <a:pt x="5"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20" name="Freeform 204"/>
            <p:cNvSpPr>
              <a:spLocks/>
            </p:cNvSpPr>
            <p:nvPr userDrawn="1"/>
          </p:nvSpPr>
          <p:spPr bwMode="auto">
            <a:xfrm>
              <a:off x="375" y="3786"/>
              <a:ext cx="13" cy="14"/>
            </a:xfrm>
            <a:custGeom>
              <a:avLst/>
              <a:gdLst/>
              <a:ahLst/>
              <a:cxnLst>
                <a:cxn ang="0">
                  <a:pos x="92" y="7"/>
                </a:cxn>
                <a:cxn ang="0">
                  <a:pos x="49" y="49"/>
                </a:cxn>
                <a:cxn ang="0">
                  <a:pos x="7" y="92"/>
                </a:cxn>
                <a:cxn ang="0">
                  <a:pos x="0" y="87"/>
                </a:cxn>
                <a:cxn ang="0">
                  <a:pos x="42" y="43"/>
                </a:cxn>
                <a:cxn ang="0">
                  <a:pos x="86" y="0"/>
                </a:cxn>
                <a:cxn ang="0">
                  <a:pos x="92" y="7"/>
                </a:cxn>
              </a:cxnLst>
              <a:rect l="0" t="0" r="r" b="b"/>
              <a:pathLst>
                <a:path w="92" h="92">
                  <a:moveTo>
                    <a:pt x="92" y="7"/>
                  </a:moveTo>
                  <a:lnTo>
                    <a:pt x="49" y="49"/>
                  </a:lnTo>
                  <a:lnTo>
                    <a:pt x="7" y="92"/>
                  </a:lnTo>
                  <a:lnTo>
                    <a:pt x="0" y="87"/>
                  </a:lnTo>
                  <a:lnTo>
                    <a:pt x="42" y="43"/>
                  </a:lnTo>
                  <a:lnTo>
                    <a:pt x="86" y="0"/>
                  </a:lnTo>
                  <a:lnTo>
                    <a:pt x="92" y="7"/>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21" name="Freeform 205"/>
            <p:cNvSpPr>
              <a:spLocks/>
            </p:cNvSpPr>
            <p:nvPr userDrawn="1"/>
          </p:nvSpPr>
          <p:spPr bwMode="auto">
            <a:xfrm>
              <a:off x="387" y="3786"/>
              <a:ext cx="1" cy="1"/>
            </a:xfrm>
            <a:custGeom>
              <a:avLst/>
              <a:gdLst/>
              <a:ahLst/>
              <a:cxnLst>
                <a:cxn ang="0">
                  <a:pos x="8" y="1"/>
                </a:cxn>
                <a:cxn ang="0">
                  <a:pos x="10" y="5"/>
                </a:cxn>
                <a:cxn ang="0">
                  <a:pos x="7" y="7"/>
                </a:cxn>
                <a:cxn ang="0">
                  <a:pos x="1" y="0"/>
                </a:cxn>
                <a:cxn ang="0">
                  <a:pos x="0" y="6"/>
                </a:cxn>
                <a:cxn ang="0">
                  <a:pos x="8" y="1"/>
                </a:cxn>
              </a:cxnLst>
              <a:rect l="0" t="0" r="r" b="b"/>
              <a:pathLst>
                <a:path w="10" h="7">
                  <a:moveTo>
                    <a:pt x="8" y="1"/>
                  </a:moveTo>
                  <a:lnTo>
                    <a:pt x="10" y="5"/>
                  </a:lnTo>
                  <a:lnTo>
                    <a:pt x="7" y="7"/>
                  </a:lnTo>
                  <a:lnTo>
                    <a:pt x="1" y="0"/>
                  </a:lnTo>
                  <a:lnTo>
                    <a:pt x="0" y="6"/>
                  </a:lnTo>
                  <a:lnTo>
                    <a:pt x="8" y="1"/>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22" name="Freeform 206"/>
            <p:cNvSpPr>
              <a:spLocks/>
            </p:cNvSpPr>
            <p:nvPr userDrawn="1"/>
          </p:nvSpPr>
          <p:spPr bwMode="auto">
            <a:xfrm>
              <a:off x="328" y="3799"/>
              <a:ext cx="48" cy="132"/>
            </a:xfrm>
            <a:custGeom>
              <a:avLst/>
              <a:gdLst/>
              <a:ahLst/>
              <a:cxnLst>
                <a:cxn ang="0">
                  <a:pos x="333" y="5"/>
                </a:cxn>
                <a:cxn ang="0">
                  <a:pos x="293" y="52"/>
                </a:cxn>
                <a:cxn ang="0">
                  <a:pos x="257" y="99"/>
                </a:cxn>
                <a:cxn ang="0">
                  <a:pos x="239" y="122"/>
                </a:cxn>
                <a:cxn ang="0">
                  <a:pos x="222" y="147"/>
                </a:cxn>
                <a:cxn ang="0">
                  <a:pos x="190" y="197"/>
                </a:cxn>
                <a:cxn ang="0">
                  <a:pos x="161" y="249"/>
                </a:cxn>
                <a:cxn ang="0">
                  <a:pos x="135" y="303"/>
                </a:cxn>
                <a:cxn ang="0">
                  <a:pos x="110" y="358"/>
                </a:cxn>
                <a:cxn ang="0">
                  <a:pos x="90" y="413"/>
                </a:cxn>
                <a:cxn ang="0">
                  <a:pos x="72" y="472"/>
                </a:cxn>
                <a:cxn ang="0">
                  <a:pos x="55" y="531"/>
                </a:cxn>
                <a:cxn ang="0">
                  <a:pos x="41" y="592"/>
                </a:cxn>
                <a:cxn ang="0">
                  <a:pos x="29" y="655"/>
                </a:cxn>
                <a:cxn ang="0">
                  <a:pos x="21" y="720"/>
                </a:cxn>
                <a:cxn ang="0">
                  <a:pos x="14" y="786"/>
                </a:cxn>
                <a:cxn ang="0">
                  <a:pos x="12" y="820"/>
                </a:cxn>
                <a:cxn ang="0">
                  <a:pos x="10" y="855"/>
                </a:cxn>
                <a:cxn ang="0">
                  <a:pos x="9" y="923"/>
                </a:cxn>
                <a:cxn ang="0">
                  <a:pos x="0" y="923"/>
                </a:cxn>
                <a:cxn ang="0">
                  <a:pos x="1" y="855"/>
                </a:cxn>
                <a:cxn ang="0">
                  <a:pos x="3" y="820"/>
                </a:cxn>
                <a:cxn ang="0">
                  <a:pos x="5" y="786"/>
                </a:cxn>
                <a:cxn ang="0">
                  <a:pos x="12" y="720"/>
                </a:cxn>
                <a:cxn ang="0">
                  <a:pos x="20" y="654"/>
                </a:cxn>
                <a:cxn ang="0">
                  <a:pos x="32" y="591"/>
                </a:cxn>
                <a:cxn ang="0">
                  <a:pos x="46" y="530"/>
                </a:cxn>
                <a:cxn ang="0">
                  <a:pos x="63" y="469"/>
                </a:cxn>
                <a:cxn ang="0">
                  <a:pos x="81" y="411"/>
                </a:cxn>
                <a:cxn ang="0">
                  <a:pos x="102" y="353"/>
                </a:cxn>
                <a:cxn ang="0">
                  <a:pos x="127" y="298"/>
                </a:cxn>
                <a:cxn ang="0">
                  <a:pos x="153" y="245"/>
                </a:cxn>
                <a:cxn ang="0">
                  <a:pos x="182" y="192"/>
                </a:cxn>
                <a:cxn ang="0">
                  <a:pos x="214" y="142"/>
                </a:cxn>
                <a:cxn ang="0">
                  <a:pos x="231" y="117"/>
                </a:cxn>
                <a:cxn ang="0">
                  <a:pos x="250" y="93"/>
                </a:cxn>
                <a:cxn ang="0">
                  <a:pos x="287" y="46"/>
                </a:cxn>
                <a:cxn ang="0">
                  <a:pos x="326" y="0"/>
                </a:cxn>
                <a:cxn ang="0">
                  <a:pos x="333" y="5"/>
                </a:cxn>
              </a:cxnLst>
              <a:rect l="0" t="0" r="r" b="b"/>
              <a:pathLst>
                <a:path w="333" h="923">
                  <a:moveTo>
                    <a:pt x="333" y="5"/>
                  </a:moveTo>
                  <a:lnTo>
                    <a:pt x="293" y="52"/>
                  </a:lnTo>
                  <a:lnTo>
                    <a:pt x="257" y="99"/>
                  </a:lnTo>
                  <a:lnTo>
                    <a:pt x="239" y="122"/>
                  </a:lnTo>
                  <a:lnTo>
                    <a:pt x="222" y="147"/>
                  </a:lnTo>
                  <a:lnTo>
                    <a:pt x="190" y="197"/>
                  </a:lnTo>
                  <a:lnTo>
                    <a:pt x="161" y="249"/>
                  </a:lnTo>
                  <a:lnTo>
                    <a:pt x="135" y="303"/>
                  </a:lnTo>
                  <a:lnTo>
                    <a:pt x="110" y="358"/>
                  </a:lnTo>
                  <a:lnTo>
                    <a:pt x="90" y="413"/>
                  </a:lnTo>
                  <a:lnTo>
                    <a:pt x="72" y="472"/>
                  </a:lnTo>
                  <a:lnTo>
                    <a:pt x="55" y="531"/>
                  </a:lnTo>
                  <a:lnTo>
                    <a:pt x="41" y="592"/>
                  </a:lnTo>
                  <a:lnTo>
                    <a:pt x="29" y="655"/>
                  </a:lnTo>
                  <a:lnTo>
                    <a:pt x="21" y="720"/>
                  </a:lnTo>
                  <a:lnTo>
                    <a:pt x="14" y="786"/>
                  </a:lnTo>
                  <a:lnTo>
                    <a:pt x="12" y="820"/>
                  </a:lnTo>
                  <a:lnTo>
                    <a:pt x="10" y="855"/>
                  </a:lnTo>
                  <a:lnTo>
                    <a:pt x="9" y="923"/>
                  </a:lnTo>
                  <a:lnTo>
                    <a:pt x="0" y="923"/>
                  </a:lnTo>
                  <a:lnTo>
                    <a:pt x="1" y="855"/>
                  </a:lnTo>
                  <a:lnTo>
                    <a:pt x="3" y="820"/>
                  </a:lnTo>
                  <a:lnTo>
                    <a:pt x="5" y="786"/>
                  </a:lnTo>
                  <a:lnTo>
                    <a:pt x="12" y="720"/>
                  </a:lnTo>
                  <a:lnTo>
                    <a:pt x="20" y="654"/>
                  </a:lnTo>
                  <a:lnTo>
                    <a:pt x="32" y="591"/>
                  </a:lnTo>
                  <a:lnTo>
                    <a:pt x="46" y="530"/>
                  </a:lnTo>
                  <a:lnTo>
                    <a:pt x="63" y="469"/>
                  </a:lnTo>
                  <a:lnTo>
                    <a:pt x="81" y="411"/>
                  </a:lnTo>
                  <a:lnTo>
                    <a:pt x="102" y="353"/>
                  </a:lnTo>
                  <a:lnTo>
                    <a:pt x="127" y="298"/>
                  </a:lnTo>
                  <a:lnTo>
                    <a:pt x="153" y="245"/>
                  </a:lnTo>
                  <a:lnTo>
                    <a:pt x="182" y="192"/>
                  </a:lnTo>
                  <a:lnTo>
                    <a:pt x="214" y="142"/>
                  </a:lnTo>
                  <a:lnTo>
                    <a:pt x="231" y="117"/>
                  </a:lnTo>
                  <a:lnTo>
                    <a:pt x="250" y="93"/>
                  </a:lnTo>
                  <a:lnTo>
                    <a:pt x="287" y="46"/>
                  </a:lnTo>
                  <a:lnTo>
                    <a:pt x="326" y="0"/>
                  </a:lnTo>
                  <a:lnTo>
                    <a:pt x="333" y="5"/>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sp>
          <p:nvSpPr>
            <p:cNvPr id="9423" name="Freeform 207"/>
            <p:cNvSpPr>
              <a:spLocks/>
            </p:cNvSpPr>
            <p:nvPr userDrawn="1"/>
          </p:nvSpPr>
          <p:spPr bwMode="auto">
            <a:xfrm>
              <a:off x="375" y="3799"/>
              <a:ext cx="1" cy="1"/>
            </a:xfrm>
            <a:custGeom>
              <a:avLst/>
              <a:gdLst/>
              <a:ahLst/>
              <a:cxnLst>
                <a:cxn ang="0">
                  <a:pos x="0" y="0"/>
                </a:cxn>
                <a:cxn ang="0">
                  <a:pos x="7" y="5"/>
                </a:cxn>
                <a:cxn ang="0">
                  <a:pos x="0" y="0"/>
                </a:cxn>
              </a:cxnLst>
              <a:rect l="0" t="0" r="r" b="b"/>
              <a:pathLst>
                <a:path w="7" h="5">
                  <a:moveTo>
                    <a:pt x="0" y="0"/>
                  </a:moveTo>
                  <a:lnTo>
                    <a:pt x="7" y="5"/>
                  </a:lnTo>
                  <a:lnTo>
                    <a:pt x="0" y="0"/>
                  </a:lnTo>
                  <a:close/>
                </a:path>
              </a:pathLst>
            </a:custGeom>
            <a:solidFill>
              <a:srgbClr val="660066"/>
            </a:solidFill>
            <a:ln w="9525">
              <a:noFill/>
              <a:round/>
              <a:headEnd/>
              <a:tailEnd/>
            </a:ln>
          </p:spPr>
          <p:txBody>
            <a:bodyPr/>
            <a:lstStyle/>
            <a:p>
              <a:pPr fontAlgn="base">
                <a:spcBef>
                  <a:spcPct val="0"/>
                </a:spcBef>
                <a:spcAft>
                  <a:spcPct val="0"/>
                </a:spcAft>
              </a:pPr>
              <a:endParaRPr lang="en-US">
                <a:solidFill>
                  <a:srgbClr val="000000"/>
                </a:solidFill>
              </a:endParaRPr>
            </a:p>
          </p:txBody>
        </p:sp>
      </p:grpSp>
      <p:sp>
        <p:nvSpPr>
          <p:cNvPr id="9424" name="Line 208"/>
          <p:cNvSpPr>
            <a:spLocks noChangeShapeType="1"/>
          </p:cNvSpPr>
          <p:nvPr/>
        </p:nvSpPr>
        <p:spPr bwMode="auto">
          <a:xfrm>
            <a:off x="457200" y="1524000"/>
            <a:ext cx="8229600" cy="0"/>
          </a:xfrm>
          <a:prstGeom prst="line">
            <a:avLst/>
          </a:prstGeom>
          <a:noFill/>
          <a:ln w="38100">
            <a:solidFill>
              <a:srgbClr val="800080"/>
            </a:solidFill>
            <a:round/>
            <a:headEnd/>
            <a:tailEnd/>
          </a:ln>
          <a:effectLst/>
        </p:spPr>
        <p:txBody>
          <a:bodyPr/>
          <a:lstStyle/>
          <a:p>
            <a:pPr fontAlgn="base">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175598382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icons+linework copy-09.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Tree>
    <p:extLst>
      <p:ext uri="{BB962C8B-B14F-4D97-AF65-F5344CB8AC3E}">
        <p14:creationId xmlns:p14="http://schemas.microsoft.com/office/powerpoint/2010/main" val="62728874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icons+linework copy-09.png"/>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5" name="TextBox 4"/>
          <p:cNvSpPr txBox="1"/>
          <p:nvPr userDrawn="1"/>
        </p:nvSpPr>
        <p:spPr>
          <a:xfrm>
            <a:off x="6556248" y="6355080"/>
            <a:ext cx="2130552" cy="276999"/>
          </a:xfrm>
          <a:prstGeom prst="rect">
            <a:avLst/>
          </a:prstGeom>
          <a:noFill/>
        </p:spPr>
        <p:txBody>
          <a:bodyPr wrap="square" rtlCol="0">
            <a:spAutoFit/>
          </a:bodyPr>
          <a:lstStyle/>
          <a:p>
            <a:pPr algn="r" defTabSz="457200"/>
            <a:fld id="{1248689E-4BF5-4B7D-BA67-E7217015C550}" type="slidenum">
              <a:rPr lang="en-US" sz="1200" smtClean="0">
                <a:solidFill>
                  <a:prstClr val="black"/>
                </a:solidFill>
                <a:latin typeface="Cabin" pitchFamily="34" charset="0"/>
              </a:rPr>
              <a:pPr algn="r" defTabSz="457200"/>
              <a:t>‹#›</a:t>
            </a:fld>
            <a:endParaRPr lang="en-US" sz="1200" dirty="0">
              <a:solidFill>
                <a:prstClr val="black"/>
              </a:solidFill>
              <a:latin typeface="Cabin" pitchFamily="34" charset="0"/>
            </a:endParaRPr>
          </a:p>
        </p:txBody>
      </p:sp>
    </p:spTree>
    <p:extLst>
      <p:ext uri="{BB962C8B-B14F-4D97-AF65-F5344CB8AC3E}">
        <p14:creationId xmlns:p14="http://schemas.microsoft.com/office/powerpoint/2010/main" val="300503887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icons+linework copy-09.png"/>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5" name="TextBox 4"/>
          <p:cNvSpPr txBox="1"/>
          <p:nvPr userDrawn="1"/>
        </p:nvSpPr>
        <p:spPr>
          <a:xfrm>
            <a:off x="6556248" y="6355080"/>
            <a:ext cx="2130552" cy="276999"/>
          </a:xfrm>
          <a:prstGeom prst="rect">
            <a:avLst/>
          </a:prstGeom>
          <a:noFill/>
        </p:spPr>
        <p:txBody>
          <a:bodyPr wrap="square" rtlCol="0">
            <a:spAutoFit/>
          </a:bodyPr>
          <a:lstStyle/>
          <a:p>
            <a:pPr algn="r" defTabSz="457200"/>
            <a:fld id="{1248689E-4BF5-4B7D-BA67-E7217015C550}" type="slidenum">
              <a:rPr lang="en-US" sz="1200" smtClean="0">
                <a:solidFill>
                  <a:prstClr val="black"/>
                </a:solidFill>
                <a:latin typeface="Cabin" pitchFamily="34" charset="0"/>
              </a:rPr>
              <a:pPr algn="r" defTabSz="457200"/>
              <a:t>‹#›</a:t>
            </a:fld>
            <a:endParaRPr lang="en-US" sz="1200" dirty="0">
              <a:solidFill>
                <a:prstClr val="black"/>
              </a:solidFill>
              <a:latin typeface="Cabin" pitchFamily="34" charset="0"/>
            </a:endParaRPr>
          </a:p>
        </p:txBody>
      </p:sp>
    </p:spTree>
    <p:extLst>
      <p:ext uri="{BB962C8B-B14F-4D97-AF65-F5344CB8AC3E}">
        <p14:creationId xmlns:p14="http://schemas.microsoft.com/office/powerpoint/2010/main" val="365722129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tc.nphhi.org/Archive/EHEN-Events/Leadership-for-Safety-Yes-Its-Personal-A-Workshop-for-CEOs-Board-Members-and-C-Suite-Leaders" TargetMode="External"/><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hyperlink" Target="http://tc.nphhi.org/Collaborate/NAPH-Safety-Network.aspx" TargetMode="External"/><Relationship Id="rId2" Type="http://schemas.openxmlformats.org/officeDocument/2006/relationships/notesSlide" Target="../notesSlides/notesSlide10.xml"/><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3" Type="http://schemas.openxmlformats.org/officeDocument/2006/relationships/hyperlink" Target="http://www.essentialhospitals.org/" TargetMode="External"/><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651000" y="3821114"/>
            <a:ext cx="6045200" cy="408388"/>
          </a:xfrm>
        </p:spPr>
        <p:txBody>
          <a:bodyPr/>
          <a:lstStyle/>
          <a:p>
            <a:r>
              <a:rPr lang="en-US" dirty="0" smtClean="0"/>
              <a:t>Leadership for Safety Web Workshop: Reality Rounding</a:t>
            </a:r>
            <a:endParaRPr lang="en-US" dirty="0"/>
          </a:p>
        </p:txBody>
      </p:sp>
      <p:sp>
        <p:nvSpPr>
          <p:cNvPr id="3" name="Text Placeholder 2"/>
          <p:cNvSpPr>
            <a:spLocks noGrp="1"/>
          </p:cNvSpPr>
          <p:nvPr>
            <p:ph type="body" sz="quarter" idx="15"/>
          </p:nvPr>
        </p:nvSpPr>
        <p:spPr/>
        <p:txBody>
          <a:bodyPr/>
          <a:lstStyle/>
          <a:p>
            <a:r>
              <a:rPr lang="en-US" dirty="0" smtClean="0"/>
              <a:t>Essential Hospitals Engagement Network</a:t>
            </a:r>
          </a:p>
        </p:txBody>
      </p:sp>
      <p:sp>
        <p:nvSpPr>
          <p:cNvPr id="4" name="Content Placeholder 3"/>
          <p:cNvSpPr>
            <a:spLocks noGrp="1"/>
          </p:cNvSpPr>
          <p:nvPr>
            <p:ph sz="quarter" idx="16"/>
          </p:nvPr>
        </p:nvSpPr>
        <p:spPr>
          <a:xfrm>
            <a:off x="1676400" y="4648200"/>
            <a:ext cx="5570538" cy="376335"/>
          </a:xfrm>
        </p:spPr>
        <p:txBody>
          <a:bodyPr/>
          <a:lstStyle/>
          <a:p>
            <a:r>
              <a:rPr lang="en-US" dirty="0" smtClean="0"/>
              <a:t>July 17, 2013</a:t>
            </a:r>
            <a:endParaRPr lang="en-US" dirty="0"/>
          </a:p>
        </p:txBody>
      </p:sp>
      <p:sp>
        <p:nvSpPr>
          <p:cNvPr id="7" name="TextBox 6"/>
          <p:cNvSpPr txBox="1"/>
          <p:nvPr/>
        </p:nvSpPr>
        <p:spPr>
          <a:xfrm>
            <a:off x="8467106" y="6329548"/>
            <a:ext cx="190006" cy="369332"/>
          </a:xfrm>
          <a:prstGeom prst="rect">
            <a:avLst/>
          </a:prstGeom>
          <a:solidFill>
            <a:schemeClr val="bg1"/>
          </a:solidFill>
          <a:ln>
            <a:noFill/>
          </a:ln>
        </p:spPr>
        <p:txBody>
          <a:bodyPr wrap="square" rtlCol="0">
            <a:spAutoFit/>
          </a:bodyPr>
          <a:lstStyle/>
          <a:p>
            <a:pPr defTabSz="457200"/>
            <a:endParaRPr lang="en-US" dirty="0">
              <a:solidFill>
                <a:prstClr val="black"/>
              </a:solidFill>
            </a:endParaRPr>
          </a:p>
        </p:txBody>
      </p:sp>
    </p:spTree>
    <p:extLst>
      <p:ext uri="{BB962C8B-B14F-4D97-AF65-F5344CB8AC3E}">
        <p14:creationId xmlns:p14="http://schemas.microsoft.com/office/powerpoint/2010/main" val="3649269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2"/>
                </a:solidFill>
                <a:latin typeface="Cabin Regular" pitchFamily="34" charset="0"/>
              </a:rPr>
              <a:t>Next </a:t>
            </a:r>
            <a:r>
              <a:rPr lang="en-US" sz="3200" b="1" dirty="0" smtClean="0">
                <a:solidFill>
                  <a:schemeClr val="bg2"/>
                </a:solidFill>
                <a:latin typeface="Cabin Regular" pitchFamily="34" charset="0"/>
              </a:rPr>
              <a:t>Webinar:</a:t>
            </a:r>
            <a:r>
              <a:rPr lang="en-US" sz="3200" b="1" dirty="0">
                <a:solidFill>
                  <a:schemeClr val="bg2"/>
                </a:solidFill>
                <a:latin typeface="Cabin Regular" pitchFamily="34" charset="0"/>
              </a:rPr>
              <a:t/>
            </a:r>
            <a:br>
              <a:rPr lang="en-US" sz="3200" b="1" dirty="0">
                <a:solidFill>
                  <a:schemeClr val="bg2"/>
                </a:solidFill>
                <a:latin typeface="Cabin Regular" pitchFamily="34" charset="0"/>
              </a:rPr>
            </a:br>
            <a:r>
              <a:rPr lang="en-US" sz="2400" b="1" dirty="0" smtClean="0">
                <a:solidFill>
                  <a:schemeClr val="bg2"/>
                </a:solidFill>
                <a:latin typeface="Cabin Regular" pitchFamily="34" charset="0"/>
              </a:rPr>
              <a:t>Thursday August 15 @ 9am PT/10am MT/11am </a:t>
            </a:r>
            <a:r>
              <a:rPr lang="en-US" sz="2400" b="1" dirty="0">
                <a:solidFill>
                  <a:schemeClr val="bg2"/>
                </a:solidFill>
                <a:latin typeface="Cabin Regular" pitchFamily="34" charset="0"/>
              </a:rPr>
              <a:t>CT/ </a:t>
            </a:r>
            <a:r>
              <a:rPr lang="en-US" sz="2400" b="1" dirty="0" smtClean="0">
                <a:solidFill>
                  <a:schemeClr val="bg2"/>
                </a:solidFill>
                <a:latin typeface="Cabin Regular" pitchFamily="34" charset="0"/>
              </a:rPr>
              <a:t>noon </a:t>
            </a:r>
            <a:r>
              <a:rPr lang="en-US" sz="2400" b="1" dirty="0">
                <a:solidFill>
                  <a:schemeClr val="bg2"/>
                </a:solidFill>
                <a:latin typeface="Cabin Regular" pitchFamily="34" charset="0"/>
              </a:rPr>
              <a:t>ET</a:t>
            </a:r>
            <a:endParaRPr lang="en-US" sz="2400" dirty="0">
              <a:solidFill>
                <a:schemeClr val="bg2"/>
              </a:solidFill>
              <a:latin typeface="Cabin Regular" pitchFamily="34" charset="0"/>
            </a:endParaRPr>
          </a:p>
        </p:txBody>
      </p:sp>
      <p:sp>
        <p:nvSpPr>
          <p:cNvPr id="3" name="Content Placeholder 2"/>
          <p:cNvSpPr>
            <a:spLocks noGrp="1"/>
          </p:cNvSpPr>
          <p:nvPr>
            <p:ph idx="1"/>
          </p:nvPr>
        </p:nvSpPr>
        <p:spPr/>
        <p:txBody>
          <a:bodyPr/>
          <a:lstStyle/>
          <a:p>
            <a:pPr marL="0" lvl="0" indent="0">
              <a:buNone/>
            </a:pPr>
            <a:r>
              <a:rPr lang="en-US" b="1" dirty="0" smtClean="0">
                <a:latin typeface="Cabin Regular" pitchFamily="34" charset="0"/>
              </a:rPr>
              <a:t>Assignment</a:t>
            </a:r>
          </a:p>
          <a:p>
            <a:pPr lvl="1">
              <a:buFont typeface="Arial" pitchFamily="34" charset="0"/>
              <a:buChar char="•"/>
            </a:pPr>
            <a:r>
              <a:rPr lang="en-US" dirty="0" smtClean="0">
                <a:latin typeface="Cabin Regular" pitchFamily="34" charset="0"/>
              </a:rPr>
              <a:t>Tell a patient harm story at the board or board quality committee meeting: Be prepared to tell us what you tried and how it went</a:t>
            </a:r>
          </a:p>
          <a:p>
            <a:pPr lvl="1">
              <a:buFont typeface="Arial" pitchFamily="34" charset="0"/>
              <a:buChar char="•"/>
            </a:pPr>
            <a:r>
              <a:rPr lang="en-US" dirty="0" smtClean="0">
                <a:latin typeface="Cabin Regular" pitchFamily="34" charset="0"/>
              </a:rPr>
              <a:t>Display harm measurements to the board using best practices such as eliminating the denominator, displaying names and dates of events, etc.</a:t>
            </a:r>
            <a:endParaRPr lang="en-US" dirty="0">
              <a:latin typeface="Cabin Regular" pitchFamily="34" charset="0"/>
            </a:endParaRPr>
          </a:p>
        </p:txBody>
      </p:sp>
    </p:spTree>
    <p:extLst>
      <p:ext uri="{BB962C8B-B14F-4D97-AF65-F5344CB8AC3E}">
        <p14:creationId xmlns:p14="http://schemas.microsoft.com/office/powerpoint/2010/main" val="1055188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27818271"/>
              </p:ext>
            </p:extLst>
          </p:nvPr>
        </p:nvGraphicFramePr>
        <p:xfrm>
          <a:off x="609600" y="1371600"/>
          <a:ext cx="7871791" cy="4236720"/>
        </p:xfrm>
        <a:graphic>
          <a:graphicData uri="http://schemas.openxmlformats.org/drawingml/2006/table">
            <a:tbl>
              <a:tblPr firstRow="1" bandRow="1">
                <a:tableStyleId>{5C22544A-7EE6-4342-B048-85BDC9FD1C3A}</a:tableStyleId>
              </a:tblPr>
              <a:tblGrid>
                <a:gridCol w="7871791"/>
              </a:tblGrid>
              <a:tr h="4038600">
                <a:tc>
                  <a:txBody>
                    <a:bodyPr/>
                    <a:lstStyle/>
                    <a:p>
                      <a:pPr algn="ctr"/>
                      <a:r>
                        <a:rPr lang="en-US" sz="2600" baseline="0" dirty="0" smtClean="0">
                          <a:solidFill>
                            <a:schemeClr val="tx1"/>
                          </a:solidFill>
                          <a:latin typeface="Cabin Regular" pitchFamily="34" charset="0"/>
                        </a:rPr>
                        <a:t>Leadership for Safety: Yes, It’s Personal</a:t>
                      </a:r>
                    </a:p>
                    <a:p>
                      <a:pPr algn="ctr"/>
                      <a:r>
                        <a:rPr lang="en-US" sz="2400" i="1" baseline="0" dirty="0" smtClean="0">
                          <a:solidFill>
                            <a:schemeClr val="tx1"/>
                          </a:solidFill>
                          <a:latin typeface="Cabin Regular" pitchFamily="34" charset="0"/>
                        </a:rPr>
                        <a:t>A Workshop for CEOs, Board Members and C-Suite Leaders</a:t>
                      </a:r>
                      <a:endParaRPr lang="en-US" sz="2400" i="1" baseline="0" dirty="0">
                        <a:solidFill>
                          <a:schemeClr val="tx1"/>
                        </a:solidFill>
                        <a:latin typeface="Cabin Regular" pitchFamily="34" charset="0"/>
                      </a:endParaRPr>
                    </a:p>
                    <a:p>
                      <a:pPr algn="ctr"/>
                      <a:endParaRPr lang="en-US" sz="2600" i="0" baseline="0" dirty="0" smtClean="0">
                        <a:solidFill>
                          <a:srgbClr val="0070C0"/>
                        </a:solidFill>
                        <a:latin typeface="Cabin Regular" pitchFamily="34" charset="0"/>
                      </a:endParaRPr>
                    </a:p>
                    <a:p>
                      <a:pPr algn="ctr"/>
                      <a:r>
                        <a:rPr lang="en-US" sz="2600" i="0" baseline="0" dirty="0" smtClean="0">
                          <a:solidFill>
                            <a:srgbClr val="0070C0"/>
                          </a:solidFill>
                          <a:latin typeface="Cabin Regular" pitchFamily="34" charset="0"/>
                        </a:rPr>
                        <a:t>October 7, 2013</a:t>
                      </a:r>
                    </a:p>
                    <a:p>
                      <a:pPr algn="ctr"/>
                      <a:r>
                        <a:rPr lang="en-US" sz="2600" i="0" baseline="0" dirty="0" smtClean="0">
                          <a:solidFill>
                            <a:srgbClr val="0070C0"/>
                          </a:solidFill>
                          <a:latin typeface="Cabin Regular" pitchFamily="34" charset="0"/>
                        </a:rPr>
                        <a:t>9:30am – 4:30pm</a:t>
                      </a:r>
                    </a:p>
                    <a:p>
                      <a:pPr algn="ctr"/>
                      <a:r>
                        <a:rPr lang="en-US" sz="2600" i="0" baseline="0" dirty="0" smtClean="0">
                          <a:solidFill>
                            <a:srgbClr val="0070C0"/>
                          </a:solidFill>
                          <a:latin typeface="Cabin Regular" pitchFamily="34" charset="0"/>
                        </a:rPr>
                        <a:t>San Mateo Marriott  </a:t>
                      </a:r>
                      <a:r>
                        <a:rPr lang="en-US" sz="2600" b="0" i="0" baseline="0" dirty="0" smtClean="0">
                          <a:solidFill>
                            <a:srgbClr val="0070C0"/>
                          </a:solidFill>
                          <a:latin typeface="Cabin Regular" pitchFamily="34" charset="0"/>
                        </a:rPr>
                        <a:t>| </a:t>
                      </a:r>
                      <a:r>
                        <a:rPr lang="en-US" sz="2600" i="0" baseline="0" dirty="0" smtClean="0">
                          <a:solidFill>
                            <a:srgbClr val="0070C0"/>
                          </a:solidFill>
                          <a:latin typeface="Cabin Regular" pitchFamily="34" charset="0"/>
                        </a:rPr>
                        <a:t>San Mateo, CA</a:t>
                      </a:r>
                    </a:p>
                    <a:p>
                      <a:pPr algn="ctr"/>
                      <a:endParaRPr lang="en-US" sz="2600" i="0" baseline="0" dirty="0" smtClean="0">
                        <a:solidFill>
                          <a:srgbClr val="0070C0"/>
                        </a:solidFill>
                        <a:latin typeface="Cabin Regular" pitchFamily="34" charset="0"/>
                      </a:endParaRPr>
                    </a:p>
                    <a:p>
                      <a:pPr algn="ctr"/>
                      <a:r>
                        <a:rPr lang="en-US" sz="2000" b="1" kern="1200" dirty="0" smtClean="0">
                          <a:solidFill>
                            <a:srgbClr val="FF0000"/>
                          </a:solidFill>
                          <a:effectLst/>
                          <a:latin typeface="Cabin Regular" pitchFamily="34" charset="0"/>
                          <a:ea typeface="+mn-ea"/>
                          <a:cs typeface="+mn-cs"/>
                        </a:rPr>
                        <a:t>The deadline to register is September 13, 2013</a:t>
                      </a:r>
                    </a:p>
                    <a:p>
                      <a:pPr algn="ctr"/>
                      <a:endParaRPr lang="en-US" sz="1800" b="1" kern="1200" dirty="0" smtClean="0">
                        <a:solidFill>
                          <a:srgbClr val="717073"/>
                        </a:solidFill>
                        <a:effectLst/>
                        <a:latin typeface="Cabin Regular" pitchFamily="34" charset="0"/>
                        <a:ea typeface="+mn-ea"/>
                        <a:cs typeface="+mn-cs"/>
                      </a:endParaRPr>
                    </a:p>
                    <a:p>
                      <a:pPr algn="ctr"/>
                      <a:r>
                        <a:rPr lang="en-US" sz="1800" b="1" i="0" kern="1200" baseline="0" dirty="0" smtClean="0">
                          <a:solidFill>
                            <a:srgbClr val="717073"/>
                          </a:solidFill>
                          <a:effectLst/>
                          <a:latin typeface="Cabin Regular" pitchFamily="34" charset="0"/>
                          <a:ea typeface="+mn-ea"/>
                          <a:cs typeface="+mn-cs"/>
                        </a:rPr>
                        <a:t>For more information, visit: </a:t>
                      </a:r>
                      <a:r>
                        <a:rPr lang="en-US" sz="1800" b="0" i="0" kern="1200" baseline="0" dirty="0" smtClean="0">
                          <a:solidFill>
                            <a:srgbClr val="A00068"/>
                          </a:solidFill>
                          <a:effectLst/>
                          <a:latin typeface="Cabin Regular" pitchFamily="34" charset="0"/>
                          <a:ea typeface="+mn-ea"/>
                          <a:cs typeface="+mn-cs"/>
                          <a:hlinkClick r:id="rId3"/>
                        </a:rPr>
                        <a:t>http://tc.nphhi.org/Archive/EHEN-Events/Leadership-for-Safety-Yes-Its-Personal-A-Workshop-for-CEOs-Board-Members-and-C-Suite-Leaders</a:t>
                      </a:r>
                      <a:endParaRPr lang="en-US" sz="2600" b="0" i="0" baseline="0" dirty="0" smtClean="0">
                        <a:solidFill>
                          <a:srgbClr val="A00068"/>
                        </a:solidFill>
                        <a:latin typeface="Cabin Regular" pitchFamily="34" charset="0"/>
                      </a:endParaRPr>
                    </a:p>
                  </a:txBody>
                  <a:tcPr>
                    <a:solidFill>
                      <a:schemeClr val="accent6">
                        <a:lumMod val="40000"/>
                        <a:lumOff val="60000"/>
                        <a:alpha val="60000"/>
                      </a:schemeClr>
                    </a:solidFill>
                  </a:tcPr>
                </a:tc>
              </a:tr>
            </a:tbl>
          </a:graphicData>
        </a:graphic>
      </p:graphicFrame>
      <p:sp>
        <p:nvSpPr>
          <p:cNvPr id="14338" name="Title 1"/>
          <p:cNvSpPr>
            <a:spLocks noGrp="1"/>
          </p:cNvSpPr>
          <p:nvPr>
            <p:ph type="ctrTitle"/>
          </p:nvPr>
        </p:nvSpPr>
        <p:spPr bwMode="auto">
          <a:xfrm>
            <a:off x="685800" y="533400"/>
            <a:ext cx="5135314" cy="502692"/>
          </a:xfrm>
          <a:prstGeom prst="rect">
            <a:avLst/>
          </a:prstGeom>
          <a:noFill/>
          <a:ln>
            <a:miter lim="800000"/>
            <a:headEnd/>
            <a:tailEnd/>
          </a:ln>
        </p:spPr>
        <p:txBody>
          <a:bodyPr>
            <a:noAutofit/>
          </a:bodyPr>
          <a:lstStyle/>
          <a:p>
            <a:r>
              <a:rPr lang="en-US" dirty="0"/>
              <a:t>Save the date</a:t>
            </a:r>
            <a:r>
              <a:rPr lang="en-US" sz="3200" dirty="0" smtClean="0"/>
              <a:t>…</a:t>
            </a:r>
            <a:endParaRPr lang="en-US" sz="3200" b="1" dirty="0" smtClean="0"/>
          </a:p>
        </p:txBody>
      </p:sp>
      <p:sp>
        <p:nvSpPr>
          <p:cNvPr id="14339" name="Content Placeholder 2"/>
          <p:cNvSpPr>
            <a:spLocks noGrp="1"/>
          </p:cNvSpPr>
          <p:nvPr>
            <p:ph type="subTitle" idx="4294967295"/>
          </p:nvPr>
        </p:nvSpPr>
        <p:spPr bwMode="auto">
          <a:xfrm>
            <a:off x="1143000" y="3429000"/>
            <a:ext cx="8001000" cy="2743200"/>
          </a:xfrm>
          <a:prstGeom prst="rect">
            <a:avLst/>
          </a:prstGeom>
          <a:noFill/>
          <a:ln>
            <a:miter lim="800000"/>
            <a:headEnd/>
            <a:tailEnd/>
          </a:ln>
        </p:spPr>
        <p:txBody>
          <a:bodyPr/>
          <a:lstStyle/>
          <a:p>
            <a:pPr marL="400050" lvl="1" indent="0">
              <a:buNone/>
            </a:pPr>
            <a:endParaRPr lang="en-US" dirty="0" smtClean="0">
              <a:solidFill>
                <a:srgbClr val="1B2764"/>
              </a:solidFill>
            </a:endParaRPr>
          </a:p>
          <a:p>
            <a:pPr marL="0" indent="0">
              <a:buFont typeface="Arial" charset="0"/>
              <a:buNone/>
            </a:pPr>
            <a:endParaRPr lang="en-US" sz="2800" dirty="0" smtClean="0">
              <a:solidFill>
                <a:srgbClr val="FF0000"/>
              </a:solidFill>
            </a:endParaRPr>
          </a:p>
        </p:txBody>
      </p:sp>
    </p:spTree>
    <p:extLst>
      <p:ext uri="{BB962C8B-B14F-4D97-AF65-F5344CB8AC3E}">
        <p14:creationId xmlns:p14="http://schemas.microsoft.com/office/powerpoint/2010/main" val="3469437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618" y="457200"/>
            <a:ext cx="5135314" cy="502692"/>
          </a:xfrm>
        </p:spPr>
        <p:txBody>
          <a:bodyPr/>
          <a:lstStyle/>
          <a:p>
            <a:r>
              <a:rPr lang="en-US" dirty="0" smtClean="0"/>
              <a:t>Thank you for JOINING US!</a:t>
            </a:r>
            <a:endParaRPr lang="en-US" dirty="0"/>
          </a:p>
        </p:txBody>
      </p:sp>
      <p:sp>
        <p:nvSpPr>
          <p:cNvPr id="6" name="TextBox 5"/>
          <p:cNvSpPr txBox="1"/>
          <p:nvPr/>
        </p:nvSpPr>
        <p:spPr>
          <a:xfrm>
            <a:off x="694618" y="1377862"/>
            <a:ext cx="8086125" cy="3847207"/>
          </a:xfrm>
          <a:prstGeom prst="rect">
            <a:avLst/>
          </a:prstGeom>
          <a:noFill/>
        </p:spPr>
        <p:txBody>
          <a:bodyPr wrap="square" rtlCol="0">
            <a:spAutoFit/>
          </a:bodyPr>
          <a:lstStyle/>
          <a:p>
            <a:pPr defTabSz="457200"/>
            <a:endParaRPr lang="en-US" dirty="0" smtClean="0">
              <a:solidFill>
                <a:prstClr val="black"/>
              </a:solidFill>
              <a:latin typeface="Cabin Regular" pitchFamily="34" charset="0"/>
            </a:endParaRPr>
          </a:p>
          <a:p>
            <a:pPr algn="ctr" defTabSz="457200"/>
            <a:r>
              <a:rPr lang="en-US" sz="3200" b="1" dirty="0" smtClean="0">
                <a:solidFill>
                  <a:srgbClr val="717073"/>
                </a:solidFill>
                <a:latin typeface="Cabin Regular" pitchFamily="34" charset="0"/>
              </a:rPr>
              <a:t>Feedback </a:t>
            </a:r>
            <a:r>
              <a:rPr lang="en-US" sz="3200" b="1" dirty="0">
                <a:solidFill>
                  <a:srgbClr val="717073"/>
                </a:solidFill>
                <a:latin typeface="Cabin Regular" pitchFamily="34" charset="0"/>
              </a:rPr>
              <a:t>survey can be accessed in chat </a:t>
            </a:r>
            <a:r>
              <a:rPr lang="en-US" sz="3200" b="1" dirty="0" smtClean="0">
                <a:solidFill>
                  <a:srgbClr val="717073"/>
                </a:solidFill>
                <a:latin typeface="Cabin Regular" pitchFamily="34" charset="0"/>
              </a:rPr>
              <a:t>box.</a:t>
            </a:r>
          </a:p>
          <a:p>
            <a:pPr algn="ctr" defTabSz="457200"/>
            <a:endParaRPr lang="en-US" sz="3200" b="1" dirty="0" smtClean="0">
              <a:solidFill>
                <a:srgbClr val="717073"/>
              </a:solidFill>
              <a:latin typeface="Cabin Regular" pitchFamily="34" charset="0"/>
            </a:endParaRPr>
          </a:p>
          <a:p>
            <a:pPr marL="285750" indent="-285750" defTabSz="457200">
              <a:buFont typeface="Arial" pitchFamily="34" charset="0"/>
              <a:buChar char="•"/>
            </a:pPr>
            <a:endParaRPr lang="en-US" b="1" dirty="0">
              <a:solidFill>
                <a:prstClr val="black"/>
              </a:solidFill>
              <a:latin typeface="Cabin Regular" pitchFamily="34" charset="0"/>
            </a:endParaRPr>
          </a:p>
          <a:p>
            <a:pPr defTabSz="457200"/>
            <a:endParaRPr lang="en-US" b="1" dirty="0" smtClean="0">
              <a:solidFill>
                <a:prstClr val="black"/>
              </a:solidFill>
              <a:latin typeface="Cabin Regular" pitchFamily="34" charset="0"/>
            </a:endParaRPr>
          </a:p>
          <a:p>
            <a:pPr defTabSz="457200"/>
            <a:endParaRPr lang="en-US" b="1" dirty="0">
              <a:solidFill>
                <a:prstClr val="black"/>
              </a:solidFill>
              <a:latin typeface="Cabin Regular" pitchFamily="34" charset="0"/>
            </a:endParaRPr>
          </a:p>
          <a:p>
            <a:pPr defTabSz="457200"/>
            <a:endParaRPr lang="en-US" b="1" dirty="0" smtClean="0">
              <a:solidFill>
                <a:prstClr val="black"/>
              </a:solidFill>
              <a:latin typeface="Cabin Regular" pitchFamily="34" charset="0"/>
            </a:endParaRPr>
          </a:p>
          <a:p>
            <a:pPr defTabSz="457200"/>
            <a:endParaRPr lang="en-US" b="1" dirty="0">
              <a:solidFill>
                <a:prstClr val="black"/>
              </a:solidFill>
              <a:latin typeface="Cabin Regular" pitchFamily="34" charset="0"/>
            </a:endParaRPr>
          </a:p>
          <a:p>
            <a:pPr defTabSz="457200"/>
            <a:endParaRPr lang="en-US" b="1" dirty="0">
              <a:solidFill>
                <a:prstClr val="black"/>
              </a:solidFill>
              <a:latin typeface="Cabin Regular" pitchFamily="34" charset="0"/>
            </a:endParaRPr>
          </a:p>
          <a:p>
            <a:pPr defTabSz="457200"/>
            <a:endParaRPr lang="en-US" b="1" dirty="0">
              <a:solidFill>
                <a:prstClr val="black"/>
              </a:solidFill>
              <a:latin typeface="Cabin Regular" pitchFamily="34" charset="0"/>
            </a:endParaRPr>
          </a:p>
          <a:p>
            <a:pPr defTabSz="457200"/>
            <a:r>
              <a:rPr lang="en-US" b="1" dirty="0" smtClean="0">
                <a:solidFill>
                  <a:srgbClr val="717073"/>
                </a:solidFill>
                <a:latin typeface="Cabin Regular" pitchFamily="34" charset="0"/>
              </a:rPr>
              <a:t>Essential Hospitals Engagement Network website: </a:t>
            </a:r>
            <a:r>
              <a:rPr lang="en-US" dirty="0">
                <a:solidFill>
                  <a:prstClr val="black"/>
                </a:solidFill>
                <a:latin typeface="Cabin Regular" pitchFamily="34" charset="0"/>
                <a:hlinkClick r:id="rId3"/>
              </a:rPr>
              <a:t>http://tc.nphhi.org/Collaborate/NAPH-Safety-Network.aspx</a:t>
            </a:r>
            <a:endParaRPr lang="en-US" b="1" dirty="0">
              <a:solidFill>
                <a:prstClr val="black"/>
              </a:solidFill>
              <a:latin typeface="Cabin Regular" pitchFamily="34" charset="0"/>
            </a:endParaRPr>
          </a:p>
        </p:txBody>
      </p:sp>
    </p:spTree>
    <p:extLst>
      <p:ext uri="{BB962C8B-B14F-4D97-AF65-F5344CB8AC3E}">
        <p14:creationId xmlns:p14="http://schemas.microsoft.com/office/powerpoint/2010/main" val="2501988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Our new Name</a:t>
            </a:r>
            <a:endParaRPr lang="en-US" dirty="0"/>
          </a:p>
        </p:txBody>
      </p:sp>
      <p:sp>
        <p:nvSpPr>
          <p:cNvPr id="6" name="TextBox 5"/>
          <p:cNvSpPr txBox="1"/>
          <p:nvPr/>
        </p:nvSpPr>
        <p:spPr>
          <a:xfrm>
            <a:off x="694618" y="1415441"/>
            <a:ext cx="8186333" cy="4524315"/>
          </a:xfrm>
          <a:prstGeom prst="rect">
            <a:avLst/>
          </a:prstGeom>
          <a:noFill/>
        </p:spPr>
        <p:txBody>
          <a:bodyPr wrap="square" rtlCol="0">
            <a:spAutoFit/>
          </a:bodyPr>
          <a:lstStyle/>
          <a:p>
            <a:pPr defTabSz="457200"/>
            <a:r>
              <a:rPr lang="en-US" dirty="0">
                <a:solidFill>
                  <a:prstClr val="black">
                    <a:lumMod val="75000"/>
                    <a:lumOff val="25000"/>
                  </a:prstClr>
                </a:solidFill>
                <a:latin typeface="Cabin Regular"/>
                <a:cs typeface="Cabin Regular"/>
              </a:rPr>
              <a:t>We’ve rebranded! The National Association of Public Hospitals and Health Systems is now </a:t>
            </a:r>
            <a:r>
              <a:rPr lang="en-US" b="1" dirty="0">
                <a:solidFill>
                  <a:prstClr val="black">
                    <a:lumMod val="75000"/>
                    <a:lumOff val="25000"/>
                  </a:prstClr>
                </a:solidFill>
                <a:latin typeface="Cabin Regular"/>
                <a:cs typeface="Cabin Regular"/>
              </a:rPr>
              <a:t>America’s Essential Hospitals</a:t>
            </a:r>
            <a:r>
              <a:rPr lang="en-US" dirty="0">
                <a:solidFill>
                  <a:prstClr val="black">
                    <a:lumMod val="75000"/>
                    <a:lumOff val="25000"/>
                  </a:prstClr>
                </a:solidFill>
                <a:latin typeface="Cabin Regular"/>
                <a:cs typeface="Cabin Regular"/>
              </a:rPr>
              <a:t>.</a:t>
            </a:r>
          </a:p>
          <a:p>
            <a:pPr defTabSz="457200"/>
            <a:r>
              <a:rPr lang="en-US" dirty="0">
                <a:solidFill>
                  <a:prstClr val="black">
                    <a:lumMod val="75000"/>
                    <a:lumOff val="25000"/>
                  </a:prstClr>
                </a:solidFill>
                <a:latin typeface="Cabin Regular"/>
                <a:cs typeface="Cabin Regular"/>
              </a:rPr>
              <a:t> </a:t>
            </a:r>
          </a:p>
          <a:p>
            <a:pPr defTabSz="457200"/>
            <a:r>
              <a:rPr lang="en-US" dirty="0">
                <a:solidFill>
                  <a:prstClr val="black">
                    <a:lumMod val="75000"/>
                    <a:lumOff val="25000"/>
                  </a:prstClr>
                </a:solidFill>
                <a:latin typeface="Cabin Regular"/>
                <a:cs typeface="Cabin Regular"/>
              </a:rPr>
              <a:t>Although we’ve changed our name, our mission is the same: to champion hospitals and health systems that provide the highest quality of service to all by achieving the best health out</a:t>
            </a:r>
            <a:r>
              <a:rPr lang="en-US" dirty="0">
                <a:solidFill>
                  <a:srgbClr val="717073"/>
                </a:solidFill>
                <a:latin typeface="Cabin Regular"/>
                <a:cs typeface="Cabin Regular"/>
              </a:rPr>
              <a:t>comes</a:t>
            </a:r>
            <a:r>
              <a:rPr lang="en-US" dirty="0">
                <a:solidFill>
                  <a:prstClr val="black">
                    <a:lumMod val="75000"/>
                    <a:lumOff val="25000"/>
                  </a:prstClr>
                </a:solidFill>
                <a:latin typeface="Cabin Regular"/>
                <a:cs typeface="Cabin Regular"/>
              </a:rPr>
              <a:t> for every patient, especially those in greatest need. The new name underscores our members’ continuing public commitment and the essential nature of our work to care for the most vulnerable and provide vital community services, such as trauma care and disaster response.</a:t>
            </a:r>
          </a:p>
          <a:p>
            <a:pPr defTabSz="457200"/>
            <a:endParaRPr lang="en-US" dirty="0">
              <a:solidFill>
                <a:prstClr val="black">
                  <a:lumMod val="75000"/>
                  <a:lumOff val="25000"/>
                </a:prstClr>
              </a:solidFill>
              <a:latin typeface="Cabin Regular"/>
              <a:cs typeface="Cabin Regular"/>
            </a:endParaRPr>
          </a:p>
          <a:p>
            <a:pPr defTabSz="457200"/>
            <a:r>
              <a:rPr lang="en-US" dirty="0">
                <a:solidFill>
                  <a:prstClr val="black">
                    <a:lumMod val="75000"/>
                    <a:lumOff val="25000"/>
                  </a:prstClr>
                </a:solidFill>
                <a:latin typeface="Cabin Regular"/>
                <a:cs typeface="Cabin Regular"/>
              </a:rPr>
              <a:t>This is an exciting time for us and our members, as we lean forward into new care models, opportunities and challenges of reform, and quality and safety innovations that often take root in our member systems.</a:t>
            </a:r>
          </a:p>
          <a:p>
            <a:pPr defTabSz="457200"/>
            <a:endParaRPr lang="en-US" dirty="0">
              <a:solidFill>
                <a:prstClr val="black">
                  <a:lumMod val="75000"/>
                  <a:lumOff val="25000"/>
                </a:prstClr>
              </a:solidFill>
              <a:latin typeface="Cabin Regular"/>
              <a:cs typeface="Cabin Regular"/>
            </a:endParaRPr>
          </a:p>
          <a:p>
            <a:pPr defTabSz="457200"/>
            <a:r>
              <a:rPr lang="en-US" dirty="0">
                <a:solidFill>
                  <a:prstClr val="black">
                    <a:lumMod val="75000"/>
                    <a:lumOff val="25000"/>
                  </a:prstClr>
                </a:solidFill>
                <a:latin typeface="Cabin Regular"/>
                <a:cs typeface="Cabin Regular"/>
              </a:rPr>
              <a:t>Our new website address: </a:t>
            </a:r>
            <a:r>
              <a:rPr lang="en-US" dirty="0" smtClean="0">
                <a:solidFill>
                  <a:prstClr val="black">
                    <a:lumMod val="75000"/>
                    <a:lumOff val="25000"/>
                  </a:prstClr>
                </a:solidFill>
                <a:latin typeface="Cabin Regular"/>
                <a:cs typeface="Cabin Regular"/>
                <a:hlinkClick r:id="rId3"/>
              </a:rPr>
              <a:t>www.EssentialHospitals.org</a:t>
            </a:r>
            <a:endParaRPr lang="en-US" dirty="0" smtClean="0">
              <a:solidFill>
                <a:prstClr val="black">
                  <a:lumMod val="75000"/>
                  <a:lumOff val="25000"/>
                </a:prstClr>
              </a:solidFill>
              <a:latin typeface="Cabin Regular"/>
              <a:cs typeface="Cabin Regular"/>
            </a:endParaRPr>
          </a:p>
          <a:p>
            <a:pPr defTabSz="457200"/>
            <a:endParaRPr lang="en-US" dirty="0">
              <a:solidFill>
                <a:prstClr val="black">
                  <a:lumMod val="75000"/>
                  <a:lumOff val="25000"/>
                </a:prstClr>
              </a:solidFill>
              <a:latin typeface="Cabin Regular"/>
              <a:cs typeface="Cabin Regular"/>
            </a:endParaRPr>
          </a:p>
        </p:txBody>
      </p:sp>
    </p:spTree>
    <p:extLst>
      <p:ext uri="{BB962C8B-B14F-4D97-AF65-F5344CB8AC3E}">
        <p14:creationId xmlns:p14="http://schemas.microsoft.com/office/powerpoint/2010/main" val="1197141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“Q&amp;A” and Chat </a:t>
            </a:r>
            <a:endParaRPr lang="en-US" dirty="0"/>
          </a:p>
        </p:txBody>
      </p:sp>
      <p:sp>
        <p:nvSpPr>
          <p:cNvPr id="7" name="TextBox 6"/>
          <p:cNvSpPr txBox="1"/>
          <p:nvPr/>
        </p:nvSpPr>
        <p:spPr>
          <a:xfrm>
            <a:off x="533400" y="2184139"/>
            <a:ext cx="2750038" cy="2585323"/>
          </a:xfrm>
          <a:prstGeom prst="rect">
            <a:avLst/>
          </a:prstGeom>
          <a:noFill/>
        </p:spPr>
        <p:txBody>
          <a:bodyPr wrap="square" rtlCol="0">
            <a:spAutoFit/>
          </a:bodyPr>
          <a:lstStyle/>
          <a:p>
            <a:r>
              <a:rPr lang="en-US" dirty="0">
                <a:solidFill>
                  <a:prstClr val="black">
                    <a:lumMod val="75000"/>
                    <a:lumOff val="25000"/>
                  </a:prstClr>
                </a:solidFill>
                <a:latin typeface="Cabin Regular"/>
                <a:cs typeface="Cabin Regular"/>
              </a:rPr>
              <a:t>Please use the Chat Box on the webinar screen to type your question or comment at any time.</a:t>
            </a:r>
          </a:p>
          <a:p>
            <a:endParaRPr lang="en-US" dirty="0">
              <a:solidFill>
                <a:prstClr val="black">
                  <a:lumMod val="75000"/>
                  <a:lumOff val="25000"/>
                </a:prstClr>
              </a:solidFill>
              <a:latin typeface="Cabin Regular"/>
              <a:cs typeface="Cabin Regular"/>
            </a:endParaRPr>
          </a:p>
          <a:p>
            <a:r>
              <a:rPr lang="en-US" b="1" dirty="0">
                <a:solidFill>
                  <a:prstClr val="black">
                    <a:lumMod val="75000"/>
                    <a:lumOff val="25000"/>
                  </a:prstClr>
                </a:solidFill>
                <a:latin typeface="Cabin Regular"/>
                <a:cs typeface="Cabin Regular"/>
              </a:rPr>
              <a:t>NOW: Use the Chat Box to sign in. Enter your organization and names of all people in the room.</a:t>
            </a:r>
          </a:p>
        </p:txBody>
      </p:sp>
      <p:pic>
        <p:nvPicPr>
          <p:cNvPr id="5" name="Picture 2" descr="Please use the Chat Box on the webinar screen to type your question or comment at any time.&#10;&#10;NOW: Use the Chat Box to sign in. Enter your organization and names of all people in the room.&#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562" y="1812925"/>
            <a:ext cx="315277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59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sz="3200" dirty="0" smtClean="0"/>
              <a:t>Remember This?</a:t>
            </a:r>
            <a:br>
              <a:rPr lang="en-US" sz="3200" dirty="0" smtClean="0"/>
            </a:br>
            <a:r>
              <a:rPr lang="en-US" sz="3200" b="1" i="1" dirty="0" smtClean="0"/>
              <a:t>Action Planning Checklist</a:t>
            </a:r>
            <a:endParaRPr lang="en-US" sz="3200" b="1"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6781457"/>
              </p:ext>
            </p:extLst>
          </p:nvPr>
        </p:nvGraphicFramePr>
        <p:xfrm>
          <a:off x="304800" y="1219199"/>
          <a:ext cx="8686800" cy="5385891"/>
        </p:xfrm>
        <a:graphic>
          <a:graphicData uri="http://schemas.openxmlformats.org/drawingml/2006/table">
            <a:tbl>
              <a:tblPr firstRow="1" bandRow="1">
                <a:tableStyleId>{073A0DAA-6AF3-43AB-8588-CEC1D06C72B9}</a:tableStyleId>
              </a:tblPr>
              <a:tblGrid>
                <a:gridCol w="4343400"/>
                <a:gridCol w="4343400"/>
              </a:tblGrid>
              <a:tr h="324446">
                <a:tc>
                  <a:txBody>
                    <a:bodyPr/>
                    <a:lstStyle/>
                    <a:p>
                      <a:r>
                        <a:rPr lang="en-US" sz="1600" dirty="0" smtClean="0"/>
                        <a:t>Leadership</a:t>
                      </a:r>
                      <a:r>
                        <a:rPr lang="en-US" sz="1600" baseline="0" dirty="0" smtClean="0"/>
                        <a:t> Behaviors and Tools</a:t>
                      </a:r>
                      <a:endParaRPr lang="en-US" sz="1600" dirty="0"/>
                    </a:p>
                  </a:txBody>
                  <a:tcPr/>
                </a:tc>
                <a:tc>
                  <a:txBody>
                    <a:bodyPr/>
                    <a:lstStyle/>
                    <a:p>
                      <a:r>
                        <a:rPr lang="en-US" sz="1600" dirty="0" smtClean="0"/>
                        <a:t>Actions Planned</a:t>
                      </a:r>
                      <a:endParaRPr lang="en-US" sz="1600" dirty="0"/>
                    </a:p>
                  </a:txBody>
                  <a:tcPr/>
                </a:tc>
              </a:tr>
              <a:tr h="560003">
                <a:tc>
                  <a:txBody>
                    <a:bodyPr/>
                    <a:lstStyle/>
                    <a:p>
                      <a:r>
                        <a:rPr lang="en-US" sz="1600" b="1" dirty="0" smtClean="0">
                          <a:solidFill>
                            <a:srgbClr val="7030A0"/>
                          </a:solidFill>
                        </a:rPr>
                        <a:t>Take personal ownership of safety</a:t>
                      </a:r>
                      <a:r>
                        <a:rPr lang="en-US" sz="1600" b="1" baseline="0" dirty="0" smtClean="0">
                          <a:solidFill>
                            <a:srgbClr val="7030A0"/>
                          </a:solidFill>
                        </a:rPr>
                        <a:t> in your organization</a:t>
                      </a:r>
                      <a:endParaRPr lang="en-US" sz="1600" b="1" dirty="0">
                        <a:solidFill>
                          <a:srgbClr val="7030A0"/>
                        </a:solidFill>
                      </a:endParaRPr>
                    </a:p>
                  </a:txBody>
                  <a:tcPr/>
                </a:tc>
                <a:tc>
                  <a:txBody>
                    <a:bodyPr/>
                    <a:lstStyle/>
                    <a:p>
                      <a:endParaRPr lang="en-US" sz="1600" dirty="0"/>
                    </a:p>
                  </a:txBody>
                  <a:tcPr/>
                </a:tc>
              </a:tr>
              <a:tr h="560003">
                <a:tc>
                  <a:txBody>
                    <a:bodyPr/>
                    <a:lstStyle/>
                    <a:p>
                      <a:r>
                        <a:rPr lang="en-US" sz="1600" dirty="0" smtClean="0"/>
                        <a:t>Eliminate the denominator:</a:t>
                      </a:r>
                      <a:r>
                        <a:rPr lang="en-US" sz="1600" baseline="0" dirty="0" smtClean="0"/>
                        <a:t> How many patients did we harm last year?</a:t>
                      </a:r>
                      <a:endParaRPr lang="en-US" sz="1600" dirty="0"/>
                    </a:p>
                  </a:txBody>
                  <a:tcPr/>
                </a:tc>
                <a:tc>
                  <a:txBody>
                    <a:bodyPr/>
                    <a:lstStyle/>
                    <a:p>
                      <a:endParaRPr lang="en-US" sz="1600" dirty="0"/>
                    </a:p>
                  </a:txBody>
                  <a:tcPr/>
                </a:tc>
              </a:tr>
              <a:tr h="560003">
                <a:tc>
                  <a:txBody>
                    <a:bodyPr/>
                    <a:lstStyle/>
                    <a:p>
                      <a:r>
                        <a:rPr lang="en-US" sz="1600" dirty="0" smtClean="0"/>
                        <a:t>Be</a:t>
                      </a:r>
                      <a:r>
                        <a:rPr lang="en-US" sz="1600" baseline="0" dirty="0" smtClean="0"/>
                        <a:t> transparent: wall displays, open discussion of serious safety events…</a:t>
                      </a:r>
                      <a:endParaRPr lang="en-US" sz="1600" dirty="0"/>
                    </a:p>
                  </a:txBody>
                  <a:tcPr/>
                </a:tc>
                <a:tc>
                  <a:txBody>
                    <a:bodyPr/>
                    <a:lstStyle/>
                    <a:p>
                      <a:endParaRPr lang="en-US" sz="1600" dirty="0"/>
                    </a:p>
                  </a:txBody>
                  <a:tcPr/>
                </a:tc>
              </a:tr>
              <a:tr h="560003">
                <a:tc>
                  <a:txBody>
                    <a:bodyPr/>
                    <a:lstStyle/>
                    <a:p>
                      <a:r>
                        <a:rPr lang="en-US" sz="1600" dirty="0" smtClean="0"/>
                        <a:t>Start every meeting with a patient</a:t>
                      </a:r>
                      <a:r>
                        <a:rPr lang="en-US" sz="1600" baseline="0" dirty="0" smtClean="0"/>
                        <a:t> </a:t>
                      </a:r>
                      <a:r>
                        <a:rPr lang="en-US" sz="1600" dirty="0" smtClean="0"/>
                        <a:t>story</a:t>
                      </a:r>
                      <a:endParaRPr lang="en-US" sz="1600" dirty="0"/>
                    </a:p>
                  </a:txBody>
                  <a:tcPr/>
                </a:tc>
                <a:tc>
                  <a:txBody>
                    <a:bodyPr/>
                    <a:lstStyle/>
                    <a:p>
                      <a:endParaRPr lang="en-US" sz="1600"/>
                    </a:p>
                  </a:txBody>
                  <a:tcPr/>
                </a:tc>
              </a:tr>
              <a:tr h="560003">
                <a:tc>
                  <a:txBody>
                    <a:bodyPr/>
                    <a:lstStyle/>
                    <a:p>
                      <a:r>
                        <a:rPr lang="en-US" sz="1600" dirty="0" smtClean="0"/>
                        <a:t>Frame</a:t>
                      </a:r>
                      <a:r>
                        <a:rPr lang="en-US" sz="1600" baseline="0" dirty="0" smtClean="0"/>
                        <a:t> safety aims in reference to the theoretical ideal</a:t>
                      </a:r>
                      <a:endParaRPr lang="en-US" sz="1600" dirty="0"/>
                    </a:p>
                  </a:txBody>
                  <a:tcPr/>
                </a:tc>
                <a:tc>
                  <a:txBody>
                    <a:bodyPr/>
                    <a:lstStyle/>
                    <a:p>
                      <a:endParaRPr lang="en-US" sz="1600" dirty="0"/>
                    </a:p>
                  </a:txBody>
                  <a:tcPr/>
                </a:tc>
              </a:tr>
              <a:tr h="560003">
                <a:tc>
                  <a:txBody>
                    <a:bodyPr/>
                    <a:lstStyle/>
                    <a:p>
                      <a:r>
                        <a:rPr lang="en-US" sz="1600" b="1" dirty="0" smtClean="0">
                          <a:solidFill>
                            <a:srgbClr val="7030A0"/>
                          </a:solidFill>
                        </a:rPr>
                        <a:t>Do</a:t>
                      </a:r>
                      <a:r>
                        <a:rPr lang="en-US" sz="1600" b="1" baseline="0" dirty="0" smtClean="0">
                          <a:solidFill>
                            <a:srgbClr val="7030A0"/>
                          </a:solidFill>
                        </a:rPr>
                        <a:t> “reality rounding” on key safety practices</a:t>
                      </a:r>
                      <a:endParaRPr lang="en-US" sz="1600" b="1" dirty="0">
                        <a:solidFill>
                          <a:srgbClr val="7030A0"/>
                        </a:solidFill>
                      </a:endParaRPr>
                    </a:p>
                  </a:txBody>
                  <a:tcPr/>
                </a:tc>
                <a:tc>
                  <a:txBody>
                    <a:bodyPr/>
                    <a:lstStyle/>
                    <a:p>
                      <a:endParaRPr lang="en-US" sz="1600" dirty="0"/>
                    </a:p>
                  </a:txBody>
                  <a:tcPr/>
                </a:tc>
              </a:tr>
              <a:tr h="324446">
                <a:tc>
                  <a:txBody>
                    <a:bodyPr/>
                    <a:lstStyle/>
                    <a:p>
                      <a:r>
                        <a:rPr lang="en-US" sz="1600" dirty="0" smtClean="0"/>
                        <a:t>Executive</a:t>
                      </a:r>
                      <a:r>
                        <a:rPr lang="en-US" sz="1600" baseline="0" dirty="0" smtClean="0"/>
                        <a:t> visits to safety teams</a:t>
                      </a:r>
                      <a:endParaRPr lang="en-US" sz="1600" dirty="0"/>
                    </a:p>
                  </a:txBody>
                  <a:tcPr/>
                </a:tc>
                <a:tc>
                  <a:txBody>
                    <a:bodyPr/>
                    <a:lstStyle/>
                    <a:p>
                      <a:endParaRPr lang="en-US" sz="1600" dirty="0"/>
                    </a:p>
                  </a:txBody>
                  <a:tcPr/>
                </a:tc>
              </a:tr>
              <a:tr h="324446">
                <a:tc>
                  <a:txBody>
                    <a:bodyPr/>
                    <a:lstStyle/>
                    <a:p>
                      <a:r>
                        <a:rPr lang="en-US" sz="1600" dirty="0" smtClean="0"/>
                        <a:t>Daily safety huddle</a:t>
                      </a:r>
                      <a:endParaRPr lang="en-US" sz="1600" dirty="0"/>
                    </a:p>
                  </a:txBody>
                  <a:tcPr/>
                </a:tc>
                <a:tc>
                  <a:txBody>
                    <a:bodyPr/>
                    <a:lstStyle/>
                    <a:p>
                      <a:endParaRPr lang="en-US" sz="1600" dirty="0"/>
                    </a:p>
                  </a:txBody>
                  <a:tcPr/>
                </a:tc>
              </a:tr>
              <a:tr h="924448">
                <a:tc>
                  <a:txBody>
                    <a:bodyPr/>
                    <a:lstStyle/>
                    <a:p>
                      <a:r>
                        <a:rPr lang="en-US" sz="1600" dirty="0" smtClean="0"/>
                        <a:t>Make hard decisions that change the culture—on</a:t>
                      </a:r>
                      <a:r>
                        <a:rPr lang="en-US" sz="1600" baseline="0" dirty="0" smtClean="0"/>
                        <a:t> both values and technical performance!</a:t>
                      </a:r>
                      <a:endParaRPr lang="en-US" sz="1600" dirty="0"/>
                    </a:p>
                  </a:txBody>
                  <a:tcPr/>
                </a:tc>
                <a:tc>
                  <a:txBody>
                    <a:bodyPr/>
                    <a:lstStyle/>
                    <a:p>
                      <a:endParaRPr lang="en-US" sz="1600" dirty="0"/>
                    </a:p>
                  </a:txBody>
                  <a:tcPr/>
                </a:tc>
              </a:tr>
            </a:tbl>
          </a:graphicData>
        </a:graphic>
      </p:graphicFrame>
    </p:spTree>
    <p:extLst>
      <p:ext uri="{BB962C8B-B14F-4D97-AF65-F5344CB8AC3E}">
        <p14:creationId xmlns:p14="http://schemas.microsoft.com/office/powerpoint/2010/main" val="3389686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1020762"/>
          </a:xfrm>
        </p:spPr>
        <p:txBody>
          <a:bodyPr>
            <a:noAutofit/>
          </a:bodyPr>
          <a:lstStyle/>
          <a:p>
            <a:r>
              <a:rPr lang="en-US" sz="3200" b="1" i="1" dirty="0" smtClean="0">
                <a:latin typeface="Cabin Regular" pitchFamily="34" charset="0"/>
              </a:rPr>
              <a:t>Let’s start with the easier assignment. Do you </a:t>
            </a:r>
            <a:r>
              <a:rPr lang="en-US" sz="3200" b="1" i="1" u="sng" dirty="0" smtClean="0">
                <a:latin typeface="Cabin Regular" pitchFamily="34" charset="0"/>
              </a:rPr>
              <a:t>really</a:t>
            </a:r>
            <a:r>
              <a:rPr lang="en-US" sz="3200" b="1" i="1" dirty="0" smtClean="0">
                <a:latin typeface="Cabin Regular" pitchFamily="34" charset="0"/>
              </a:rPr>
              <a:t> know what’s happening on the front lines?</a:t>
            </a:r>
            <a:r>
              <a:rPr lang="en-US" sz="3200" b="1" i="1" dirty="0" smtClean="0"/>
              <a:t/>
            </a:r>
            <a:br>
              <a:rPr lang="en-US" sz="3200" b="1" i="1" dirty="0" smtClean="0"/>
            </a:br>
            <a:endParaRPr lang="en-US" sz="3200" b="1" dirty="0"/>
          </a:p>
        </p:txBody>
      </p:sp>
      <p:sp>
        <p:nvSpPr>
          <p:cNvPr id="20482" name="AutoShape 2" descr="data:image/jpeg;base64,/9j/4AAQSkZJRgABAQAAAQABAAD/2wCEAAkGBhQSERUUExMWFRUWGBcaFxcXGBgYGhodGBsYGRoYGR0gHCgeGh0jHBwXIC8gJCcpLCwsHCAxNTAqNScrLCoBCQoKBQUFDQUFDSkYEhgpKSkpKSkpKSkpKSkpKSkpKSkpKSkpKSkpKSkpKSkpKSkpKSkpKSkpKSkpKSkpKSkpKf/AABEIAMoA+QMBIgACEQEDEQH/xAAbAAACAwEBAQAAAAAAAAAAAAAEBQIDBgcBAP/EAEUQAAIBAgQDBQUFBQcDAwUAAAECEQMhAAQSMQVBUQYTImFxMlKBkbFCocHR8BQVI2LhBxZTcoKi8VSSkzPC0iRDY2Sy/8QAFAEBAAAAAAAAAAAAAAAAAAAAAP/EABQRAQAAAAAAAAAAAAAAAAAAAAD/2gAMAwEAAhEDEQA/AO10VGkYk1EHlhdwzi61PCJDROlhysJB2O458xhjrwAzcOU8hiH7rToMF95jzvMAH+616DEW4WnQYO14ixwAJ4UnQY8/dKdBg2cfTgATwhPdGIHg6e6MMNWIlsAAeDJ0GI/udPdGDnrAYXZzjdOmpZ2VFHNiFHzOAn+5090Y+/c9P3RjP1f7TMmp/wDXB81VyPnpg/DD3NcYVaXeSCCAV/mkSseu/pgJjg9P3Rjz9zU/dGFXZ7izElXYksSQT1NyPIcwOVx0xoO+wAn7lp+6MeHglP3RgzvcSFTALjwSn7oxW3B6XujB2ZrwCZj6fHoMc0z3bh+8djUZULEU6YUrNMMV7zUBqJaC8z4Rp8JvIb79x0/dHyxNeBU/dHyxh8p2oplWFNUDN4nWHYvykwIdrXUtEXkiwbdnO0ChzTBAUEDQCJQuZUke6+rcWmNrwGj/AHDS90fLHx4BS90fLByVpGJd5gFv936Xuj5Y+/u/S9wfLDIPj4vgFv8Ad+n7o+WJDs/S9wfLB/fjHj5kDe0dfxwAY4DS90fLHv7gpe4Pljyv2gooCzVUAESZkCdiYmMHpmAcACOAUvdHyx7+4qXuj5YlxPi60Uk77Acyeg/PljMf35HVP92AyHBu1lWgwLiQoBVCYaR7vhESJ3MHreMdiymY100eCNSq0HcagDB9JxwfMgvTVtbKEMQ4ClSZ97rB5xbljtXCMwDQpldIBpoRpYMsaRAVhZgNpGAOq1oxku0fb6llaqKai2nvFEFoIIUDoZvFrYzX9rnFc2mlaL6KJWXKuquSWiCJ1aI0+zaSZ2xy2jlU1gHUx52m/TrPlgO05L+1mi9QDu3Cc31AkDmxUA2G5vYY3i1JGOJcA4OFYLVy7NSqaAxghkGpSWUgyDEgxyJx1PNdoaFGz1UUwDHkdiANx6YByauPteOb9oO2GYJZ8rVoCkkST4nJtZkYalknSIEcyZsNX2az9apQVswoWrJnSCFYfZZQbgERgHerAeezopqWYgAAkkmAALkk8gBi41MJO1S0my1UV/8A0ihD3ix6HkZiPPAc77S/2vkkplFn/wDI4+9V/FvljEu9fNPqq1ST1cz8riPQWw6y3YY1a2qnNPLFvCxOpyoOk8hBJBuRbobTq+D/ANn66DNWuquZKhwBKMwWSFBMXInrz3wGc4L2LDFWLuZINh58iASPXHQeKZrvPID2R/7iP19cY3ifB62Rq6qYSrOpj3tJWsLliysDP+kb254dZKtXe9dKK7aTReoQfg629Z+GAIRSrggkbbHpzxsOF8R7xb2Ybj8R5fTb1x3ey8QQPftpG1jeQb4dZavRWp4aqlgCAkrq2mfa1TcWMiCLDAaTvMUVOKIp0s6g9CwB6bE9cLH4tqouy2ZUYxvBCk/ESMcmqZLPuxqNqXVcglTNgdvzveMB1XtfW1ZZ0Dadfhn1k79DEehOOWcRJer3jldSgQiMGKgXggXledtx8Mafs/lu+oV6VYCslNgVBYmCVLFQwIIiw3G5xzPtBw5aeZqooGlHI0hi0RvBN/anfywDd8/DCSVBI0yhEeStuPRpgbbYe5/jOXdEZAyOsKXHtAEBSpYMZBgnY3AMA3xz5aZmELCeU/hjTcJyNBF1ZmrUQFUhaZWXnUzbKTpAFO24POdg7lw7NhqasNmVSJ8wCPri6nnVaYYGCQYOxG4PmMZjLdp6b5VqtA6wogKBpINgAQYgCx8wLTjOU+LVcojuPECpJBO7bBvWTfr8BgNrxPtQlMlVIZgRO8C9wSAfFH2fTGYzn9pZJKU6NQHUV1mNMX8Q5dCAeuOf8W4s1QyzgD2r3kydQAiGbxG+3ysIOOFn8Op5ZYQAIDewEAk3PzwG9yfaas58b1FG51EXAkeIKGAEkxHS5MQa+Jce0JpEKu4JICltwoAs2qBcAW9RKDM1zTE+xOmA792RA5D1k+zJLH0wqfMmo2qJAnTM85JMRboAdgMBt8vxllaajkn2SQpSBMHeopMyGuLESAMNKHa9qazMgCSpkWhCdM7bk2LDrGMlwPIU64dag0t4WVgtNSBPiKktINhfobg3wvrZ0UajUtWunstQW35xJBg28PS3TAbjOcUas2omZsI2F40j0Px64I/ctL3m+a4y/B0Y0gqMQ0Qp3IJ2Ik9fT8cF/wB381/1f3n8sAYtB8zlKNchTqdU0oDqUlisiLSHAhQNm3gnBdX+0NMnTWh+y1UqINOhygAIvqkG4MzYRexi+M52K7VmkauXqkKtYl6TAWSryWLwGKj4j+bFXG+FVc3WLgNpCqNZNgTfTbUZBsQR8rYC+v32bf8AaHqQnepCAM0hWBmVkQGje3phwlOkAyNS1B51h9LMZkzO8C8bQItjP0skKNOC9OpUQyAigrTfeSTuZkxAjeeWB+KdpnbxKul1EMACR/mB3HofngGeQ4DTo1iaNSuCAXSkGqBW0wCraNgJvqKz6ThJW7QjvmNapJ2IAJJjcCNvKeQHng7M8azNOgMzRpRKsKh/hGFWxAZf4gbUCZaSIwn4PkAuYqCqobxVEAebsrCb/Hf4c8AW3aWksSjgAyGh552aYBmbwR6HG3y/bqrURXGWZ0fTcaYIYwwAmY3/ACxm+P8ABkTLMHpU6U+FahtA1SD7Zk3ItPKJNsK07Q0MvTFEeMIsEqjCTzk6hJkmZHlgNR2P7WPSDU2qVKqAmGYO7UzJEKD4mGwibEW3Iw14pnf2ylUy7VUYzTfUEKMgR1ZkqISYaLgggEmIEScHkuKLWrq1KSCp1LBEtIiB73LzMdZxsctlQqd2ajO7EEkMRBEhVVgdVtTGSxnUYtgGWS4tRqL3IXRpHs2HhG5EWI6ncTcR4ibl+MqKndEkt/NckevO0b3xg+O0GoVg9JyWSCGsYNxy3BuPMEg7gsFxnN1akVaTMlNgSImQ4saYuNusgQLcgA6LxXjVNACaiqJmWRqikTDA6SCo2GqYBImZAKrN1VXKVTTNQuqMe80tvBIMH6xI545xU43XqotNwWCfxEPdjWAoIJ1SeszHJcG5Hi9NAai02qVFPhd2JJ1HYgk+Jb3E+fXAPuz3Z5Sy1a5qd7Tk6q9SV1bezJ8I1A38sF0u81uxqqioCwUMrg2PiRFPMc4B894WVuGrltANbu2rM4Q0U1ROmE58iANIOwwDnmplSi5gVA5TR4JY1AAG0kG0vMysWImwwDrina1BUdCVAMAgVAWkwwkAyFNhJEkcsI69SiwLaGTWxYlalSNSg+EciSSecWAN8NTwwVf4dejTDoulFPtuiKPaO1Q6dJkQRJmBbGRzFTVU0q57uSANKrs1tPhBWd45T0wG74NVFDKvWqVNCVlUqjNqJifETALOyhbX8IE7k4xfH82lQrofvnab6NLASNCkAgcybg/DDfLUWzn8OwfLsFVNUhqRRkDLMeyenlzjCbifBszTqOHgPTUaSCGBVi4BWSY9kxYEQTAjAJcokuOV5+hxs0yLZhFFOz01Zr3UjweDSFBbYKNjcm5GM9U4dUoOqyp0wYpxUJmGC7wBfmduoxsezNPNsBpppQQm9i7sORJefuAF2tgAMnl6mWrVCyMlFdQ1MGCtDSsnYEjYmx5HDvPRVoHSZ5qVIuDtHL2gN7Y2X7Err4xJHO4Im+4gjzAN9jY4zvG8tppMcsgkLZQulYkElRpiYnwgX5CRpIcnq1SpnUL8xpYHefrcEDc4IybKVYqy099gBcjlLzFottPniqupYhf5oAiFVmcgIOREG8TseYwyThpRKbMG0tUCwCAxBUmQxkDSL7RvgE2a4Y+r2ix94gztsZkjHpzFWlHjJ8mOofIyMEZumaVJSJAce1fxAkmANhtfznCbvem+A0OV4oCD3lNQL3EC43sRPMc8TOZpVLCpBOwZWmZAEC45zvyws3U8toEgm5v0J33jGr7FAIrAE94/RWIj2QJAiSRMG3reAM4NTroFC6e80vPeAgL4lABAEggNEETY8iMffvriP+FS+Tf/ADxquL1aFEaatPvQAJ1XuZkz9lYUmw6k8jij9ly3/QD/AMQ/LAYbK5tUP8NO8ZftsYCmDeYPskA+GbY337rK1B3/AHNQhRoKUwAQZI0yTUlfZkkAR8Tz3gGaLIVhIjQ2qZIYpFhu3mdoG+Nxw7jL1cmUITXTZUYuDMAgglluFPiEwbzO04ArPZHLuoC6hU+xNQtz9kl3uszzkTYxAxj+IcK1u9MhkdYIMrLCT4l0kyoIifrg/PV6iDUEFVIlgjDvE6zqQyOUqRE7iRgSvxejmVCGnX1iSpVNTIeboRUBUkbkTqgEgkA4Avg1ErSdfEQKrt4WhlJhjpM73tBv5zBqztCpVpg06QqhiS2pgptY6IAALGdxF4gbjzhubNNtNZiFLodbju9UqFXWSvhusEkAzoneTrOB8PNOgwJBmpWZb/ZeozLciLrB+OAwtHhFlDB9BddautWpUi8JoGwN7huan0OzX9mCrQerSL1GC61okHUbSVkHeOQBkrG5ts6OZ1MwbcEAKeirMrynU5Bjy6jBVTiGiCSJ1G3+lj+H34DmXCeBrlaFPMPPe1GJRQRpC6TBPMm4IuNxg5+LsAFRvHuTMH4dOeKu2/EglRAVICpsoHPY7wBAGEFGv7J8o+WAdftj/aJM+0tQyG9GxPLU0qsaDkrTrEKCAPBV8Hd1IIjxaQjdb+cKuIZhFSWuDyvPwO4xTwzM62IViYAImASuzA9GQhSD1H82AZcO7IVixZzpCM2mPEXKiJSbCnIF2idvMApwXTVpmiKlQ6vGiLMQRAKmGWb2awibg43OR7QB6CPaZKVFAAAdG0n4ElYP8wwY9BHV1RitVlHiWzKGkgjoTDfeOuAzXaTJslDL0tQFQMW1Amz6WbSpkeEwVG14NhhHkHermkZg6wNVPUGBuCdYlm8IgvIsTA5nHRaPCkzCj9oVSabAAI3hOkeFmG66tRlZ+JEYp7S8MIanUpBQy+BgWABpQxgLsNL6SCI5gyDYPk4cmdoUnqqsuinSTM6gCwUi8bja0YXjsmKJUaRpNkEmCxBOrS0aWCTY+fTHvZvhyyK1aozuolA7sVpi2wJhZCrbbbpjR8Y4sE0LqiQSZXUAInURv4d9weWAlkeHogkASBE8/wCuK63C0NRq49oppAJ8JALaJ6bm494+WKE4hreFbwupcRLQqnSWHJpNhG8r7wwRmszZUEqWFrX0rpDGCLEFlBBEycALluFIxvFpJ5Esx9o+sE+jemG4QItgNtiSOXoT05Yoo1lQBQRqMnkJIIBMDz039MZbtT2udC1KguuosFzfSmx0mCCXjcAiJvvGA0lPi2pBJXxMfZbUukBecA8+YG/LGa43mwlanrZqYK1l1yIUoNdNjMgmSYUXaVi4wp7NZhjVaRCVQKiqNQUM9nAHQkbbxGNdTBAk7DpaOgHp54BBnWo0/wCAaBJIAp6YDF37xjeRAXwjmQT6YCdXaqzOvehAVZZAVdSsSqAiHkWJtOpeWHHEz/HpzBMQp53QhiBPJe8+eLUpqiDTJBIvHNmE7bXO0dOmA5zxThWotDkBTvUYKoG3MxNiTBPkDMlZlsj47eIXgwRMc43G4xruMcD8VNdAkli7HcCR4R6qN+fW2EviTT3YkyWYkeEySSp62t8OXIJ5TIlmmLXvsI6k8og3w84JVK1QyhVQRe4eBsx6Lc2JHW5tjMd7VYPLMwLAtvpUDpyEiwHQDnGNBknqd5SpoNEspibiAGYvaZjVfpG0jAPeL1+9zOhpKshE3EgrpkH/AFROPf7rUer/APcP/jjR0+FygZ9Jp7xU5G8sHOwid/EOsWwL+y5b/rKf/npYDn3Y+mHqVk2miYiSB4kBa+3I41vA+NgqtGoulK3eIGi61NTahvBUkmAOYI2JgfhWb7poXJ08uHBBZWk6ReG/heMxJF+U4C42umhUKqCaNfvFBvKuFeD5EVKk/o4BR2hzFTK5rUupC1/CxEwWXUCIuYkHnswwflO1a2NalTqKbioECP8AHSQD6gD8cCdsc1qgoUZGIZLKrKGWSpIiYJmN/EfTGd4dn2pEBVpVJNlqKTpPzEfP8cB0cdoKOYQUtdBRI095WZHVuWkOtxyjVBnluKqPFqmUbudGzMAg0GJJeCnhhYYeIFhH2cA8G42QSNOXoOwjTSRyz727ynVlT5CT0nF1ZKgZS1LuzpgDSwOkExq13U3IAhZEW6gfnnq9w1Sk0VVcMCOcESoAizAERzxWO1CVayrUqyShKSGuSJtyHh1D4nocTy9Zmp2uZa0iRDG8TJFxfzGAqPY+tSr08zUCqlNm0oPbh9V2kwBLGBvtYYBF22zmuvEQNK6TvIg2/XXCjJvK/wCUwcH9r1cVjqOtTBERKiNOm1rFZ+OEWUzGl97N9eU/f88BoKFdVlnUEAb8x5Ac5xXmaDsy1aNIipN0lT4Y0+IBpaYnw3GlzynAtQ6gBy1An0EYqocVdajQ+/xUG8RO0AgT5eWA1OWqL+yyTJerULaIbQGC09tQmyhuvl1+zHaBCzMCbnS42IgvZhPLU1xYzhKeI6PYb1IO/L42AwC0klgpMi55R/McA0yfabuK40ElDCMt7gm1uqkiPiOeNhSzVbMU1RpRQ3jDKFYruFW/hAgyTczyg4wvB+DfxkdoNiyiTyiCTFtxH6GNnXoOlJKqXLAqyTBZWBbwkg3EDl1EXIwDLOZZBQbwggg+2C8earHQGIHSN8Z3jnGG751eCUVQRJUXCgiRcTBnmNRBuIxcnaaoF1M6KtpRGNM3tGowdrSrKBYxjO8XfUyWCBKbd2PbJUGdLAgaj5HmHMmYwG87N55qeWQk6i7RJLd2gnSC3MAkFoEDxBZAE4eVWIOmTpUS5bmG1S0DmCCSZECbGRjl2S7UVMtoqVK5dWkCkEABi2oSBpQHyvpgSNUaSj2npVhTSk4OtgjBp8CrskwJ1MQAW3GoGMATxh2qgr3tSmpuQG0DlOsi4F1FzpBMbnCCnQ7kFSRoCn2BOrzlTC9C0z7JvBw04ozIdTd5CzJQspMxKyCDe1p6HCyvniDNTup3WlJYKferVD7TDe0tyEC+AIy+aUJQ06b1KsoCJgTBKgkqSE1QIEmeZnS0uIFlupU+9B0z645e2YH7StQMdRJOoxLmGFgPZXeAOg5nGq4fxP8AaRFTLVK6g+FlEj4I7AOfMTgPu1/FqlFqbwAQGBBiG3kgg7FW3AP3YG4dxFq7vqVkpodInfWTFz74XZQZuetp8f7ulTDUwGWm66Vapq0FtQstygDAeEtEjlF6+GcRc0w1VjpUNUWRcavCpjrIcgbHUOTRgJHiNQsuuYaqwUb7KwPIR4vSBTvtiA4drEddjygc/ON+k32BwRSrq1OmdATwxAkwovI5nwvvuxnm2AuNcQakgAEVKhnSd0prOlfIkCT5qcBCpWX/AO0WVUAiADqYk7zPs7m03tESSezFIs5afFUYU6c7gE+Jj1JNz6KMIlz2lCqg366CskQWJmSYmw8hhpwKsUqNBg06Tkf5tOhf97qfOBgHPH+KrVqMywYsDHs0yCFg8uTGOvnjOftlbrU/7j+eLqq6qjaeW3pYAfTAmh/P54B5xDjNOrVTu2IRRTJVKviaL7jlqPsy3sztGHWdZTqtKugBDbEoTM3kyHjGb4hxTW5qUWWjTqAEiEGl9OllHICwawB8XlOLeGZgWUuKk8tDt4jpiCBe6i5PzvgFvG802WmlA1SdL6mXQAwaEUeHSQwkMptyGFnDwaryyJcckAVrxcrAEzE2vAkEzjTHgX7wJeVNVQPCWCFhAEixAIiDKxtcY8y/A1y4IqK6tGo6mnUIgAMsGFvsQDPkcALm8yAAKj5hqZsEQoNX8rVNZsBHKCIN+TPhnb9KNM0TSCgO0I5L2kyGY+LUbeIg33AGyPiNLS6sftmQL3N4Jm5O94ExecC8WyUuDHiaG8oO56RIwDep2roUquugXJaohKsIKqksEBMgg1ijES1qa3OGHFO23fBUVtJ1AsYkMRAUXFpNyPIDGYbhgfLkiCRJ87MRfyi+Af2QU6lMKwmZhrgReT5eeA0/aIAq1QspqTC09V9NvsbiVLMIH2Dc4xebqTMIB6HGnzGaelWJVRVgKzSNwywRY6rRsOmEWbysE31H+Y/TABnOGIuPjiJzIiwvj2pSnl9MVij5YC2gWcgLuZi45An8MNMtk4QtU1OhAMIYAnfVI+G0T12IOTpDvFEb6vp0/LDXhzE11oC+t9Ok7LrNzp2Ig6ue2A0GSoVmRMx/E9gX002s0El4OtuXiInw364Y5DOLVIp91VggaHLVAsCRGpUtA0wdjNzO52ez3dOKVIomgEvrkKqiGAgREAi8zdAAZOLszxVjSVlmSqlWYFVbw8iZIafst87zgKH4CA2rRLjmWIIJ9kalbVfqdlOwkA5rtRw45crUZZVhphXZdDXO8FmBOu9r77xjoHDeJUnCsNEsA2/iGoCQQTMidPwwn7Z93mcrURCGbTrUCJlPEDG8GCOl8Bz46KqNUKA92Rql4nVtN1LtCm/l4uuHnZLI96GCuECFNAUawGJLMSJsIUbkET80/Y+n/FKRrVgW3gDSNzO/Tnv1gjfZXKdxl9KQjtLuVvB5e6TAVZmJ8VhMYD3KdlWLq7ViVvKKmkb/AGfESgPQb7YOzXZ2kLS97RqP54ByvalgfHQaDYNTdWFiVkKwWJifab6YKzXFVqrppP4zMBgwYcrrZiN/ELW3wGA7UcHCPrpEk6tIkhvFAIAkXBmIM/XD3hz1GXumJrciQCBaRH8MqH29gkjq2yinOurIzRI16gB7oJYXH8sDpb51U+IFwgOpqTwGY1CxgxYj7Kk+0De5ElYGAc1+zCZigFYlVJBC0tAVVFwFUDQbxLi55GABgPjPB9QNKgZLQWltKgLAVQQLAAACQfZE4u4pxXu4XWiikZqOUPmESml7xbfmImRhKvGarlmRDTWJJY3MTEKNjfmfhgDO5NEd5UohAoUSKlNjAAhRsT5COeFOVmrVatUN2O3Qc48gIUYHYGo0vULAXkgADnsB0388Nsq1Bcg9VgC9RmC6T4lBOhVMG0KCxB/LAA5haQpuSAGqKSoEgAQQgMW2g3wHXqlMyYO73jpqkT02GK+JZ9HcW8IiwHKZI38yMDNXXX4CdMgzpgnmZH2RM26YDScHpTqbqfri7xfoDHvCwBT3F9/Tr5YI/Zh0b5DAI8vS7jMGiQWpsymCTdGBIaRF15/5Wxr6XDKRTXTVGA1SSDZ0ALK4a9rLBH2idwMZTteCjUqiNDKXSRuCpDL9xJ+Png/g2aMV2cBalRlkLaRVFWoZG9tQHoQMAetYU47jcnUqGr3VJ2YSneBFl2JBCBmCTIt9rL5/tpWzBAZQjoSbLeeakG0TFiNwOmHdfKKabIwH8NXQkmAVAJps3wCAn3ajdMY/jOX7t1ZdRVhEsQSXUw4JAFwY62IMmcBfmeIvVqBnMkTf5cvyxCtnWpqFPiU7AmI5Ef5bC2BNVz8fv/4x5mZZgOg/E4Bxw7tBTRIKvO0AAgz1JP4YUViveAopQE7TJ+eLaFEcz939cC5hhNhgNUUUMhQTKAVNzFtQYHa91jzGFucB367XJmfjijLZsldtMCJA6SB8IJBHkMV6OZuep3PxwFbAExeYnn+v+MU9yOpH+kH75wSQJDT+hv8AXFgpDkbHziMALlq+h9W8CB8egPyw3yaRVp1nAbxAFRc9BHUkmIwvTKSzAAnYcug5z+GAc1nKm0wp2AgA7ET9xwG+fLpWrCGVERRKqFEMWkSB9o6Q0ETIEgWw0y/DkCEJ4iTdJmAJgb2Ft95xiuDVVpHVrWmXCt4zCkR5+ZOCuIcfpuhXvoI1SB4gwudIAEwQY3iel8AzHaGlQpwt/E+oiTBWVgnptE+eI5Xj9OtBEDSdQWSAktJJNzPtHYbhRPNDwTg61CGCgj+cMR8hAP8A3DD7O8GqMjClUFNqd9KpoBJB0sGBJMi1ogyOhIA9neFNTzNWkBD92dDHwhQxRlY8wSCojkW8sbXi2UYkBG0kR4vXwxbZiOnLffHP+zXHe4DPGpmZAzH3SbmSD4pIM/y+eG/Eu2qMukGpT1c7kQefs6tvL5YCFXjbIANMMp+0wUMJncwOZiLbemC6fEqTj+MEaJj+JQc+I3gB9QMAAWBNxYYX5LtJTCgaaiDm5RKsnqZk7fkMMct2noCy5mpbl+zAD46ad/jgK3zYNFxGmoNRIbnyDL1gWjcTcYv4Bp7qmhI1IgMTfVGpp+Z+/AOZztOuQq6/E0EgGmJP2mU7+oE7DDrK8IpCuulFGlSsgAG4CkHmfCT8/PALU4crVqjfZVyFUXAIVQz33MkieQ254qz1bTq8RJgeXz26xg9F7tdKCADYC+5kCT688JeIOSDP2mvedrdL7YBNnK0m5O8m5vzM9cL6TTFwIG5A/EYIz/P5fP8ApOPcgzUxqVJB3MT+hvgJ02N/aaxN4WBfxAGLSRsMVopCGLCY3A9BG5A8p898F1M/KmVWSImNweW2AzuedvywGo4HmgbsYRVlvPyHXn8sMv3/AP8A69T7vyxnOChipGiVWGm9vEthG9pPwvhx3Fb/AA6f/kf88Av7ReOmTr1EFZ6kDUonzGrT6BemL1qtVzMB2RWSkTohTNNAsAj0Zp6T0wf2oyRSj4rSrBSbzEGx+WM1lM8UnWuoeEqx1eFlDaSCpAtqaxmxIjAafOL/APUNCypVVcHURDIBtysu/rOMxxxgPBP2wR5xqW/VhsTzgdMPeIZh9YamdJYEhiAdS+EgSR9ks3p1FsLu0lHXSSqV0urlXHWQTP8AtHM7nAZsPiZEtz2HXzxUuGOTpKYBUajsxaNuUC/3YCgiFJvbrgBmJw5zeQ3UOkbkhiRFvKefTCYDAE5SobibdMELVMXwGinkMXVKxaAbHbAWtBxOgg/R/piFBYti5lGArTPaWdPeAjaxNiTPlijiKzB2sbfEx9wGKM6njPw+gxB6Bgm/K/lfAMa1bXIhoCoVGm5ARVJibCR9+BDSX9C4wfVqayjruFAHyiD9MeZjKgXmPJrRygk2EG1zywDzhWWYIpphnYiZ1MoX11tpP+n48sHV6joyajURuYmmCV1CCsSJ3jUL3tbAvAM2BTVNQ1RBg9PNZY2HK4xdmdCV11IYOokFNGo7WuZ3FyZO2Ay2Yyxp1KtIz4WInqAbW/ykHF3EKYYLAmAJt9/mPTFXGczNdm/yyJv7K4IBlVG5A3WbHpMbgEYAfhrwdPL7tx/xhx3CgTsLSenSeW/XCZ1KuCR6k2n1HXFwq2tufluDGANbiAVVMrY8iJG94HP6Yt4XxV6iMHPeKxHtX5629bld+mEFWlquecfSMX5PNtRUSqsu8WBkwTDC4+MjywGwp5sFAADIABMxNhsdxhbn7aR0EnnfA+V4/R0k6jMGxEG8Da4b4HC7O8WVmlSY5TvzMHAR4lQLOqzM3kfIfQ4LyOdRCEqEiLSfXqAb7SD88A0nLVFIMbbeIDawmfhh2+RUkBl1A/aUTJJNiu425SPTAe1OG038SaSb7H8jBOElWlDEnzixjFtfI0olag1TsCSBc2sLWj4+uI1Mz4QsyeZ2mNuWAednSvdgFTJqSDczGkbD2YvfnfGk7rL+6Puwg4DpOXgyh1MNQA8Qmd/LaPLDL9q/mb/b+WAn2iUUsrWMvVaopAJ2VZEuR5TuOvIYwWUzbgjROrlpkH+uNdkK/fMy5hKaIogmJNwJAP2JXePLDXKcIoJVIFGnfTuqzJTWB8RO3MDqYBbTyuZ7pqfc5fcFCtYyGN4G63kiJUeIjpGSrcRqkNRIhdUlRc6llYm5t5Y6jnqlOiphlUERoew6xqi3xkD0nHOO1YBra1Ea0BIO8glfnAHxBwCmtl2ptpcMpG4Ig4vymdK28JA94A79ZEHFNXNO8F3Z/NmLR8z5DH1PJM0/Z8ztgDP29DJJ+Cj4x0GF9SoCxPUkx6nBrZdVW9WmdOyies38N8SrURUYQ4sACSLXFjb64CHDiJJImMe5pQakgECAfqPj64uyfDGYTqCRNzNztaMRzWX06V1aid7nflAOw/rgK5Eepn8MSGIHfyFsfI18APmV8fy+gwUVAJGgFupMjysLbeZwLmm8R8seByMB6tVkYAc/jueXTDOrmgB7IDW5k3A+/wCfXCYVfFO0RhqQGJJ3IUxEDxAH8cA27NVAyMhd18X2G0zO0md94kHFGe4SSQCpVR7Dw23iNxIlrzqi5HmcC5GppY3AtN2A2PnHXD+gxdP4f8JfD4gntRzksSv664DF5enJjr7JgYaZZv4emIKdD7XMnf8A4jH3G6GiqRCkEAi3OIaw/mDYH4ZVZnIYkyvlyI5G20+eAtrE+uxF7+XmcFZaiGklV3vblf8AIk7RGKq7WgCBtA29PIeQgYhXqSqkGPCOg/ry6/duB9fLUVU6iF3iAYsSPe8sIs0NSwswCZkz1iLDFdeo77kWA28tjE74rclRbmo+4nAVUaEsLxJA+ZwS/D4899vXApYeeHtRTALDkJjqROAEyQC3JtzHl5HqN/hhx++AEAPmduiwPvOFD0PFzB8ji+lw5uvxKqfpgJEgqu+5PTyH3RigpYH1+4nF7iHuxcxckCPRf6DF3DMsapRQpYBiWA6Tf8vjgHIyzU6CCItJgiZMtt5Ty+d8R/ei/wCGflhlWIIUMGZmIVKYgFz0iLKLb4P/ALlVv8Gj/wCX+mAylTMAkxdAxZibEkkGI8ojBVDPNqmYALOx6MUKKB6KV+/CulVWLXPIQYHUnriBzIUQDJn1k+Y64B5neMIyfxEZ9QENN5Mg3iBGMbn67FzJJiFHoNsbPhfZjvsu7b1WGpPIr4oHK8aTbnuIxjuJ01D+EQCqt8SL/r1wA8Y+qatiTi3J0tToJ3ZR8yMO+OUKK5mmJ8DIsnaN4npy3wCPJ8OaobEfE4ZZDIEMya4ZYIA+1BkTfa2PNTUi6gxcxEfA7XtgnK5Q16oYkU2gT1U7a1EiQDBsTgF9TOGWUArebxtexx7OhQYuRbysdvng7OcMIdzUOvSAToACwftWEk/y72N+eAatKn4AgIsdRYk6jNj0FhywFSyF9ceUzfE6rXxBBBwEK4vig+mHL92UXxEPe0SD681wK9BY2v6jAAVKV7YPp1BAtaBb0gcsUM52if164jqYenST+YwBmmDdYmIB38pHrG+GOUogElG8Q3GoKfi2q/LYDCEIdU8wQRsI+Qw7yldTEBmHQcje5hTJ+WAp4zULKvUFgbzZgDv/AKeXU4WZQkOD6j5gjDLiuYpyqrYgy09SNvL088R4Vlw1Qn7KAkwJnoBPX88BIxHrinUALzHpPP8ALE6lFkYr0PpbriDG8CCTe+0226W+f1CD6Wjwto5AAyT1MC58rDzwNnqgMFAQBIusD8R154PrFgsFI/nBm3MWvB8r4EqVJ8Ii8CfEQOkBgDPngAGGDcrxF5ixP83OB1HlgStTKmCI/W+J5UwQY54A0cQhpK7dPl088E/vhP8ADPyTANUTPXp+WPaFIk7fo4Ak5jWZ0wI5ketrY0HZpzSNKI8YZmPQWC/X/ccZ4rG/S2CchxQqVBi+gCB7KryA9b+uA11OoV4hQdtu7On18U/XG4/vAnun5Y5lmOLgFTElYi/664J/vIep+WAyAdupx7Gx5jfFoSCPPrj5lvceo68owHT+xID0QJmPn+vntjD/ANpPBu4zWoWWsGcbwDPiA8tRJ32Ixoew9SroK0yFuyBj4vF3TVafhm4IWJ5Wtgb+0PJVGoUWNTWobVOkKGFdAyVQZJJ8LK0nfTAAIwGI4dXYVFKQGW4PwxbxIVarl6iwwgQFCgabREb9cU08kZ3vjS8PyTWL1CSvIkFV6FuWq5Mb7THMFlHhztTGsaSNupG8RFj6xbA5GsELqIW9xtPKduuHzmmDog1mPIGAfU/fzxHOMaLRAQwCWWNI8kkiSOtrx0GAe8K4TSSiFcVaRZUJeqVddUXA0gMig7WMX3xmO1tM062g0hSIRZ03V5ZyKi8oII2tb4YYUM1Xq3CVWpyIFzA6g8z54TccU98Q0+EAAE2AuYHS5JgcyeuAWhIvvjzni3SMUtSk4B21A1ctSqXIofwyAPZDMzqxMXmTe42HI4EqUx+hj6lWR1UQQVAEyIIGwI5846fE4tSkTcCBzwArZUxMGD8vn18sVPSC3/U4Nq0SZAsdvXyMH8cUPw9iSXJPXcz8TgAqIJkzvidRTEETPphimU2hZ6WxamRWbkKQJ3gnf2ZwCg5eOUYd8IrIiQPa3J3k9J5f84B4gdUBR5TEYryeoPAE7/Lz6YA7MIHJYLtuQJjzAkT1MXG95tVlsupqQWDaha0Dyj1/DFddSPZJVxHskz53GAK9Jg0EmZEzvM7zvOAP4hlCnXS28bHz+Hrha6XtefI4vbMuojVI6G4vgjhdIG53U2H3/HACENUJ6DUQPMC9sD1yAbTFrm24n9XwwoKNYmAHBtOnfz6zGJ5jKgU5I9mxjnfwn6fMYCGmV8REiPEDP/BxEUheGB2JI6XuemKUUHcGQN7bbc+fpi/JKNUA7iOWAlVBgG3sxz5WG+59MDUxscGmlJ6gbSdt9se9x9/4YD4CTgjQceUqMRgruf1fALs0IK4nmlBvy+uLM3l5jHjUvDccsBr+xlUgrSUhWqoXps3NlVqfzB1ef4+9tuJomVo5MEM9PRrPuhEFvix+S4yOS4pVpLpV4WSw8KkqTYlCQShPMiMei8sDqc3JYTfrcwfjOAqyshSX0qvJj7R8lUXYHrt54mc8zECmv5mTsOS2tbzwZT4RTaGeoxYkaxpLNHM7gNHqMTpZRQjQCWJGlpgDrYWM2G+AM0LlkDFleq2wHLe5I5fX6JKmemSVJdj4nPlsFEQoGD6XBSbk36dfxxKlwpogmPTAMeF9pk0FLgk+wwsBAH4YQcZOuuxtHhFjIsBgxuz5ALa0BUixqAMSdoUiWvvGAM1lirsCZNpI8wDgA9AxEJfF7Lj6lT8Sz1H1GAYLwulqYoGsTHtTA6gDoME06Bj2fiRfDLM00RASyuSYCgMDHNtUAfAGfITitqMwNO9rn67A4AQ5Uk/Ww+7EzlJiJ+6+DRlIvynqI+kz+WCDlRO/+4b+v6jAJ6OXOs+AwPtDY8o64Iq8NBOrUw5GGI2+hwxHD2tDb+lt/n8MROWnfkSJG158r/HAKzwFbHSSeZLTP5YHzXCTHsm1wQCIjYi07/DDbMs6qYBNvsi+0EweYmb/AHYArcXqNIhfgGXbyO3pgFH7Jou5JPS/y/rgNKJd59f1/XDOtw6q9yCB+rCb4KyXCGRSYufXYHb44BDmKN74MyNASQp5dOtp5bfDF+ayx1QNzYfjyw04Rk0UtBB0wCeRaxInoLfM+WAQVeBVNKyoFoAJF/jdfvGLOH0DSJpVUIDjp5Xv6X+GNDnq6QQTINiI64zlDOsJUtqW40uSRA288BOpw/uqRdySTITlJuNXpY/f5YFFEBgPtThloZ0CASsjSAZAk3Hl+t8RpZb2mPMyD8f0cAIVIJI26Y+DHBNQA328vrHliK0ja2AtozucG915/X8sV5PKSwFlnn98YO/YT+iMBHMcPBEYDqZEAbkn6Yd1z4fiPrirMqNbW6fTAIf3dOPBwxhcfhh0FE7fq+J01E7cj+GATig4Jk8riYkeZEn5YbZLJMyyFY3+yjabRYWgWxTk2IzLAGzIA3mPCYPUY6DkFC0aekR4QbWuQST874DIoBEC3rYDbHq0wecxyFuhtuT8sEcfQDMVIH2l+8An78UFB0G4/HARzlMGALAbbTB5atILHzxnOJKDU3MEC+NQigqbbbffjI8VPj+AwFhyK8jbEmyI+8YoyxscEVOWAZ0uB0vaKCYEkljv/Mdzg+hRn2ed+vO/pI+OIUjJeb+L8MGx4f15YCqtlytwDFrKDN7yRv02vidCkGWSunpYjYbx7V94vuMfK5nc/ZxPMsQzQev/APM/XAVVbgAQBb0kCJPMT0FumLaUyRAtY6fobAT5YqyrHw3+yfoMWUnOtb7hh9wtgL6uT1wZvccrx8PhiFbLxzifZAvFt7X+G2IU3Ooibf8AGJZwaWtb2Ta2+5+OAGzWW8LEKSRyBk/AE4U1c/UYgIJge4yn/UIIHwONIdh+uWIPc/A/TAZ+lw1mOpzc2gch0IF8SfLlAQBY9IF/IEWwVmDDQNv+cUkyL9B9cAuq03IhV0g7kkE/cd8CLwsXGG9HY/D6DFFf8/wwAeVyvdkk6piRBAHnNunniVcz6REYLT8R+OFfM+uAIRZsYHxwTSX5/PEMuojbmfwwXR3HrgJ03tz/AFzxdqXq3/auKapviW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prstClr val="black"/>
              </a:solidFill>
              <a:cs typeface="Arial" charset="0"/>
            </a:endParaRPr>
          </a:p>
        </p:txBody>
      </p:sp>
      <p:pic>
        <p:nvPicPr>
          <p:cNvPr id="20484" name="Picture 4" descr="http://t1.gstatic.com/images?q=tbn:ANd9GcTeGDiRQE7Z5ji2ApoAgjljtkj_4qaepOGW12XetKKNJ-TlLiHfUQfv730ImA"/>
          <p:cNvPicPr>
            <a:picLocks noChangeAspect="1" noChangeArrowheads="1"/>
          </p:cNvPicPr>
          <p:nvPr/>
        </p:nvPicPr>
        <p:blipFill>
          <a:blip r:embed="rId3" cstate="print"/>
          <a:srcRect/>
          <a:stretch>
            <a:fillRect/>
          </a:stretch>
        </p:blipFill>
        <p:spPr bwMode="auto">
          <a:xfrm>
            <a:off x="1828800" y="1858254"/>
            <a:ext cx="5410200" cy="4389000"/>
          </a:xfrm>
          <a:prstGeom prst="rect">
            <a:avLst/>
          </a:prstGeom>
          <a:noFill/>
        </p:spPr>
      </p:pic>
    </p:spTree>
    <p:extLst>
      <p:ext uri="{BB962C8B-B14F-4D97-AF65-F5344CB8AC3E}">
        <p14:creationId xmlns:p14="http://schemas.microsoft.com/office/powerpoint/2010/main" val="385294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bin Regular" pitchFamily="34" charset="0"/>
              </a:rPr>
              <a:t>Reality Rounds:</a:t>
            </a:r>
            <a:endParaRPr lang="en-US" dirty="0">
              <a:latin typeface="Cabin Regular" pitchFamily="34" charset="0"/>
            </a:endParaRPr>
          </a:p>
        </p:txBody>
      </p:sp>
      <p:sp>
        <p:nvSpPr>
          <p:cNvPr id="3" name="Content Placeholder 2"/>
          <p:cNvSpPr>
            <a:spLocks noGrp="1"/>
          </p:cNvSpPr>
          <p:nvPr>
            <p:ph idx="1"/>
          </p:nvPr>
        </p:nvSpPr>
        <p:spPr>
          <a:xfrm>
            <a:off x="152400" y="1676400"/>
            <a:ext cx="8839200" cy="4525963"/>
          </a:xfrm>
        </p:spPr>
        <p:txBody>
          <a:bodyPr/>
          <a:lstStyle/>
          <a:p>
            <a:pPr marL="514350" indent="-514350">
              <a:buFont typeface="+mj-lt"/>
              <a:buAutoNum type="arabicPeriod"/>
            </a:pPr>
            <a:r>
              <a:rPr lang="en-US" sz="2400" b="1" dirty="0" smtClean="0">
                <a:latin typeface="Cabin Regular" pitchFamily="34" charset="0"/>
              </a:rPr>
              <a:t>Pick a major safety practice critical to your aims for this year</a:t>
            </a:r>
          </a:p>
          <a:p>
            <a:pPr marL="514350" indent="-514350">
              <a:buFont typeface="+mj-lt"/>
              <a:buAutoNum type="arabicPeriod"/>
            </a:pPr>
            <a:r>
              <a:rPr lang="en-US" sz="2400" b="1" dirty="0" smtClean="0">
                <a:latin typeface="Cabin Regular" pitchFamily="34" charset="0"/>
              </a:rPr>
              <a:t>Develop a scripted set of questions designed to expose operational barriers to implementation of that practice, and to drive positive feedback to staff who know and implement the practice</a:t>
            </a:r>
          </a:p>
          <a:p>
            <a:pPr marL="514350" indent="-514350">
              <a:buFont typeface="+mj-lt"/>
              <a:buAutoNum type="arabicPeriod"/>
            </a:pPr>
            <a:r>
              <a:rPr lang="en-US" sz="2400" b="1" dirty="0" smtClean="0">
                <a:latin typeface="Cabin Regular" pitchFamily="34" charset="0"/>
              </a:rPr>
              <a:t>Commit the leadership team to round</a:t>
            </a:r>
          </a:p>
          <a:p>
            <a:pPr marL="914400" lvl="1" indent="-514350"/>
            <a:r>
              <a:rPr lang="en-US" sz="2000" b="1" dirty="0" smtClean="0">
                <a:latin typeface="Cabin Regular" pitchFamily="34" charset="0"/>
              </a:rPr>
              <a:t>CEO 1 hour per month</a:t>
            </a:r>
          </a:p>
          <a:p>
            <a:pPr marL="914400" lvl="1" indent="-514350"/>
            <a:r>
              <a:rPr lang="en-US" sz="2000" b="1" dirty="0" smtClean="0">
                <a:latin typeface="Cabin Regular" pitchFamily="34" charset="0"/>
              </a:rPr>
              <a:t>VP 1 hour per week</a:t>
            </a:r>
          </a:p>
          <a:p>
            <a:pPr marL="914400" lvl="1" indent="-514350"/>
            <a:r>
              <a:rPr lang="en-US" sz="2000" b="1" dirty="0" smtClean="0">
                <a:latin typeface="Cabin Regular" pitchFamily="34" charset="0"/>
              </a:rPr>
              <a:t>Unit manager 1 hour per day</a:t>
            </a:r>
          </a:p>
          <a:p>
            <a:pPr marL="514350" indent="-514350">
              <a:buFont typeface="+mj-lt"/>
              <a:buAutoNum type="arabicPeriod"/>
            </a:pPr>
            <a:r>
              <a:rPr lang="en-US" sz="2400" b="1" dirty="0" smtClean="0">
                <a:latin typeface="Cabin Regular" pitchFamily="34" charset="0"/>
              </a:rPr>
              <a:t>Fix the operational problems you learn about</a:t>
            </a:r>
          </a:p>
          <a:p>
            <a:pPr marL="514350" indent="-514350">
              <a:buFont typeface="+mj-lt"/>
              <a:buAutoNum type="arabicPeriod"/>
            </a:pPr>
            <a:r>
              <a:rPr lang="en-US" sz="2400" b="1" dirty="0" smtClean="0">
                <a:latin typeface="Cabin Regular" pitchFamily="34" charset="0"/>
              </a:rPr>
              <a:t>Pick another safety practice, and repeat</a:t>
            </a:r>
          </a:p>
          <a:p>
            <a:pPr marL="914400" lvl="1" indent="-514350"/>
            <a:endParaRPr lang="en-US" sz="2000" b="1" dirty="0"/>
          </a:p>
        </p:txBody>
      </p:sp>
    </p:spTree>
    <p:extLst>
      <p:ext uri="{BB962C8B-B14F-4D97-AF65-F5344CB8AC3E}">
        <p14:creationId xmlns:p14="http://schemas.microsoft.com/office/powerpoint/2010/main" val="269665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bin Regular" pitchFamily="34" charset="0"/>
              </a:rPr>
              <a:t>An example script:</a:t>
            </a:r>
            <a:endParaRPr lang="en-US" dirty="0">
              <a:latin typeface="Cabin Regular" pitchFamily="34" charset="0"/>
            </a:endParaRPr>
          </a:p>
        </p:txBody>
      </p:sp>
      <p:sp>
        <p:nvSpPr>
          <p:cNvPr id="3" name="Content Placeholder 2"/>
          <p:cNvSpPr>
            <a:spLocks noGrp="1"/>
          </p:cNvSpPr>
          <p:nvPr>
            <p:ph idx="1"/>
          </p:nvPr>
        </p:nvSpPr>
        <p:spPr>
          <a:xfrm>
            <a:off x="152400" y="1524000"/>
            <a:ext cx="8839200" cy="4525963"/>
          </a:xfrm>
        </p:spPr>
        <p:txBody>
          <a:bodyPr/>
          <a:lstStyle/>
          <a:p>
            <a:r>
              <a:rPr lang="en-US" sz="2000" b="1" dirty="0" smtClean="0">
                <a:latin typeface="Cabin Regular" pitchFamily="34" charset="0"/>
              </a:rPr>
              <a:t>Hi, I’m ____, the VP for surgical services. Do you have a minute to chat about the hospital’s work in infection control?</a:t>
            </a:r>
          </a:p>
          <a:p>
            <a:r>
              <a:rPr lang="en-US" sz="2000" b="1" dirty="0" smtClean="0">
                <a:latin typeface="Cabin Regular" pitchFamily="34" charset="0"/>
              </a:rPr>
              <a:t>I see this patient has a urinary catheter. Could you tell me the elements of the “bundle” for preventing infections in this patient?</a:t>
            </a:r>
          </a:p>
          <a:p>
            <a:r>
              <a:rPr lang="en-US" sz="2000" b="1" dirty="0" smtClean="0">
                <a:latin typeface="Cabin Regular" pitchFamily="34" charset="0"/>
              </a:rPr>
              <a:t>Great job! So here’s a question. Which of the elements of the bundle is hardest for you and the other nurses to implement? </a:t>
            </a:r>
          </a:p>
          <a:p>
            <a:r>
              <a:rPr lang="en-US" sz="2000" b="1" dirty="0" smtClean="0">
                <a:latin typeface="Cabin Regular" pitchFamily="34" charset="0"/>
              </a:rPr>
              <a:t>Thanks. Are there any people around you who go “over and above” to implement this bundle?</a:t>
            </a:r>
          </a:p>
          <a:p>
            <a:r>
              <a:rPr lang="en-US" sz="2000" b="1" dirty="0" smtClean="0">
                <a:latin typeface="Cabin Regular" pitchFamily="34" charset="0"/>
              </a:rPr>
              <a:t>Let’s move beyond bundles: are there any other things that worry you about patients getting infections in our hospital?</a:t>
            </a:r>
          </a:p>
          <a:p>
            <a:r>
              <a:rPr lang="en-US" sz="2000" b="1" dirty="0" smtClean="0">
                <a:latin typeface="Cabin Regular" pitchFamily="34" charset="0"/>
              </a:rPr>
              <a:t>As long as we’re chatting, do you have any other concerns about safety, either of the patients, or of the staff?</a:t>
            </a:r>
          </a:p>
          <a:p>
            <a:r>
              <a:rPr lang="en-US" sz="2000" b="1" dirty="0" smtClean="0">
                <a:latin typeface="Cabin Regular" pitchFamily="34" charset="0"/>
              </a:rPr>
              <a:t>Thanks!</a:t>
            </a:r>
          </a:p>
          <a:p>
            <a:endParaRPr lang="en-US" sz="2000" b="1" dirty="0"/>
          </a:p>
        </p:txBody>
      </p:sp>
      <p:sp>
        <p:nvSpPr>
          <p:cNvPr id="4" name="Slide Number Placeholder 3"/>
          <p:cNvSpPr>
            <a:spLocks noGrp="1"/>
          </p:cNvSpPr>
          <p:nvPr>
            <p:ph type="sldNum" sz="quarter" idx="12"/>
          </p:nvPr>
        </p:nvSpPr>
        <p:spPr>
          <a:xfrm>
            <a:off x="7010400" y="6245225"/>
            <a:ext cx="2133600" cy="476250"/>
          </a:xfrm>
          <a:prstGeom prst="rect">
            <a:avLst/>
          </a:prstGeom>
        </p:spPr>
        <p:txBody>
          <a:bodyPr/>
          <a:lstStyle/>
          <a:p>
            <a:fld id="{7566FD82-95CE-41E4-8E96-32E411B27970}" type="slidenum">
              <a:rPr lang="en-US" smtClean="0">
                <a:solidFill>
                  <a:srgbClr val="000000"/>
                </a:solidFill>
              </a:rPr>
              <a:pPr/>
              <a:t>7</a:t>
            </a:fld>
            <a:endParaRPr lang="en-US">
              <a:solidFill>
                <a:srgbClr val="000000"/>
              </a:solidFill>
            </a:endParaRPr>
          </a:p>
        </p:txBody>
      </p:sp>
    </p:spTree>
    <p:extLst>
      <p:ext uri="{BB962C8B-B14F-4D97-AF65-F5344CB8AC3E}">
        <p14:creationId xmlns:p14="http://schemas.microsoft.com/office/powerpoint/2010/main" val="4273091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bin Regular" pitchFamily="34" charset="0"/>
              </a:rPr>
              <a:t>Stories from the field.</a:t>
            </a:r>
            <a:endParaRPr lang="en-US" dirty="0">
              <a:latin typeface="Cabin Regular" pitchFamily="34" charset="0"/>
            </a:endParaRPr>
          </a:p>
        </p:txBody>
      </p:sp>
      <p:sp>
        <p:nvSpPr>
          <p:cNvPr id="3" name="Content Placeholder 2"/>
          <p:cNvSpPr>
            <a:spLocks noGrp="1"/>
          </p:cNvSpPr>
          <p:nvPr>
            <p:ph idx="1"/>
          </p:nvPr>
        </p:nvSpPr>
        <p:spPr/>
        <p:txBody>
          <a:bodyPr/>
          <a:lstStyle/>
          <a:p>
            <a:r>
              <a:rPr lang="en-US" sz="4000" dirty="0" smtClean="0">
                <a:latin typeface="Cabin Regular" pitchFamily="34" charset="0"/>
              </a:rPr>
              <a:t>“We took care of that.”</a:t>
            </a:r>
          </a:p>
          <a:p>
            <a:endParaRPr lang="en-US" sz="4000" dirty="0" smtClean="0">
              <a:latin typeface="Cabin Regular" pitchFamily="34" charset="0"/>
            </a:endParaRPr>
          </a:p>
          <a:p>
            <a:r>
              <a:rPr lang="en-US" sz="4000" dirty="0" smtClean="0">
                <a:latin typeface="Cabin Regular" pitchFamily="34" charset="0"/>
              </a:rPr>
              <a:t>“Yes sir, we’ve fully implemented those bundles.”</a:t>
            </a:r>
          </a:p>
          <a:p>
            <a:endParaRPr lang="en-US" sz="4000" dirty="0">
              <a:latin typeface="Cabin Regular" pitchFamily="34" charset="0"/>
            </a:endParaRPr>
          </a:p>
          <a:p>
            <a:r>
              <a:rPr lang="en-US" sz="4000" b="1" u="sng" dirty="0" smtClean="0">
                <a:latin typeface="Cabin Regular" pitchFamily="34" charset="0"/>
              </a:rPr>
              <a:t>Let’s hear your field reports.</a:t>
            </a:r>
          </a:p>
          <a:p>
            <a:endParaRPr lang="en-US" sz="4000" dirty="0" smtClean="0"/>
          </a:p>
        </p:txBody>
      </p:sp>
    </p:spTree>
    <p:extLst>
      <p:ext uri="{BB962C8B-B14F-4D97-AF65-F5344CB8AC3E}">
        <p14:creationId xmlns:p14="http://schemas.microsoft.com/office/powerpoint/2010/main" val="327401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bin Regular" pitchFamily="34" charset="0"/>
              </a:rPr>
              <a:t>A More Difficult Assignment</a:t>
            </a:r>
            <a:endParaRPr lang="en-US" dirty="0">
              <a:latin typeface="Cabin Regular" pitchFamily="34" charset="0"/>
            </a:endParaRPr>
          </a:p>
        </p:txBody>
      </p:sp>
      <p:sp>
        <p:nvSpPr>
          <p:cNvPr id="3" name="Content Placeholder 2"/>
          <p:cNvSpPr>
            <a:spLocks noGrp="1"/>
          </p:cNvSpPr>
          <p:nvPr>
            <p:ph idx="1"/>
          </p:nvPr>
        </p:nvSpPr>
        <p:spPr>
          <a:xfrm>
            <a:off x="381000" y="1447800"/>
            <a:ext cx="8610600" cy="4525963"/>
          </a:xfrm>
        </p:spPr>
        <p:txBody>
          <a:bodyPr>
            <a:noAutofit/>
          </a:bodyPr>
          <a:lstStyle/>
          <a:p>
            <a:pPr marL="514350" indent="-514350">
              <a:buFont typeface="+mj-lt"/>
              <a:buAutoNum type="arabicPeriod"/>
            </a:pPr>
            <a:r>
              <a:rPr lang="en-US" sz="2400" dirty="0" smtClean="0">
                <a:latin typeface="Cabin Regular" pitchFamily="34" charset="0"/>
              </a:rPr>
              <a:t>Think of  a recent harm event in your system, in which a patient was killed or seriously injured.</a:t>
            </a:r>
          </a:p>
          <a:p>
            <a:pPr marL="514350" indent="-514350">
              <a:buFont typeface="+mj-lt"/>
              <a:buAutoNum type="arabicPeriod"/>
            </a:pPr>
            <a:r>
              <a:rPr lang="en-US" sz="2400" dirty="0" smtClean="0">
                <a:latin typeface="Cabin Regular" pitchFamily="34" charset="0"/>
              </a:rPr>
              <a:t>Call the staff member(s) who were at the sharp end of this event (e.g. the nurse who gave the overdose of the drug, or the team in the OR when the wrong site surgery was performed) and ask to speak with them about their experience. Listen to each of them, individually, for as long as it takes to understand their view of this event.</a:t>
            </a:r>
          </a:p>
          <a:p>
            <a:pPr marL="514350" indent="-514350">
              <a:buFont typeface="+mj-lt"/>
              <a:buAutoNum type="arabicPeriod"/>
            </a:pPr>
            <a:r>
              <a:rPr lang="en-US" sz="2400" dirty="0" smtClean="0">
                <a:latin typeface="Cabin Regular" pitchFamily="34" charset="0"/>
              </a:rPr>
              <a:t>Call the patient or family member involved, and ask to speak to them personally. Listen to them describe the experience.</a:t>
            </a:r>
          </a:p>
          <a:p>
            <a:pPr marL="514350" indent="-514350">
              <a:buFont typeface="+mj-lt"/>
              <a:buAutoNum type="arabicPeriod"/>
            </a:pPr>
            <a:r>
              <a:rPr lang="en-US" sz="2400" dirty="0" smtClean="0">
                <a:latin typeface="Cabin Regular" pitchFamily="34" charset="0"/>
              </a:rPr>
              <a:t>Reflect on what you’ve learned, and be prepared to share your insights with the rest of your leadership team.</a:t>
            </a:r>
          </a:p>
          <a:p>
            <a:pPr marL="514350" indent="-514350">
              <a:buFont typeface="+mj-lt"/>
              <a:buAutoNum type="arabicPeriod"/>
            </a:pPr>
            <a:endParaRPr lang="en-US" sz="2400" dirty="0"/>
          </a:p>
        </p:txBody>
      </p:sp>
    </p:spTree>
    <p:extLst>
      <p:ext uri="{BB962C8B-B14F-4D97-AF65-F5344CB8AC3E}">
        <p14:creationId xmlns:p14="http://schemas.microsoft.com/office/powerpoint/2010/main" val="2448647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inertsen Group White">
  <a:themeElements>
    <a:clrScheme name="Plain TRG Feb 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lain TRG Feb 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lain TRG Feb 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lain TRG Feb 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lain TRG Feb 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lain TRG Feb 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lain TRG Feb 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lain TRG Feb 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lain TRG Feb 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lain TRG Feb 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lain TRG Feb 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lain TRG Feb 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lain TRG Feb 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lain TRG Feb 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lain TRG PPT">
  <a:themeElements>
    <a:clrScheme name="The Reinertsen Group Plain 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he Reinertsen Group Plain 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he Reinertsen Group Plain 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he Reinertsen Group Plain Powerpoi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he Reinertsen Group Plain Powerpoi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he Reinertsen Group Plain Powerpoi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he Reinertsen Group Plain Powerpoi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he Reinertsen Group Plain Powerpoi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he Reinertsen Group Plain Powerpoi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he Reinertsen Group Plain Powerpoi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he Reinertsen Group Plain Powerpoi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he Reinertsen Group Plain Powerpoi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he Reinertsen Group Plain Powerpoi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he Reinertsen Group Plain Powerpoi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Reinertsen Group White</Template>
  <TotalTime>1449</TotalTime>
  <Words>739</Words>
  <Application>Microsoft Office PowerPoint</Application>
  <PresentationFormat>On-screen Show (4:3)</PresentationFormat>
  <Paragraphs>95</Paragraphs>
  <Slides>12</Slides>
  <Notes>10</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Reinertsen Group White</vt:lpstr>
      <vt:lpstr>1_Plain TRG PPT</vt:lpstr>
      <vt:lpstr>2_Custom Design</vt:lpstr>
      <vt:lpstr>3_Custom Design</vt:lpstr>
      <vt:lpstr>4_Custom Design</vt:lpstr>
      <vt:lpstr>PowerPoint Presentation</vt:lpstr>
      <vt:lpstr>Our new Name</vt:lpstr>
      <vt:lpstr>“Q&amp;A” and Chat </vt:lpstr>
      <vt:lpstr>Remember This? Action Planning Checklist</vt:lpstr>
      <vt:lpstr>Let’s start with the easier assignment. Do you really know what’s happening on the front lines? </vt:lpstr>
      <vt:lpstr>Reality Rounds:</vt:lpstr>
      <vt:lpstr>An example script:</vt:lpstr>
      <vt:lpstr>Stories from the field.</vt:lpstr>
      <vt:lpstr>A More Difficult Assignment</vt:lpstr>
      <vt:lpstr>Next Webinar: Thursday August 15 @ 9am PT/10am MT/11am CT/ noon ET</vt:lpstr>
      <vt:lpstr>Save the date…</vt:lpstr>
      <vt:lpstr>Thank you for JOINING 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for Safety Web Workshop: Reality Rounding</dc:title>
  <dc:subject>Leadership for Safety Web Workshop: Reality Rounding</dc:subject>
  <dc:creator>Essential Hospitals Engagement Network</dc:creator>
  <cp:keywords>leadership, patient safety, quality improvement, reality rounding, Essential Hospitals Engagement Network, Partnership for Patients</cp:keywords>
  <cp:lastModifiedBy>Cassandra Blohowiak</cp:lastModifiedBy>
  <cp:revision>21</cp:revision>
  <cp:lastPrinted>2013-07-16T20:27:58Z</cp:lastPrinted>
  <dcterms:created xsi:type="dcterms:W3CDTF">2013-07-15T14:34:33Z</dcterms:created>
  <dcterms:modified xsi:type="dcterms:W3CDTF">2013-07-19T15:10:49Z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