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0" r:id="rId3"/>
  </p:sldMasterIdLst>
  <p:notesMasterIdLst>
    <p:notesMasterId r:id="rId21"/>
  </p:notesMasterIdLst>
  <p:sldIdLst>
    <p:sldId id="262" r:id="rId4"/>
    <p:sldId id="264" r:id="rId5"/>
    <p:sldId id="266" r:id="rId6"/>
    <p:sldId id="25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1" r:id="rId17"/>
    <p:sldId id="259" r:id="rId18"/>
    <p:sldId id="260" r:id="rId19"/>
    <p:sldId id="268" r:id="rId20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FEC079A7-DBC2-4A30-BABE-AFB5412FF615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137D498-388A-4FD4-A562-15592DAC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24" charset="-128"/>
              </a:defRPr>
            </a:lvl1pPr>
            <a:lvl2pPr marL="755283" indent="-290493">
              <a:defRPr sz="2400">
                <a:solidFill>
                  <a:schemeClr val="tx1"/>
                </a:solidFill>
                <a:latin typeface="Arial" charset="0"/>
                <a:ea typeface="ヒラギノ角ゴ Pro W3" pitchFamily="124" charset="-128"/>
              </a:defRPr>
            </a:lvl2pPr>
            <a:lvl3pPr marL="1161974" indent="-232395">
              <a:defRPr sz="2400">
                <a:solidFill>
                  <a:schemeClr val="tx1"/>
                </a:solidFill>
                <a:latin typeface="Arial" charset="0"/>
                <a:ea typeface="ヒラギノ角ゴ Pro W3" pitchFamily="124" charset="-128"/>
              </a:defRPr>
            </a:lvl3pPr>
            <a:lvl4pPr marL="1626763" indent="-232395">
              <a:defRPr sz="2400">
                <a:solidFill>
                  <a:schemeClr val="tx1"/>
                </a:solidFill>
                <a:latin typeface="Arial" charset="0"/>
                <a:ea typeface="ヒラギノ角ゴ Pro W3" pitchFamily="124" charset="-128"/>
              </a:defRPr>
            </a:lvl4pPr>
            <a:lvl5pPr marL="2091553" indent="-232395">
              <a:defRPr sz="2400">
                <a:solidFill>
                  <a:schemeClr val="tx1"/>
                </a:solidFill>
                <a:latin typeface="Arial" charset="0"/>
                <a:ea typeface="ヒラギノ角ゴ Pro W3" pitchFamily="124" charset="-128"/>
              </a:defRPr>
            </a:lvl5pPr>
            <a:lvl6pPr marL="2556342" indent="-2323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24" charset="-128"/>
              </a:defRPr>
            </a:lvl6pPr>
            <a:lvl7pPr marL="3021132" indent="-2323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24" charset="-128"/>
              </a:defRPr>
            </a:lvl7pPr>
            <a:lvl8pPr marL="3485921" indent="-2323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24" charset="-128"/>
              </a:defRPr>
            </a:lvl8pPr>
            <a:lvl9pPr marL="3950711" indent="-2323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24" charset="-128"/>
              </a:defRPr>
            </a:lvl9pPr>
          </a:lstStyle>
          <a:p>
            <a:fld id="{E1A70B8C-CA93-46AC-B5F3-229BC79DA123}" type="slidenum">
              <a:rPr lang="en-US" sz="1200">
                <a:solidFill>
                  <a:prstClr val="black"/>
                </a:solidFill>
              </a:rPr>
              <a:pPr/>
              <a:t>5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ヒラギノ角ゴ Pro W3" pitchFamily="12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133600"/>
          </a:xfrm>
        </p:spPr>
        <p:txBody>
          <a:bodyPr/>
          <a:lstStyle>
            <a:lvl1pPr>
              <a:defRPr>
                <a:solidFill>
                  <a:srgbClr val="80008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429000"/>
            <a:ext cx="8001000" cy="2743200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rgbClr val="660066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D1499CF-0DE1-4A2E-A194-28003A0DD4A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153400" y="6096000"/>
            <a:ext cx="762000" cy="533400"/>
            <a:chOff x="166" y="3729"/>
            <a:chExt cx="506" cy="430"/>
          </a:xfrm>
        </p:grpSpPr>
        <p:sp>
          <p:nvSpPr>
            <p:cNvPr id="30728" name="Freeform 8"/>
            <p:cNvSpPr>
              <a:spLocks/>
            </p:cNvSpPr>
            <p:nvPr userDrawn="1"/>
          </p:nvSpPr>
          <p:spPr bwMode="auto">
            <a:xfrm>
              <a:off x="333" y="3929"/>
              <a:ext cx="1" cy="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9" y="0"/>
                </a:cxn>
                <a:cxn ang="0">
                  <a:pos x="9" y="9"/>
                </a:cxn>
                <a:cxn ang="0">
                  <a:pos x="0" y="10"/>
                </a:cxn>
                <a:cxn ang="0">
                  <a:pos x="0" y="1"/>
                </a:cxn>
              </a:cxnLst>
              <a:rect l="0" t="0" r="r" b="b"/>
              <a:pathLst>
                <a:path w="9" h="10">
                  <a:moveTo>
                    <a:pt x="0" y="1"/>
                  </a:moveTo>
                  <a:lnTo>
                    <a:pt x="9" y="0"/>
                  </a:lnTo>
                  <a:lnTo>
                    <a:pt x="9" y="9"/>
                  </a:lnTo>
                  <a:lnTo>
                    <a:pt x="0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9" name="Freeform 9"/>
            <p:cNvSpPr>
              <a:spLocks/>
            </p:cNvSpPr>
            <p:nvPr userDrawn="1"/>
          </p:nvSpPr>
          <p:spPr bwMode="auto">
            <a:xfrm>
              <a:off x="418" y="3730"/>
              <a:ext cx="218" cy="102"/>
            </a:xfrm>
            <a:custGeom>
              <a:avLst/>
              <a:gdLst/>
              <a:ahLst/>
              <a:cxnLst>
                <a:cxn ang="0">
                  <a:pos x="63" y="58"/>
                </a:cxn>
                <a:cxn ang="0">
                  <a:pos x="191" y="29"/>
                </a:cxn>
                <a:cxn ang="0">
                  <a:pos x="323" y="10"/>
                </a:cxn>
                <a:cxn ang="0">
                  <a:pos x="461" y="1"/>
                </a:cxn>
                <a:cxn ang="0">
                  <a:pos x="614" y="1"/>
                </a:cxn>
                <a:cxn ang="0">
                  <a:pos x="778" y="14"/>
                </a:cxn>
                <a:cxn ang="0">
                  <a:pos x="943" y="39"/>
                </a:cxn>
                <a:cxn ang="0">
                  <a:pos x="1109" y="78"/>
                </a:cxn>
                <a:cxn ang="0">
                  <a:pos x="1247" y="119"/>
                </a:cxn>
                <a:cxn ang="0">
                  <a:pos x="1295" y="121"/>
                </a:cxn>
                <a:cxn ang="0">
                  <a:pos x="1314" y="110"/>
                </a:cxn>
                <a:cxn ang="0">
                  <a:pos x="1356" y="67"/>
                </a:cxn>
                <a:cxn ang="0">
                  <a:pos x="1393" y="23"/>
                </a:cxn>
                <a:cxn ang="0">
                  <a:pos x="1419" y="9"/>
                </a:cxn>
                <a:cxn ang="0">
                  <a:pos x="1456" y="17"/>
                </a:cxn>
                <a:cxn ang="0">
                  <a:pos x="1463" y="30"/>
                </a:cxn>
                <a:cxn ang="0">
                  <a:pos x="1467" y="129"/>
                </a:cxn>
                <a:cxn ang="0">
                  <a:pos x="1474" y="274"/>
                </a:cxn>
                <a:cxn ang="0">
                  <a:pos x="1496" y="485"/>
                </a:cxn>
                <a:cxn ang="0">
                  <a:pos x="1527" y="658"/>
                </a:cxn>
                <a:cxn ang="0">
                  <a:pos x="1529" y="687"/>
                </a:cxn>
                <a:cxn ang="0">
                  <a:pos x="1520" y="701"/>
                </a:cxn>
                <a:cxn ang="0">
                  <a:pos x="1494" y="714"/>
                </a:cxn>
                <a:cxn ang="0">
                  <a:pos x="1462" y="713"/>
                </a:cxn>
                <a:cxn ang="0">
                  <a:pos x="1443" y="686"/>
                </a:cxn>
                <a:cxn ang="0">
                  <a:pos x="1408" y="608"/>
                </a:cxn>
                <a:cxn ang="0">
                  <a:pos x="1348" y="509"/>
                </a:cxn>
                <a:cxn ang="0">
                  <a:pos x="1271" y="413"/>
                </a:cxn>
                <a:cxn ang="0">
                  <a:pos x="1184" y="331"/>
                </a:cxn>
                <a:cxn ang="0">
                  <a:pos x="1087" y="263"/>
                </a:cxn>
                <a:cxn ang="0">
                  <a:pos x="978" y="209"/>
                </a:cxn>
                <a:cxn ang="0">
                  <a:pos x="860" y="168"/>
                </a:cxn>
                <a:cxn ang="0">
                  <a:pos x="733" y="141"/>
                </a:cxn>
                <a:cxn ang="0">
                  <a:pos x="594" y="127"/>
                </a:cxn>
                <a:cxn ang="0">
                  <a:pos x="426" y="128"/>
                </a:cxn>
                <a:cxn ang="0">
                  <a:pos x="332" y="140"/>
                </a:cxn>
                <a:cxn ang="0">
                  <a:pos x="243" y="157"/>
                </a:cxn>
                <a:cxn ang="0">
                  <a:pos x="155" y="182"/>
                </a:cxn>
              </a:cxnLst>
              <a:rect l="0" t="0" r="r" b="b"/>
              <a:pathLst>
                <a:path w="1529" h="716">
                  <a:moveTo>
                    <a:pt x="0" y="76"/>
                  </a:moveTo>
                  <a:lnTo>
                    <a:pt x="63" y="58"/>
                  </a:lnTo>
                  <a:lnTo>
                    <a:pt x="126" y="43"/>
                  </a:lnTo>
                  <a:lnTo>
                    <a:pt x="191" y="29"/>
                  </a:lnTo>
                  <a:lnTo>
                    <a:pt x="256" y="19"/>
                  </a:lnTo>
                  <a:lnTo>
                    <a:pt x="323" y="10"/>
                  </a:lnTo>
                  <a:lnTo>
                    <a:pt x="391" y="4"/>
                  </a:lnTo>
                  <a:lnTo>
                    <a:pt x="461" y="1"/>
                  </a:lnTo>
                  <a:lnTo>
                    <a:pt x="531" y="0"/>
                  </a:lnTo>
                  <a:lnTo>
                    <a:pt x="614" y="1"/>
                  </a:lnTo>
                  <a:lnTo>
                    <a:pt x="695" y="6"/>
                  </a:lnTo>
                  <a:lnTo>
                    <a:pt x="778" y="14"/>
                  </a:lnTo>
                  <a:lnTo>
                    <a:pt x="860" y="26"/>
                  </a:lnTo>
                  <a:lnTo>
                    <a:pt x="943" y="39"/>
                  </a:lnTo>
                  <a:lnTo>
                    <a:pt x="1027" y="58"/>
                  </a:lnTo>
                  <a:lnTo>
                    <a:pt x="1109" y="78"/>
                  </a:lnTo>
                  <a:lnTo>
                    <a:pt x="1193" y="102"/>
                  </a:lnTo>
                  <a:lnTo>
                    <a:pt x="1247" y="119"/>
                  </a:lnTo>
                  <a:lnTo>
                    <a:pt x="1277" y="125"/>
                  </a:lnTo>
                  <a:lnTo>
                    <a:pt x="1295" y="121"/>
                  </a:lnTo>
                  <a:lnTo>
                    <a:pt x="1305" y="117"/>
                  </a:lnTo>
                  <a:lnTo>
                    <a:pt x="1314" y="110"/>
                  </a:lnTo>
                  <a:lnTo>
                    <a:pt x="1334" y="92"/>
                  </a:lnTo>
                  <a:lnTo>
                    <a:pt x="1356" y="67"/>
                  </a:lnTo>
                  <a:lnTo>
                    <a:pt x="1375" y="42"/>
                  </a:lnTo>
                  <a:lnTo>
                    <a:pt x="1393" y="23"/>
                  </a:lnTo>
                  <a:lnTo>
                    <a:pt x="1407" y="12"/>
                  </a:lnTo>
                  <a:lnTo>
                    <a:pt x="1419" y="9"/>
                  </a:lnTo>
                  <a:lnTo>
                    <a:pt x="1442" y="10"/>
                  </a:lnTo>
                  <a:lnTo>
                    <a:pt x="1456" y="17"/>
                  </a:lnTo>
                  <a:lnTo>
                    <a:pt x="1460" y="21"/>
                  </a:lnTo>
                  <a:lnTo>
                    <a:pt x="1463" y="30"/>
                  </a:lnTo>
                  <a:lnTo>
                    <a:pt x="1466" y="57"/>
                  </a:lnTo>
                  <a:lnTo>
                    <a:pt x="1467" y="129"/>
                  </a:lnTo>
                  <a:lnTo>
                    <a:pt x="1469" y="202"/>
                  </a:lnTo>
                  <a:lnTo>
                    <a:pt x="1474" y="274"/>
                  </a:lnTo>
                  <a:lnTo>
                    <a:pt x="1479" y="345"/>
                  </a:lnTo>
                  <a:lnTo>
                    <a:pt x="1496" y="485"/>
                  </a:lnTo>
                  <a:lnTo>
                    <a:pt x="1520" y="621"/>
                  </a:lnTo>
                  <a:lnTo>
                    <a:pt x="1527" y="658"/>
                  </a:lnTo>
                  <a:lnTo>
                    <a:pt x="1529" y="678"/>
                  </a:lnTo>
                  <a:lnTo>
                    <a:pt x="1529" y="687"/>
                  </a:lnTo>
                  <a:lnTo>
                    <a:pt x="1526" y="694"/>
                  </a:lnTo>
                  <a:lnTo>
                    <a:pt x="1520" y="701"/>
                  </a:lnTo>
                  <a:lnTo>
                    <a:pt x="1512" y="706"/>
                  </a:lnTo>
                  <a:lnTo>
                    <a:pt x="1494" y="714"/>
                  </a:lnTo>
                  <a:lnTo>
                    <a:pt x="1470" y="716"/>
                  </a:lnTo>
                  <a:lnTo>
                    <a:pt x="1462" y="713"/>
                  </a:lnTo>
                  <a:lnTo>
                    <a:pt x="1453" y="703"/>
                  </a:lnTo>
                  <a:lnTo>
                    <a:pt x="1443" y="686"/>
                  </a:lnTo>
                  <a:lnTo>
                    <a:pt x="1432" y="661"/>
                  </a:lnTo>
                  <a:lnTo>
                    <a:pt x="1408" y="608"/>
                  </a:lnTo>
                  <a:lnTo>
                    <a:pt x="1382" y="561"/>
                  </a:lnTo>
                  <a:lnTo>
                    <a:pt x="1348" y="509"/>
                  </a:lnTo>
                  <a:lnTo>
                    <a:pt x="1311" y="460"/>
                  </a:lnTo>
                  <a:lnTo>
                    <a:pt x="1271" y="413"/>
                  </a:lnTo>
                  <a:lnTo>
                    <a:pt x="1229" y="371"/>
                  </a:lnTo>
                  <a:lnTo>
                    <a:pt x="1184" y="331"/>
                  </a:lnTo>
                  <a:lnTo>
                    <a:pt x="1136" y="296"/>
                  </a:lnTo>
                  <a:lnTo>
                    <a:pt x="1087" y="263"/>
                  </a:lnTo>
                  <a:lnTo>
                    <a:pt x="1033" y="234"/>
                  </a:lnTo>
                  <a:lnTo>
                    <a:pt x="978" y="209"/>
                  </a:lnTo>
                  <a:lnTo>
                    <a:pt x="920" y="186"/>
                  </a:lnTo>
                  <a:lnTo>
                    <a:pt x="860" y="168"/>
                  </a:lnTo>
                  <a:lnTo>
                    <a:pt x="798" y="152"/>
                  </a:lnTo>
                  <a:lnTo>
                    <a:pt x="733" y="141"/>
                  </a:lnTo>
                  <a:lnTo>
                    <a:pt x="666" y="132"/>
                  </a:lnTo>
                  <a:lnTo>
                    <a:pt x="594" y="127"/>
                  </a:lnTo>
                  <a:lnTo>
                    <a:pt x="522" y="125"/>
                  </a:lnTo>
                  <a:lnTo>
                    <a:pt x="426" y="128"/>
                  </a:lnTo>
                  <a:lnTo>
                    <a:pt x="378" y="133"/>
                  </a:lnTo>
                  <a:lnTo>
                    <a:pt x="332" y="140"/>
                  </a:lnTo>
                  <a:lnTo>
                    <a:pt x="287" y="148"/>
                  </a:lnTo>
                  <a:lnTo>
                    <a:pt x="243" y="157"/>
                  </a:lnTo>
                  <a:lnTo>
                    <a:pt x="198" y="168"/>
                  </a:lnTo>
                  <a:lnTo>
                    <a:pt x="155" y="182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30" name="Freeform 10"/>
            <p:cNvSpPr>
              <a:spLocks/>
            </p:cNvSpPr>
            <p:nvPr userDrawn="1"/>
          </p:nvSpPr>
          <p:spPr bwMode="auto">
            <a:xfrm>
              <a:off x="167" y="3729"/>
              <a:ext cx="415" cy="429"/>
            </a:xfrm>
            <a:custGeom>
              <a:avLst/>
              <a:gdLst/>
              <a:ahLst/>
              <a:cxnLst>
                <a:cxn ang="0">
                  <a:pos x="2907" y="2954"/>
                </a:cxn>
                <a:cxn ang="0">
                  <a:pos x="2892" y="2993"/>
                </a:cxn>
                <a:cxn ang="0">
                  <a:pos x="2742" y="3003"/>
                </a:cxn>
                <a:cxn ang="0">
                  <a:pos x="2495" y="2970"/>
                </a:cxn>
                <a:cxn ang="0">
                  <a:pos x="2214" y="2853"/>
                </a:cxn>
                <a:cxn ang="0">
                  <a:pos x="1946" y="2648"/>
                </a:cxn>
                <a:cxn ang="0">
                  <a:pos x="1671" y="2351"/>
                </a:cxn>
                <a:cxn ang="0">
                  <a:pos x="1292" y="1805"/>
                </a:cxn>
                <a:cxn ang="0">
                  <a:pos x="1173" y="1397"/>
                </a:cxn>
                <a:cxn ang="0">
                  <a:pos x="1426" y="1331"/>
                </a:cxn>
                <a:cxn ang="0">
                  <a:pos x="1584" y="1216"/>
                </a:cxn>
                <a:cxn ang="0">
                  <a:pos x="1676" y="1069"/>
                </a:cxn>
                <a:cxn ang="0">
                  <a:pos x="1714" y="919"/>
                </a:cxn>
                <a:cxn ang="0">
                  <a:pos x="1709" y="671"/>
                </a:cxn>
                <a:cxn ang="0">
                  <a:pos x="1620" y="419"/>
                </a:cxn>
                <a:cxn ang="0">
                  <a:pos x="1521" y="288"/>
                </a:cxn>
                <a:cxn ang="0">
                  <a:pos x="1345" y="162"/>
                </a:cxn>
                <a:cxn ang="0">
                  <a:pos x="1199" y="119"/>
                </a:cxn>
                <a:cxn ang="0">
                  <a:pos x="996" y="116"/>
                </a:cxn>
                <a:cxn ang="0">
                  <a:pos x="837" y="156"/>
                </a:cxn>
                <a:cxn ang="0">
                  <a:pos x="767" y="217"/>
                </a:cxn>
                <a:cxn ang="0">
                  <a:pos x="738" y="464"/>
                </a:cxn>
                <a:cxn ang="0">
                  <a:pos x="722" y="848"/>
                </a:cxn>
                <a:cxn ang="0">
                  <a:pos x="649" y="1296"/>
                </a:cxn>
                <a:cxn ang="0">
                  <a:pos x="639" y="1539"/>
                </a:cxn>
                <a:cxn ang="0">
                  <a:pos x="708" y="1929"/>
                </a:cxn>
                <a:cxn ang="0">
                  <a:pos x="735" y="2541"/>
                </a:cxn>
                <a:cxn ang="0">
                  <a:pos x="774" y="2721"/>
                </a:cxn>
                <a:cxn ang="0">
                  <a:pos x="868" y="2796"/>
                </a:cxn>
                <a:cxn ang="0">
                  <a:pos x="1025" y="2836"/>
                </a:cxn>
                <a:cxn ang="0">
                  <a:pos x="1045" y="2893"/>
                </a:cxn>
                <a:cxn ang="0">
                  <a:pos x="509" y="2869"/>
                </a:cxn>
                <a:cxn ang="0">
                  <a:pos x="80" y="2901"/>
                </a:cxn>
                <a:cxn ang="0">
                  <a:pos x="54" y="2852"/>
                </a:cxn>
                <a:cxn ang="0">
                  <a:pos x="145" y="2787"/>
                </a:cxn>
                <a:cxn ang="0">
                  <a:pos x="255" y="2728"/>
                </a:cxn>
                <a:cxn ang="0">
                  <a:pos x="308" y="2630"/>
                </a:cxn>
                <a:cxn ang="0">
                  <a:pos x="333" y="2243"/>
                </a:cxn>
                <a:cxn ang="0">
                  <a:pos x="328" y="649"/>
                </a:cxn>
                <a:cxn ang="0">
                  <a:pos x="295" y="277"/>
                </a:cxn>
                <a:cxn ang="0">
                  <a:pos x="251" y="190"/>
                </a:cxn>
                <a:cxn ang="0">
                  <a:pos x="148" y="153"/>
                </a:cxn>
                <a:cxn ang="0">
                  <a:pos x="2" y="106"/>
                </a:cxn>
                <a:cxn ang="0">
                  <a:pos x="14" y="52"/>
                </a:cxn>
                <a:cxn ang="0">
                  <a:pos x="156" y="56"/>
                </a:cxn>
                <a:cxn ang="0">
                  <a:pos x="492" y="57"/>
                </a:cxn>
                <a:cxn ang="0">
                  <a:pos x="1143" y="0"/>
                </a:cxn>
                <a:cxn ang="0">
                  <a:pos x="1454" y="30"/>
                </a:cxn>
                <a:cxn ang="0">
                  <a:pos x="1754" y="140"/>
                </a:cxn>
                <a:cxn ang="0">
                  <a:pos x="1953" y="296"/>
                </a:cxn>
                <a:cxn ang="0">
                  <a:pos x="2064" y="458"/>
                </a:cxn>
                <a:cxn ang="0">
                  <a:pos x="2122" y="646"/>
                </a:cxn>
                <a:cxn ang="0">
                  <a:pos x="2126" y="863"/>
                </a:cxn>
                <a:cxn ang="0">
                  <a:pos x="2071" y="1058"/>
                </a:cxn>
                <a:cxn ang="0">
                  <a:pos x="1912" y="1270"/>
                </a:cxn>
                <a:cxn ang="0">
                  <a:pos x="1732" y="1394"/>
                </a:cxn>
                <a:cxn ang="0">
                  <a:pos x="1684" y="1717"/>
                </a:cxn>
                <a:cxn ang="0">
                  <a:pos x="2032" y="2236"/>
                </a:cxn>
                <a:cxn ang="0">
                  <a:pos x="2326" y="2583"/>
                </a:cxn>
                <a:cxn ang="0">
                  <a:pos x="2508" y="2740"/>
                </a:cxn>
                <a:cxn ang="0">
                  <a:pos x="2813" y="2908"/>
                </a:cxn>
              </a:cxnLst>
              <a:rect l="0" t="0" r="r" b="b"/>
              <a:pathLst>
                <a:path w="2908" h="3003">
                  <a:moveTo>
                    <a:pt x="2813" y="2908"/>
                  </a:moveTo>
                  <a:lnTo>
                    <a:pt x="2855" y="2920"/>
                  </a:lnTo>
                  <a:lnTo>
                    <a:pt x="2884" y="2933"/>
                  </a:lnTo>
                  <a:lnTo>
                    <a:pt x="2902" y="2948"/>
                  </a:lnTo>
                  <a:lnTo>
                    <a:pt x="2907" y="2954"/>
                  </a:lnTo>
                  <a:lnTo>
                    <a:pt x="2908" y="2962"/>
                  </a:lnTo>
                  <a:lnTo>
                    <a:pt x="2906" y="2978"/>
                  </a:lnTo>
                  <a:lnTo>
                    <a:pt x="2902" y="2985"/>
                  </a:lnTo>
                  <a:lnTo>
                    <a:pt x="2898" y="2990"/>
                  </a:lnTo>
                  <a:lnTo>
                    <a:pt x="2892" y="2993"/>
                  </a:lnTo>
                  <a:lnTo>
                    <a:pt x="2885" y="2997"/>
                  </a:lnTo>
                  <a:lnTo>
                    <a:pt x="2867" y="2999"/>
                  </a:lnTo>
                  <a:lnTo>
                    <a:pt x="2838" y="2999"/>
                  </a:lnTo>
                  <a:lnTo>
                    <a:pt x="2797" y="3001"/>
                  </a:lnTo>
                  <a:lnTo>
                    <a:pt x="2742" y="3003"/>
                  </a:lnTo>
                  <a:lnTo>
                    <a:pt x="2659" y="3000"/>
                  </a:lnTo>
                  <a:lnTo>
                    <a:pt x="2617" y="2995"/>
                  </a:lnTo>
                  <a:lnTo>
                    <a:pt x="2576" y="2989"/>
                  </a:lnTo>
                  <a:lnTo>
                    <a:pt x="2536" y="2981"/>
                  </a:lnTo>
                  <a:lnTo>
                    <a:pt x="2495" y="2970"/>
                  </a:lnTo>
                  <a:lnTo>
                    <a:pt x="2454" y="2958"/>
                  </a:lnTo>
                  <a:lnTo>
                    <a:pt x="2413" y="2944"/>
                  </a:lnTo>
                  <a:lnTo>
                    <a:pt x="2381" y="2932"/>
                  </a:lnTo>
                  <a:lnTo>
                    <a:pt x="2305" y="2897"/>
                  </a:lnTo>
                  <a:lnTo>
                    <a:pt x="2214" y="2853"/>
                  </a:lnTo>
                  <a:lnTo>
                    <a:pt x="2174" y="2828"/>
                  </a:lnTo>
                  <a:lnTo>
                    <a:pt x="2141" y="2803"/>
                  </a:lnTo>
                  <a:lnTo>
                    <a:pt x="2047" y="2728"/>
                  </a:lnTo>
                  <a:lnTo>
                    <a:pt x="1966" y="2665"/>
                  </a:lnTo>
                  <a:lnTo>
                    <a:pt x="1946" y="2648"/>
                  </a:lnTo>
                  <a:lnTo>
                    <a:pt x="1901" y="2604"/>
                  </a:lnTo>
                  <a:lnTo>
                    <a:pt x="1856" y="2560"/>
                  </a:lnTo>
                  <a:lnTo>
                    <a:pt x="1809" y="2512"/>
                  </a:lnTo>
                  <a:lnTo>
                    <a:pt x="1764" y="2461"/>
                  </a:lnTo>
                  <a:lnTo>
                    <a:pt x="1671" y="2351"/>
                  </a:lnTo>
                  <a:lnTo>
                    <a:pt x="1577" y="2231"/>
                  </a:lnTo>
                  <a:lnTo>
                    <a:pt x="1483" y="2100"/>
                  </a:lnTo>
                  <a:lnTo>
                    <a:pt x="1436" y="2030"/>
                  </a:lnTo>
                  <a:lnTo>
                    <a:pt x="1388" y="1958"/>
                  </a:lnTo>
                  <a:lnTo>
                    <a:pt x="1292" y="1805"/>
                  </a:lnTo>
                  <a:lnTo>
                    <a:pt x="1196" y="1641"/>
                  </a:lnTo>
                  <a:lnTo>
                    <a:pt x="1190" y="1630"/>
                  </a:lnTo>
                  <a:lnTo>
                    <a:pt x="1187" y="1616"/>
                  </a:lnTo>
                  <a:lnTo>
                    <a:pt x="1179" y="1591"/>
                  </a:lnTo>
                  <a:lnTo>
                    <a:pt x="1173" y="1397"/>
                  </a:lnTo>
                  <a:lnTo>
                    <a:pt x="1230" y="1389"/>
                  </a:lnTo>
                  <a:lnTo>
                    <a:pt x="1283" y="1379"/>
                  </a:lnTo>
                  <a:lnTo>
                    <a:pt x="1334" y="1367"/>
                  </a:lnTo>
                  <a:lnTo>
                    <a:pt x="1382" y="1351"/>
                  </a:lnTo>
                  <a:lnTo>
                    <a:pt x="1426" y="1331"/>
                  </a:lnTo>
                  <a:lnTo>
                    <a:pt x="1468" y="1310"/>
                  </a:lnTo>
                  <a:lnTo>
                    <a:pt x="1506" y="1285"/>
                  </a:lnTo>
                  <a:lnTo>
                    <a:pt x="1542" y="1256"/>
                  </a:lnTo>
                  <a:lnTo>
                    <a:pt x="1564" y="1237"/>
                  </a:lnTo>
                  <a:lnTo>
                    <a:pt x="1584" y="1216"/>
                  </a:lnTo>
                  <a:lnTo>
                    <a:pt x="1620" y="1171"/>
                  </a:lnTo>
                  <a:lnTo>
                    <a:pt x="1636" y="1147"/>
                  </a:lnTo>
                  <a:lnTo>
                    <a:pt x="1651" y="1122"/>
                  </a:lnTo>
                  <a:lnTo>
                    <a:pt x="1663" y="1096"/>
                  </a:lnTo>
                  <a:lnTo>
                    <a:pt x="1676" y="1069"/>
                  </a:lnTo>
                  <a:lnTo>
                    <a:pt x="1686" y="1041"/>
                  </a:lnTo>
                  <a:lnTo>
                    <a:pt x="1695" y="1012"/>
                  </a:lnTo>
                  <a:lnTo>
                    <a:pt x="1703" y="981"/>
                  </a:lnTo>
                  <a:lnTo>
                    <a:pt x="1709" y="951"/>
                  </a:lnTo>
                  <a:lnTo>
                    <a:pt x="1714" y="919"/>
                  </a:lnTo>
                  <a:lnTo>
                    <a:pt x="1718" y="886"/>
                  </a:lnTo>
                  <a:lnTo>
                    <a:pt x="1720" y="851"/>
                  </a:lnTo>
                  <a:lnTo>
                    <a:pt x="1720" y="816"/>
                  </a:lnTo>
                  <a:lnTo>
                    <a:pt x="1718" y="742"/>
                  </a:lnTo>
                  <a:lnTo>
                    <a:pt x="1709" y="671"/>
                  </a:lnTo>
                  <a:lnTo>
                    <a:pt x="1703" y="637"/>
                  </a:lnTo>
                  <a:lnTo>
                    <a:pt x="1695" y="603"/>
                  </a:lnTo>
                  <a:lnTo>
                    <a:pt x="1676" y="539"/>
                  </a:lnTo>
                  <a:lnTo>
                    <a:pt x="1651" y="478"/>
                  </a:lnTo>
                  <a:lnTo>
                    <a:pt x="1620" y="419"/>
                  </a:lnTo>
                  <a:lnTo>
                    <a:pt x="1603" y="391"/>
                  </a:lnTo>
                  <a:lnTo>
                    <a:pt x="1584" y="365"/>
                  </a:lnTo>
                  <a:lnTo>
                    <a:pt x="1565" y="339"/>
                  </a:lnTo>
                  <a:lnTo>
                    <a:pt x="1543" y="312"/>
                  </a:lnTo>
                  <a:lnTo>
                    <a:pt x="1521" y="288"/>
                  </a:lnTo>
                  <a:lnTo>
                    <a:pt x="1498" y="266"/>
                  </a:lnTo>
                  <a:lnTo>
                    <a:pt x="1474" y="244"/>
                  </a:lnTo>
                  <a:lnTo>
                    <a:pt x="1449" y="225"/>
                  </a:lnTo>
                  <a:lnTo>
                    <a:pt x="1398" y="190"/>
                  </a:lnTo>
                  <a:lnTo>
                    <a:pt x="1345" y="162"/>
                  </a:lnTo>
                  <a:lnTo>
                    <a:pt x="1317" y="150"/>
                  </a:lnTo>
                  <a:lnTo>
                    <a:pt x="1289" y="140"/>
                  </a:lnTo>
                  <a:lnTo>
                    <a:pt x="1259" y="131"/>
                  </a:lnTo>
                  <a:lnTo>
                    <a:pt x="1230" y="124"/>
                  </a:lnTo>
                  <a:lnTo>
                    <a:pt x="1199" y="119"/>
                  </a:lnTo>
                  <a:lnTo>
                    <a:pt x="1169" y="115"/>
                  </a:lnTo>
                  <a:lnTo>
                    <a:pt x="1137" y="113"/>
                  </a:lnTo>
                  <a:lnTo>
                    <a:pt x="1104" y="112"/>
                  </a:lnTo>
                  <a:lnTo>
                    <a:pt x="1030" y="114"/>
                  </a:lnTo>
                  <a:lnTo>
                    <a:pt x="996" y="116"/>
                  </a:lnTo>
                  <a:lnTo>
                    <a:pt x="964" y="121"/>
                  </a:lnTo>
                  <a:lnTo>
                    <a:pt x="906" y="131"/>
                  </a:lnTo>
                  <a:lnTo>
                    <a:pt x="881" y="139"/>
                  </a:lnTo>
                  <a:lnTo>
                    <a:pt x="858" y="147"/>
                  </a:lnTo>
                  <a:lnTo>
                    <a:pt x="837" y="156"/>
                  </a:lnTo>
                  <a:lnTo>
                    <a:pt x="818" y="166"/>
                  </a:lnTo>
                  <a:lnTo>
                    <a:pt x="802" y="178"/>
                  </a:lnTo>
                  <a:lnTo>
                    <a:pt x="787" y="189"/>
                  </a:lnTo>
                  <a:lnTo>
                    <a:pt x="776" y="203"/>
                  </a:lnTo>
                  <a:lnTo>
                    <a:pt x="767" y="217"/>
                  </a:lnTo>
                  <a:lnTo>
                    <a:pt x="760" y="231"/>
                  </a:lnTo>
                  <a:lnTo>
                    <a:pt x="756" y="247"/>
                  </a:lnTo>
                  <a:lnTo>
                    <a:pt x="749" y="292"/>
                  </a:lnTo>
                  <a:lnTo>
                    <a:pt x="743" y="365"/>
                  </a:lnTo>
                  <a:lnTo>
                    <a:pt x="738" y="464"/>
                  </a:lnTo>
                  <a:lnTo>
                    <a:pt x="734" y="592"/>
                  </a:lnTo>
                  <a:lnTo>
                    <a:pt x="732" y="651"/>
                  </a:lnTo>
                  <a:lnTo>
                    <a:pt x="730" y="693"/>
                  </a:lnTo>
                  <a:lnTo>
                    <a:pt x="725" y="757"/>
                  </a:lnTo>
                  <a:lnTo>
                    <a:pt x="722" y="848"/>
                  </a:lnTo>
                  <a:lnTo>
                    <a:pt x="721" y="1029"/>
                  </a:lnTo>
                  <a:lnTo>
                    <a:pt x="707" y="1066"/>
                  </a:lnTo>
                  <a:lnTo>
                    <a:pt x="678" y="1161"/>
                  </a:lnTo>
                  <a:lnTo>
                    <a:pt x="663" y="1225"/>
                  </a:lnTo>
                  <a:lnTo>
                    <a:pt x="649" y="1296"/>
                  </a:lnTo>
                  <a:lnTo>
                    <a:pt x="644" y="1334"/>
                  </a:lnTo>
                  <a:lnTo>
                    <a:pt x="639" y="1372"/>
                  </a:lnTo>
                  <a:lnTo>
                    <a:pt x="637" y="1412"/>
                  </a:lnTo>
                  <a:lnTo>
                    <a:pt x="636" y="1452"/>
                  </a:lnTo>
                  <a:lnTo>
                    <a:pt x="639" y="1539"/>
                  </a:lnTo>
                  <a:lnTo>
                    <a:pt x="649" y="1629"/>
                  </a:lnTo>
                  <a:lnTo>
                    <a:pt x="663" y="1718"/>
                  </a:lnTo>
                  <a:lnTo>
                    <a:pt x="679" y="1800"/>
                  </a:lnTo>
                  <a:lnTo>
                    <a:pt x="695" y="1872"/>
                  </a:lnTo>
                  <a:lnTo>
                    <a:pt x="708" y="1929"/>
                  </a:lnTo>
                  <a:lnTo>
                    <a:pt x="722" y="1980"/>
                  </a:lnTo>
                  <a:lnTo>
                    <a:pt x="723" y="2190"/>
                  </a:lnTo>
                  <a:lnTo>
                    <a:pt x="726" y="2359"/>
                  </a:lnTo>
                  <a:lnTo>
                    <a:pt x="732" y="2491"/>
                  </a:lnTo>
                  <a:lnTo>
                    <a:pt x="735" y="2541"/>
                  </a:lnTo>
                  <a:lnTo>
                    <a:pt x="740" y="2582"/>
                  </a:lnTo>
                  <a:lnTo>
                    <a:pt x="750" y="2647"/>
                  </a:lnTo>
                  <a:lnTo>
                    <a:pt x="757" y="2674"/>
                  </a:lnTo>
                  <a:lnTo>
                    <a:pt x="765" y="2699"/>
                  </a:lnTo>
                  <a:lnTo>
                    <a:pt x="774" y="2721"/>
                  </a:lnTo>
                  <a:lnTo>
                    <a:pt x="783" y="2739"/>
                  </a:lnTo>
                  <a:lnTo>
                    <a:pt x="793" y="2754"/>
                  </a:lnTo>
                  <a:lnTo>
                    <a:pt x="804" y="2766"/>
                  </a:lnTo>
                  <a:lnTo>
                    <a:pt x="834" y="2782"/>
                  </a:lnTo>
                  <a:lnTo>
                    <a:pt x="868" y="2796"/>
                  </a:lnTo>
                  <a:lnTo>
                    <a:pt x="907" y="2806"/>
                  </a:lnTo>
                  <a:lnTo>
                    <a:pt x="953" y="2814"/>
                  </a:lnTo>
                  <a:lnTo>
                    <a:pt x="996" y="2823"/>
                  </a:lnTo>
                  <a:lnTo>
                    <a:pt x="1012" y="2829"/>
                  </a:lnTo>
                  <a:lnTo>
                    <a:pt x="1025" y="2836"/>
                  </a:lnTo>
                  <a:lnTo>
                    <a:pt x="1036" y="2844"/>
                  </a:lnTo>
                  <a:lnTo>
                    <a:pt x="1043" y="2853"/>
                  </a:lnTo>
                  <a:lnTo>
                    <a:pt x="1048" y="2863"/>
                  </a:lnTo>
                  <a:lnTo>
                    <a:pt x="1050" y="2873"/>
                  </a:lnTo>
                  <a:lnTo>
                    <a:pt x="1045" y="2893"/>
                  </a:lnTo>
                  <a:lnTo>
                    <a:pt x="1041" y="2895"/>
                  </a:lnTo>
                  <a:lnTo>
                    <a:pt x="1032" y="2896"/>
                  </a:lnTo>
                  <a:lnTo>
                    <a:pt x="853" y="2883"/>
                  </a:lnTo>
                  <a:lnTo>
                    <a:pt x="680" y="2872"/>
                  </a:lnTo>
                  <a:lnTo>
                    <a:pt x="509" y="2869"/>
                  </a:lnTo>
                  <a:lnTo>
                    <a:pt x="406" y="2870"/>
                  </a:lnTo>
                  <a:lnTo>
                    <a:pt x="307" y="2876"/>
                  </a:lnTo>
                  <a:lnTo>
                    <a:pt x="209" y="2884"/>
                  </a:lnTo>
                  <a:lnTo>
                    <a:pt x="114" y="2896"/>
                  </a:lnTo>
                  <a:lnTo>
                    <a:pt x="80" y="2901"/>
                  </a:lnTo>
                  <a:lnTo>
                    <a:pt x="67" y="2899"/>
                  </a:lnTo>
                  <a:lnTo>
                    <a:pt x="58" y="2893"/>
                  </a:lnTo>
                  <a:lnTo>
                    <a:pt x="53" y="2883"/>
                  </a:lnTo>
                  <a:lnTo>
                    <a:pt x="51" y="2869"/>
                  </a:lnTo>
                  <a:lnTo>
                    <a:pt x="54" y="2852"/>
                  </a:lnTo>
                  <a:lnTo>
                    <a:pt x="59" y="2843"/>
                  </a:lnTo>
                  <a:lnTo>
                    <a:pt x="64" y="2835"/>
                  </a:lnTo>
                  <a:lnTo>
                    <a:pt x="80" y="2820"/>
                  </a:lnTo>
                  <a:lnTo>
                    <a:pt x="103" y="2807"/>
                  </a:lnTo>
                  <a:lnTo>
                    <a:pt x="145" y="2787"/>
                  </a:lnTo>
                  <a:lnTo>
                    <a:pt x="182" y="2766"/>
                  </a:lnTo>
                  <a:lnTo>
                    <a:pt x="202" y="2760"/>
                  </a:lnTo>
                  <a:lnTo>
                    <a:pt x="222" y="2752"/>
                  </a:lnTo>
                  <a:lnTo>
                    <a:pt x="239" y="2741"/>
                  </a:lnTo>
                  <a:lnTo>
                    <a:pt x="255" y="2728"/>
                  </a:lnTo>
                  <a:lnTo>
                    <a:pt x="268" y="2713"/>
                  </a:lnTo>
                  <a:lnTo>
                    <a:pt x="281" y="2697"/>
                  </a:lnTo>
                  <a:lnTo>
                    <a:pt x="292" y="2677"/>
                  </a:lnTo>
                  <a:lnTo>
                    <a:pt x="301" y="2656"/>
                  </a:lnTo>
                  <a:lnTo>
                    <a:pt x="308" y="2630"/>
                  </a:lnTo>
                  <a:lnTo>
                    <a:pt x="315" y="2597"/>
                  </a:lnTo>
                  <a:lnTo>
                    <a:pt x="320" y="2555"/>
                  </a:lnTo>
                  <a:lnTo>
                    <a:pt x="325" y="2508"/>
                  </a:lnTo>
                  <a:lnTo>
                    <a:pt x="331" y="2390"/>
                  </a:lnTo>
                  <a:lnTo>
                    <a:pt x="333" y="2243"/>
                  </a:lnTo>
                  <a:lnTo>
                    <a:pt x="333" y="2077"/>
                  </a:lnTo>
                  <a:lnTo>
                    <a:pt x="333" y="1500"/>
                  </a:lnTo>
                  <a:lnTo>
                    <a:pt x="333" y="1144"/>
                  </a:lnTo>
                  <a:lnTo>
                    <a:pt x="331" y="869"/>
                  </a:lnTo>
                  <a:lnTo>
                    <a:pt x="328" y="649"/>
                  </a:lnTo>
                  <a:lnTo>
                    <a:pt x="322" y="486"/>
                  </a:lnTo>
                  <a:lnTo>
                    <a:pt x="313" y="378"/>
                  </a:lnTo>
                  <a:lnTo>
                    <a:pt x="309" y="341"/>
                  </a:lnTo>
                  <a:lnTo>
                    <a:pt x="302" y="307"/>
                  </a:lnTo>
                  <a:lnTo>
                    <a:pt x="295" y="277"/>
                  </a:lnTo>
                  <a:lnTo>
                    <a:pt x="287" y="251"/>
                  </a:lnTo>
                  <a:lnTo>
                    <a:pt x="278" y="229"/>
                  </a:lnTo>
                  <a:lnTo>
                    <a:pt x="268" y="211"/>
                  </a:lnTo>
                  <a:lnTo>
                    <a:pt x="257" y="196"/>
                  </a:lnTo>
                  <a:lnTo>
                    <a:pt x="251" y="190"/>
                  </a:lnTo>
                  <a:lnTo>
                    <a:pt x="244" y="186"/>
                  </a:lnTo>
                  <a:lnTo>
                    <a:pt x="219" y="172"/>
                  </a:lnTo>
                  <a:lnTo>
                    <a:pt x="205" y="166"/>
                  </a:lnTo>
                  <a:lnTo>
                    <a:pt x="188" y="161"/>
                  </a:lnTo>
                  <a:lnTo>
                    <a:pt x="148" y="153"/>
                  </a:lnTo>
                  <a:lnTo>
                    <a:pt x="101" y="146"/>
                  </a:lnTo>
                  <a:lnTo>
                    <a:pt x="57" y="139"/>
                  </a:lnTo>
                  <a:lnTo>
                    <a:pt x="26" y="129"/>
                  </a:lnTo>
                  <a:lnTo>
                    <a:pt x="7" y="114"/>
                  </a:lnTo>
                  <a:lnTo>
                    <a:pt x="2" y="106"/>
                  </a:lnTo>
                  <a:lnTo>
                    <a:pt x="0" y="97"/>
                  </a:lnTo>
                  <a:lnTo>
                    <a:pt x="2" y="72"/>
                  </a:lnTo>
                  <a:lnTo>
                    <a:pt x="4" y="63"/>
                  </a:lnTo>
                  <a:lnTo>
                    <a:pt x="8" y="57"/>
                  </a:lnTo>
                  <a:lnTo>
                    <a:pt x="14" y="52"/>
                  </a:lnTo>
                  <a:lnTo>
                    <a:pt x="23" y="49"/>
                  </a:lnTo>
                  <a:lnTo>
                    <a:pt x="35" y="47"/>
                  </a:lnTo>
                  <a:lnTo>
                    <a:pt x="50" y="47"/>
                  </a:lnTo>
                  <a:lnTo>
                    <a:pt x="90" y="49"/>
                  </a:lnTo>
                  <a:lnTo>
                    <a:pt x="156" y="56"/>
                  </a:lnTo>
                  <a:lnTo>
                    <a:pt x="218" y="60"/>
                  </a:lnTo>
                  <a:lnTo>
                    <a:pt x="279" y="64"/>
                  </a:lnTo>
                  <a:lnTo>
                    <a:pt x="337" y="65"/>
                  </a:lnTo>
                  <a:lnTo>
                    <a:pt x="405" y="63"/>
                  </a:lnTo>
                  <a:lnTo>
                    <a:pt x="492" y="57"/>
                  </a:lnTo>
                  <a:lnTo>
                    <a:pt x="723" y="32"/>
                  </a:lnTo>
                  <a:lnTo>
                    <a:pt x="850" y="18"/>
                  </a:lnTo>
                  <a:lnTo>
                    <a:pt x="962" y="8"/>
                  </a:lnTo>
                  <a:lnTo>
                    <a:pt x="1060" y="2"/>
                  </a:lnTo>
                  <a:lnTo>
                    <a:pt x="1143" y="0"/>
                  </a:lnTo>
                  <a:lnTo>
                    <a:pt x="1253" y="3"/>
                  </a:lnTo>
                  <a:lnTo>
                    <a:pt x="1305" y="7"/>
                  </a:lnTo>
                  <a:lnTo>
                    <a:pt x="1357" y="13"/>
                  </a:lnTo>
                  <a:lnTo>
                    <a:pt x="1406" y="20"/>
                  </a:lnTo>
                  <a:lnTo>
                    <a:pt x="1454" y="30"/>
                  </a:lnTo>
                  <a:lnTo>
                    <a:pt x="1547" y="52"/>
                  </a:lnTo>
                  <a:lnTo>
                    <a:pt x="1634" y="83"/>
                  </a:lnTo>
                  <a:lnTo>
                    <a:pt x="1676" y="100"/>
                  </a:lnTo>
                  <a:lnTo>
                    <a:pt x="1715" y="120"/>
                  </a:lnTo>
                  <a:lnTo>
                    <a:pt x="1754" y="140"/>
                  </a:lnTo>
                  <a:lnTo>
                    <a:pt x="1791" y="163"/>
                  </a:lnTo>
                  <a:lnTo>
                    <a:pt x="1827" y="187"/>
                  </a:lnTo>
                  <a:lnTo>
                    <a:pt x="1861" y="212"/>
                  </a:lnTo>
                  <a:lnTo>
                    <a:pt x="1925" y="268"/>
                  </a:lnTo>
                  <a:lnTo>
                    <a:pt x="1953" y="296"/>
                  </a:lnTo>
                  <a:lnTo>
                    <a:pt x="1980" y="327"/>
                  </a:lnTo>
                  <a:lnTo>
                    <a:pt x="2004" y="358"/>
                  </a:lnTo>
                  <a:lnTo>
                    <a:pt x="2026" y="391"/>
                  </a:lnTo>
                  <a:lnTo>
                    <a:pt x="2046" y="424"/>
                  </a:lnTo>
                  <a:lnTo>
                    <a:pt x="2064" y="458"/>
                  </a:lnTo>
                  <a:lnTo>
                    <a:pt x="2080" y="495"/>
                  </a:lnTo>
                  <a:lnTo>
                    <a:pt x="2093" y="531"/>
                  </a:lnTo>
                  <a:lnTo>
                    <a:pt x="2106" y="569"/>
                  </a:lnTo>
                  <a:lnTo>
                    <a:pt x="2115" y="608"/>
                  </a:lnTo>
                  <a:lnTo>
                    <a:pt x="2122" y="646"/>
                  </a:lnTo>
                  <a:lnTo>
                    <a:pt x="2127" y="687"/>
                  </a:lnTo>
                  <a:lnTo>
                    <a:pt x="2131" y="729"/>
                  </a:lnTo>
                  <a:lnTo>
                    <a:pt x="2132" y="773"/>
                  </a:lnTo>
                  <a:lnTo>
                    <a:pt x="2129" y="833"/>
                  </a:lnTo>
                  <a:lnTo>
                    <a:pt x="2126" y="863"/>
                  </a:lnTo>
                  <a:lnTo>
                    <a:pt x="2122" y="892"/>
                  </a:lnTo>
                  <a:lnTo>
                    <a:pt x="2116" y="921"/>
                  </a:lnTo>
                  <a:lnTo>
                    <a:pt x="2109" y="949"/>
                  </a:lnTo>
                  <a:lnTo>
                    <a:pt x="2092" y="1004"/>
                  </a:lnTo>
                  <a:lnTo>
                    <a:pt x="2071" y="1058"/>
                  </a:lnTo>
                  <a:lnTo>
                    <a:pt x="2043" y="1108"/>
                  </a:lnTo>
                  <a:lnTo>
                    <a:pt x="2012" y="1157"/>
                  </a:lnTo>
                  <a:lnTo>
                    <a:pt x="1976" y="1205"/>
                  </a:lnTo>
                  <a:lnTo>
                    <a:pt x="1935" y="1249"/>
                  </a:lnTo>
                  <a:lnTo>
                    <a:pt x="1912" y="1270"/>
                  </a:lnTo>
                  <a:lnTo>
                    <a:pt x="1890" y="1290"/>
                  </a:lnTo>
                  <a:lnTo>
                    <a:pt x="1866" y="1310"/>
                  </a:lnTo>
                  <a:lnTo>
                    <a:pt x="1841" y="1328"/>
                  </a:lnTo>
                  <a:lnTo>
                    <a:pt x="1789" y="1363"/>
                  </a:lnTo>
                  <a:lnTo>
                    <a:pt x="1732" y="1394"/>
                  </a:lnTo>
                  <a:lnTo>
                    <a:pt x="1672" y="1422"/>
                  </a:lnTo>
                  <a:lnTo>
                    <a:pt x="1608" y="1448"/>
                  </a:lnTo>
                  <a:lnTo>
                    <a:pt x="1540" y="1470"/>
                  </a:lnTo>
                  <a:lnTo>
                    <a:pt x="1612" y="1596"/>
                  </a:lnTo>
                  <a:lnTo>
                    <a:pt x="1684" y="1717"/>
                  </a:lnTo>
                  <a:lnTo>
                    <a:pt x="1755" y="1832"/>
                  </a:lnTo>
                  <a:lnTo>
                    <a:pt x="1825" y="1940"/>
                  </a:lnTo>
                  <a:lnTo>
                    <a:pt x="1895" y="2045"/>
                  </a:lnTo>
                  <a:lnTo>
                    <a:pt x="1964" y="2143"/>
                  </a:lnTo>
                  <a:lnTo>
                    <a:pt x="2032" y="2236"/>
                  </a:lnTo>
                  <a:lnTo>
                    <a:pt x="2100" y="2323"/>
                  </a:lnTo>
                  <a:lnTo>
                    <a:pt x="2192" y="2435"/>
                  </a:lnTo>
                  <a:lnTo>
                    <a:pt x="2237" y="2487"/>
                  </a:lnTo>
                  <a:lnTo>
                    <a:pt x="2281" y="2536"/>
                  </a:lnTo>
                  <a:lnTo>
                    <a:pt x="2326" y="2583"/>
                  </a:lnTo>
                  <a:lnTo>
                    <a:pt x="2370" y="2626"/>
                  </a:lnTo>
                  <a:lnTo>
                    <a:pt x="2415" y="2666"/>
                  </a:lnTo>
                  <a:lnTo>
                    <a:pt x="2459" y="2704"/>
                  </a:lnTo>
                  <a:lnTo>
                    <a:pt x="2482" y="2722"/>
                  </a:lnTo>
                  <a:lnTo>
                    <a:pt x="2508" y="2740"/>
                  </a:lnTo>
                  <a:lnTo>
                    <a:pt x="2565" y="2777"/>
                  </a:lnTo>
                  <a:lnTo>
                    <a:pt x="2624" y="2811"/>
                  </a:lnTo>
                  <a:lnTo>
                    <a:pt x="2680" y="2842"/>
                  </a:lnTo>
                  <a:lnTo>
                    <a:pt x="2774" y="2889"/>
                  </a:lnTo>
                  <a:lnTo>
                    <a:pt x="2813" y="290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31" name="Freeform 11"/>
            <p:cNvSpPr>
              <a:spLocks/>
            </p:cNvSpPr>
            <p:nvPr userDrawn="1"/>
          </p:nvSpPr>
          <p:spPr bwMode="auto">
            <a:xfrm>
              <a:off x="568" y="4144"/>
              <a:ext cx="15" cy="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4" y="13"/>
                </a:cxn>
                <a:cxn ang="0">
                  <a:pos x="74" y="26"/>
                </a:cxn>
                <a:cxn ang="0">
                  <a:pos x="94" y="42"/>
                </a:cxn>
                <a:cxn ang="0">
                  <a:pos x="99" y="50"/>
                </a:cxn>
                <a:cxn ang="0">
                  <a:pos x="100" y="58"/>
                </a:cxn>
                <a:cxn ang="0">
                  <a:pos x="91" y="61"/>
                </a:cxn>
                <a:cxn ang="0">
                  <a:pos x="90" y="53"/>
                </a:cxn>
                <a:cxn ang="0">
                  <a:pos x="87" y="48"/>
                </a:cxn>
                <a:cxn ang="0">
                  <a:pos x="70" y="34"/>
                </a:cxn>
                <a:cxn ang="0">
                  <a:pos x="42" y="22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100" h="61">
                  <a:moveTo>
                    <a:pt x="2" y="0"/>
                  </a:moveTo>
                  <a:lnTo>
                    <a:pt x="44" y="13"/>
                  </a:lnTo>
                  <a:lnTo>
                    <a:pt x="74" y="26"/>
                  </a:lnTo>
                  <a:lnTo>
                    <a:pt x="94" y="42"/>
                  </a:lnTo>
                  <a:lnTo>
                    <a:pt x="99" y="50"/>
                  </a:lnTo>
                  <a:lnTo>
                    <a:pt x="100" y="58"/>
                  </a:lnTo>
                  <a:lnTo>
                    <a:pt x="91" y="61"/>
                  </a:lnTo>
                  <a:lnTo>
                    <a:pt x="90" y="53"/>
                  </a:lnTo>
                  <a:lnTo>
                    <a:pt x="87" y="48"/>
                  </a:lnTo>
                  <a:lnTo>
                    <a:pt x="70" y="34"/>
                  </a:lnTo>
                  <a:lnTo>
                    <a:pt x="42" y="22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32" name="Freeform 12"/>
            <p:cNvSpPr>
              <a:spLocks/>
            </p:cNvSpPr>
            <p:nvPr userDrawn="1"/>
          </p:nvSpPr>
          <p:spPr bwMode="auto">
            <a:xfrm>
              <a:off x="580" y="4152"/>
              <a:ext cx="3" cy="5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19"/>
                </a:cxn>
                <a:cxn ang="0">
                  <a:pos x="12" y="28"/>
                </a:cxn>
                <a:cxn ang="0">
                  <a:pos x="7" y="32"/>
                </a:cxn>
                <a:cxn ang="0">
                  <a:pos x="0" y="26"/>
                </a:cxn>
                <a:cxn ang="0">
                  <a:pos x="5" y="22"/>
                </a:cxn>
                <a:cxn ang="0">
                  <a:pos x="7" y="16"/>
                </a:cxn>
                <a:cxn ang="0">
                  <a:pos x="9" y="0"/>
                </a:cxn>
                <a:cxn ang="0">
                  <a:pos x="18" y="1"/>
                </a:cxn>
              </a:cxnLst>
              <a:rect l="0" t="0" r="r" b="b"/>
              <a:pathLst>
                <a:path w="18" h="32">
                  <a:moveTo>
                    <a:pt x="18" y="1"/>
                  </a:moveTo>
                  <a:lnTo>
                    <a:pt x="16" y="19"/>
                  </a:lnTo>
                  <a:lnTo>
                    <a:pt x="12" y="28"/>
                  </a:lnTo>
                  <a:lnTo>
                    <a:pt x="7" y="32"/>
                  </a:lnTo>
                  <a:lnTo>
                    <a:pt x="0" y="26"/>
                  </a:lnTo>
                  <a:lnTo>
                    <a:pt x="5" y="22"/>
                  </a:lnTo>
                  <a:lnTo>
                    <a:pt x="7" y="16"/>
                  </a:lnTo>
                  <a:lnTo>
                    <a:pt x="9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33" name="Freeform 13"/>
            <p:cNvSpPr>
              <a:spLocks/>
            </p:cNvSpPr>
            <p:nvPr userDrawn="1"/>
          </p:nvSpPr>
          <p:spPr bwMode="auto">
            <a:xfrm>
              <a:off x="581" y="4152"/>
              <a:ext cx="2" cy="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9" y="0"/>
                </a:cxn>
              </a:cxnLst>
              <a:rect l="0" t="0" r="r" b="b"/>
              <a:pathLst>
                <a:path w="9" h="3">
                  <a:moveTo>
                    <a:pt x="9" y="0"/>
                  </a:moveTo>
                  <a:lnTo>
                    <a:pt x="9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34" name="Freeform 14"/>
            <p:cNvSpPr>
              <a:spLocks/>
            </p:cNvSpPr>
            <p:nvPr userDrawn="1"/>
          </p:nvSpPr>
          <p:spPr bwMode="auto">
            <a:xfrm>
              <a:off x="576" y="4156"/>
              <a:ext cx="5" cy="2"/>
            </a:xfrm>
            <a:custGeom>
              <a:avLst/>
              <a:gdLst/>
              <a:ahLst/>
              <a:cxnLst>
                <a:cxn ang="0">
                  <a:pos x="34" y="7"/>
                </a:cxn>
                <a:cxn ang="0">
                  <a:pos x="28" y="12"/>
                </a:cxn>
                <a:cxn ang="0">
                  <a:pos x="20" y="15"/>
                </a:cxn>
                <a:cxn ang="0">
                  <a:pos x="2" y="17"/>
                </a:cxn>
                <a:cxn ang="0">
                  <a:pos x="0" y="9"/>
                </a:cxn>
                <a:cxn ang="0">
                  <a:pos x="17" y="7"/>
                </a:cxn>
                <a:cxn ang="0">
                  <a:pos x="24" y="4"/>
                </a:cxn>
                <a:cxn ang="0">
                  <a:pos x="28" y="0"/>
                </a:cxn>
                <a:cxn ang="0">
                  <a:pos x="34" y="7"/>
                </a:cxn>
              </a:cxnLst>
              <a:rect l="0" t="0" r="r" b="b"/>
              <a:pathLst>
                <a:path w="34" h="17">
                  <a:moveTo>
                    <a:pt x="34" y="7"/>
                  </a:moveTo>
                  <a:lnTo>
                    <a:pt x="28" y="12"/>
                  </a:lnTo>
                  <a:lnTo>
                    <a:pt x="20" y="15"/>
                  </a:lnTo>
                  <a:lnTo>
                    <a:pt x="2" y="17"/>
                  </a:lnTo>
                  <a:lnTo>
                    <a:pt x="0" y="9"/>
                  </a:lnTo>
                  <a:lnTo>
                    <a:pt x="17" y="7"/>
                  </a:lnTo>
                  <a:lnTo>
                    <a:pt x="24" y="4"/>
                  </a:lnTo>
                  <a:lnTo>
                    <a:pt x="28" y="0"/>
                  </a:lnTo>
                  <a:lnTo>
                    <a:pt x="34" y="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35" name="Freeform 15"/>
            <p:cNvSpPr>
              <a:spLocks/>
            </p:cNvSpPr>
            <p:nvPr userDrawn="1"/>
          </p:nvSpPr>
          <p:spPr bwMode="auto">
            <a:xfrm>
              <a:off x="580" y="4156"/>
              <a:ext cx="1" cy="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6" y="7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6" y="7"/>
                  </a:lnTo>
                  <a:lnTo>
                    <a:pt x="0" y="0"/>
                  </a:lnTo>
                  <a:lnTo>
                    <a:pt x="0" y="1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36" name="Rectangle 16"/>
            <p:cNvSpPr>
              <a:spLocks noChangeArrowheads="1"/>
            </p:cNvSpPr>
            <p:nvPr userDrawn="1"/>
          </p:nvSpPr>
          <p:spPr bwMode="auto">
            <a:xfrm>
              <a:off x="572" y="4157"/>
              <a:ext cx="4" cy="1"/>
            </a:xfrm>
            <a:prstGeom prst="rect">
              <a:avLst/>
            </a:prstGeom>
            <a:solidFill>
              <a:srgbClr val="6600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37" name="Freeform 17"/>
            <p:cNvSpPr>
              <a:spLocks/>
            </p:cNvSpPr>
            <p:nvPr userDrawn="1"/>
          </p:nvSpPr>
          <p:spPr bwMode="auto">
            <a:xfrm>
              <a:off x="576" y="4157"/>
              <a:ext cx="1" cy="1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1" y="9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2" y="9"/>
                </a:cxn>
              </a:cxnLst>
              <a:rect l="0" t="0" r="r" b="b"/>
              <a:pathLst>
                <a:path w="2" h="9">
                  <a:moveTo>
                    <a:pt x="2" y="9"/>
                  </a:moveTo>
                  <a:lnTo>
                    <a:pt x="1" y="9"/>
                  </a:lnTo>
                  <a:lnTo>
                    <a:pt x="1" y="0"/>
                  </a:lnTo>
                  <a:lnTo>
                    <a:pt x="0" y="1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38" name="Freeform 18"/>
            <p:cNvSpPr>
              <a:spLocks/>
            </p:cNvSpPr>
            <p:nvPr userDrawn="1"/>
          </p:nvSpPr>
          <p:spPr bwMode="auto">
            <a:xfrm>
              <a:off x="566" y="4157"/>
              <a:ext cx="6" cy="2"/>
            </a:xfrm>
            <a:custGeom>
              <a:avLst/>
              <a:gdLst/>
              <a:ahLst/>
              <a:cxnLst>
                <a:cxn ang="0">
                  <a:pos x="41" y="8"/>
                </a:cxn>
                <a:cxn ang="0">
                  <a:pos x="0" y="11"/>
                </a:cxn>
                <a:cxn ang="0">
                  <a:pos x="0" y="3"/>
                </a:cxn>
                <a:cxn ang="0">
                  <a:pos x="41" y="0"/>
                </a:cxn>
                <a:cxn ang="0">
                  <a:pos x="41" y="8"/>
                </a:cxn>
              </a:cxnLst>
              <a:rect l="0" t="0" r="r" b="b"/>
              <a:pathLst>
                <a:path w="41" h="11">
                  <a:moveTo>
                    <a:pt x="41" y="8"/>
                  </a:moveTo>
                  <a:lnTo>
                    <a:pt x="0" y="11"/>
                  </a:lnTo>
                  <a:lnTo>
                    <a:pt x="0" y="3"/>
                  </a:lnTo>
                  <a:lnTo>
                    <a:pt x="41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39" name="Freeform 19"/>
            <p:cNvSpPr>
              <a:spLocks/>
            </p:cNvSpPr>
            <p:nvPr userDrawn="1"/>
          </p:nvSpPr>
          <p:spPr bwMode="auto">
            <a:xfrm>
              <a:off x="572" y="4157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0" y="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1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40" name="Freeform 20"/>
            <p:cNvSpPr>
              <a:spLocks/>
            </p:cNvSpPr>
            <p:nvPr userDrawn="1"/>
          </p:nvSpPr>
          <p:spPr bwMode="auto">
            <a:xfrm>
              <a:off x="558" y="4158"/>
              <a:ext cx="8" cy="1"/>
            </a:xfrm>
            <a:custGeom>
              <a:avLst/>
              <a:gdLst/>
              <a:ahLst/>
              <a:cxnLst>
                <a:cxn ang="0">
                  <a:pos x="55" y="8"/>
                </a:cxn>
                <a:cxn ang="0">
                  <a:pos x="0" y="10"/>
                </a:cxn>
                <a:cxn ang="0">
                  <a:pos x="0" y="2"/>
                </a:cxn>
                <a:cxn ang="0">
                  <a:pos x="55" y="0"/>
                </a:cxn>
                <a:cxn ang="0">
                  <a:pos x="55" y="8"/>
                </a:cxn>
              </a:cxnLst>
              <a:rect l="0" t="0" r="r" b="b"/>
              <a:pathLst>
                <a:path w="55" h="10">
                  <a:moveTo>
                    <a:pt x="55" y="8"/>
                  </a:moveTo>
                  <a:lnTo>
                    <a:pt x="0" y="10"/>
                  </a:lnTo>
                  <a:lnTo>
                    <a:pt x="0" y="2"/>
                  </a:lnTo>
                  <a:lnTo>
                    <a:pt x="55" y="0"/>
                  </a:lnTo>
                  <a:lnTo>
                    <a:pt x="55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41" name="Freeform 21"/>
            <p:cNvSpPr>
              <a:spLocks/>
            </p:cNvSpPr>
            <p:nvPr userDrawn="1"/>
          </p:nvSpPr>
          <p:spPr bwMode="auto">
            <a:xfrm>
              <a:off x="566" y="4158"/>
              <a:ext cx="1" cy="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42" name="Freeform 22"/>
            <p:cNvSpPr>
              <a:spLocks/>
            </p:cNvSpPr>
            <p:nvPr userDrawn="1"/>
          </p:nvSpPr>
          <p:spPr bwMode="auto">
            <a:xfrm>
              <a:off x="511" y="4149"/>
              <a:ext cx="47" cy="10"/>
            </a:xfrm>
            <a:custGeom>
              <a:avLst/>
              <a:gdLst/>
              <a:ahLst/>
              <a:cxnLst>
                <a:cxn ang="0">
                  <a:pos x="331" y="67"/>
                </a:cxn>
                <a:cxn ang="0">
                  <a:pos x="248" y="64"/>
                </a:cxn>
                <a:cxn ang="0">
                  <a:pos x="205" y="59"/>
                </a:cxn>
                <a:cxn ang="0">
                  <a:pos x="164" y="52"/>
                </a:cxn>
                <a:cxn ang="0">
                  <a:pos x="123" y="44"/>
                </a:cxn>
                <a:cxn ang="0">
                  <a:pos x="82" y="34"/>
                </a:cxn>
                <a:cxn ang="0">
                  <a:pos x="41" y="21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44" y="13"/>
                </a:cxn>
                <a:cxn ang="0">
                  <a:pos x="85" y="26"/>
                </a:cxn>
                <a:cxn ang="0">
                  <a:pos x="126" y="36"/>
                </a:cxn>
                <a:cxn ang="0">
                  <a:pos x="166" y="44"/>
                </a:cxn>
                <a:cxn ang="0">
                  <a:pos x="207" y="51"/>
                </a:cxn>
                <a:cxn ang="0">
                  <a:pos x="248" y="56"/>
                </a:cxn>
                <a:cxn ang="0">
                  <a:pos x="331" y="59"/>
                </a:cxn>
                <a:cxn ang="0">
                  <a:pos x="331" y="67"/>
                </a:cxn>
              </a:cxnLst>
              <a:rect l="0" t="0" r="r" b="b"/>
              <a:pathLst>
                <a:path w="331" h="67">
                  <a:moveTo>
                    <a:pt x="331" y="67"/>
                  </a:moveTo>
                  <a:lnTo>
                    <a:pt x="248" y="64"/>
                  </a:lnTo>
                  <a:lnTo>
                    <a:pt x="205" y="59"/>
                  </a:lnTo>
                  <a:lnTo>
                    <a:pt x="164" y="52"/>
                  </a:lnTo>
                  <a:lnTo>
                    <a:pt x="123" y="44"/>
                  </a:lnTo>
                  <a:lnTo>
                    <a:pt x="82" y="34"/>
                  </a:lnTo>
                  <a:lnTo>
                    <a:pt x="41" y="21"/>
                  </a:lnTo>
                  <a:lnTo>
                    <a:pt x="0" y="8"/>
                  </a:lnTo>
                  <a:lnTo>
                    <a:pt x="4" y="0"/>
                  </a:lnTo>
                  <a:lnTo>
                    <a:pt x="44" y="13"/>
                  </a:lnTo>
                  <a:lnTo>
                    <a:pt x="85" y="26"/>
                  </a:lnTo>
                  <a:lnTo>
                    <a:pt x="126" y="36"/>
                  </a:lnTo>
                  <a:lnTo>
                    <a:pt x="166" y="44"/>
                  </a:lnTo>
                  <a:lnTo>
                    <a:pt x="207" y="51"/>
                  </a:lnTo>
                  <a:lnTo>
                    <a:pt x="248" y="56"/>
                  </a:lnTo>
                  <a:lnTo>
                    <a:pt x="331" y="59"/>
                  </a:lnTo>
                  <a:lnTo>
                    <a:pt x="331" y="6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43" name="Freeform 23"/>
            <p:cNvSpPr>
              <a:spLocks/>
            </p:cNvSpPr>
            <p:nvPr userDrawn="1"/>
          </p:nvSpPr>
          <p:spPr bwMode="auto">
            <a:xfrm>
              <a:off x="558" y="4158"/>
              <a:ext cx="1" cy="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44" name="Freeform 24"/>
            <p:cNvSpPr>
              <a:spLocks/>
            </p:cNvSpPr>
            <p:nvPr userDrawn="1"/>
          </p:nvSpPr>
          <p:spPr bwMode="auto">
            <a:xfrm>
              <a:off x="472" y="4129"/>
              <a:ext cx="40" cy="22"/>
            </a:xfrm>
            <a:custGeom>
              <a:avLst/>
              <a:gdLst/>
              <a:ahLst/>
              <a:cxnLst>
                <a:cxn ang="0">
                  <a:pos x="274" y="150"/>
                </a:cxn>
                <a:cxn ang="0">
                  <a:pos x="241" y="137"/>
                </a:cxn>
                <a:cxn ang="0">
                  <a:pos x="166" y="103"/>
                </a:cxn>
                <a:cxn ang="0">
                  <a:pos x="75" y="59"/>
                </a:cxn>
                <a:cxn ang="0">
                  <a:pos x="33" y="32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39" y="25"/>
                </a:cxn>
                <a:cxn ang="0">
                  <a:pos x="80" y="51"/>
                </a:cxn>
                <a:cxn ang="0">
                  <a:pos x="170" y="95"/>
                </a:cxn>
                <a:cxn ang="0">
                  <a:pos x="246" y="129"/>
                </a:cxn>
                <a:cxn ang="0">
                  <a:pos x="278" y="142"/>
                </a:cxn>
                <a:cxn ang="0">
                  <a:pos x="274" y="150"/>
                </a:cxn>
              </a:cxnLst>
              <a:rect l="0" t="0" r="r" b="b"/>
              <a:pathLst>
                <a:path w="278" h="150">
                  <a:moveTo>
                    <a:pt x="274" y="150"/>
                  </a:moveTo>
                  <a:lnTo>
                    <a:pt x="241" y="137"/>
                  </a:lnTo>
                  <a:lnTo>
                    <a:pt x="166" y="103"/>
                  </a:lnTo>
                  <a:lnTo>
                    <a:pt x="75" y="59"/>
                  </a:lnTo>
                  <a:lnTo>
                    <a:pt x="33" y="32"/>
                  </a:lnTo>
                  <a:lnTo>
                    <a:pt x="0" y="7"/>
                  </a:lnTo>
                  <a:lnTo>
                    <a:pt x="6" y="0"/>
                  </a:lnTo>
                  <a:lnTo>
                    <a:pt x="39" y="25"/>
                  </a:lnTo>
                  <a:lnTo>
                    <a:pt x="80" y="51"/>
                  </a:lnTo>
                  <a:lnTo>
                    <a:pt x="170" y="95"/>
                  </a:lnTo>
                  <a:lnTo>
                    <a:pt x="246" y="129"/>
                  </a:lnTo>
                  <a:lnTo>
                    <a:pt x="278" y="142"/>
                  </a:lnTo>
                  <a:lnTo>
                    <a:pt x="274" y="15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45" name="Freeform 25"/>
            <p:cNvSpPr>
              <a:spLocks/>
            </p:cNvSpPr>
            <p:nvPr userDrawn="1"/>
          </p:nvSpPr>
          <p:spPr bwMode="auto">
            <a:xfrm>
              <a:off x="511" y="4149"/>
              <a:ext cx="1" cy="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0"/>
                </a:cxn>
                <a:cxn ang="0">
                  <a:pos x="0" y="8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46" name="Freeform 26"/>
            <p:cNvSpPr>
              <a:spLocks/>
            </p:cNvSpPr>
            <p:nvPr userDrawn="1"/>
          </p:nvSpPr>
          <p:spPr bwMode="auto">
            <a:xfrm>
              <a:off x="447" y="4109"/>
              <a:ext cx="26" cy="21"/>
            </a:xfrm>
            <a:custGeom>
              <a:avLst/>
              <a:gdLst/>
              <a:ahLst/>
              <a:cxnLst>
                <a:cxn ang="0">
                  <a:pos x="174" y="145"/>
                </a:cxn>
                <a:cxn ang="0">
                  <a:pos x="80" y="70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86" y="63"/>
                </a:cxn>
                <a:cxn ang="0">
                  <a:pos x="180" y="138"/>
                </a:cxn>
                <a:cxn ang="0">
                  <a:pos x="174" y="145"/>
                </a:cxn>
              </a:cxnLst>
              <a:rect l="0" t="0" r="r" b="b"/>
              <a:pathLst>
                <a:path w="180" h="145">
                  <a:moveTo>
                    <a:pt x="174" y="145"/>
                  </a:moveTo>
                  <a:lnTo>
                    <a:pt x="80" y="70"/>
                  </a:lnTo>
                  <a:lnTo>
                    <a:pt x="0" y="7"/>
                  </a:lnTo>
                  <a:lnTo>
                    <a:pt x="6" y="0"/>
                  </a:lnTo>
                  <a:lnTo>
                    <a:pt x="86" y="63"/>
                  </a:lnTo>
                  <a:lnTo>
                    <a:pt x="180" y="138"/>
                  </a:lnTo>
                  <a:lnTo>
                    <a:pt x="174" y="145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47" name="Freeform 27"/>
            <p:cNvSpPr>
              <a:spLocks/>
            </p:cNvSpPr>
            <p:nvPr userDrawn="1"/>
          </p:nvSpPr>
          <p:spPr bwMode="auto">
            <a:xfrm>
              <a:off x="472" y="4129"/>
              <a:ext cx="1" cy="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6" y="0"/>
                </a:cxn>
                <a:cxn ang="0">
                  <a:pos x="0" y="7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48" name="Freeform 28"/>
            <p:cNvSpPr>
              <a:spLocks/>
            </p:cNvSpPr>
            <p:nvPr userDrawn="1"/>
          </p:nvSpPr>
          <p:spPr bwMode="auto">
            <a:xfrm>
              <a:off x="444" y="4107"/>
              <a:ext cx="4" cy="3"/>
            </a:xfrm>
            <a:custGeom>
              <a:avLst/>
              <a:gdLst/>
              <a:ahLst/>
              <a:cxnLst>
                <a:cxn ang="0">
                  <a:pos x="20" y="24"/>
                </a:cxn>
                <a:cxn ang="0">
                  <a:pos x="0" y="7"/>
                </a:cxn>
                <a:cxn ang="0">
                  <a:pos x="5" y="0"/>
                </a:cxn>
                <a:cxn ang="0">
                  <a:pos x="26" y="17"/>
                </a:cxn>
                <a:cxn ang="0">
                  <a:pos x="20" y="24"/>
                </a:cxn>
              </a:cxnLst>
              <a:rect l="0" t="0" r="r" b="b"/>
              <a:pathLst>
                <a:path w="26" h="24">
                  <a:moveTo>
                    <a:pt x="20" y="24"/>
                  </a:moveTo>
                  <a:lnTo>
                    <a:pt x="0" y="7"/>
                  </a:lnTo>
                  <a:lnTo>
                    <a:pt x="5" y="0"/>
                  </a:lnTo>
                  <a:lnTo>
                    <a:pt x="26" y="17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49" name="Freeform 29"/>
            <p:cNvSpPr>
              <a:spLocks/>
            </p:cNvSpPr>
            <p:nvPr userDrawn="1"/>
          </p:nvSpPr>
          <p:spPr bwMode="auto">
            <a:xfrm>
              <a:off x="447" y="4109"/>
              <a:ext cx="1" cy="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6" y="0"/>
                </a:cxn>
                <a:cxn ang="0">
                  <a:pos x="0" y="7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50" name="Freeform 30"/>
            <p:cNvSpPr>
              <a:spLocks/>
            </p:cNvSpPr>
            <p:nvPr userDrawn="1"/>
          </p:nvSpPr>
          <p:spPr bwMode="auto">
            <a:xfrm>
              <a:off x="337" y="3963"/>
              <a:ext cx="108" cy="145"/>
            </a:xfrm>
            <a:custGeom>
              <a:avLst/>
              <a:gdLst/>
              <a:ahLst/>
              <a:cxnLst>
                <a:cxn ang="0">
                  <a:pos x="750" y="1012"/>
                </a:cxn>
                <a:cxn ang="0">
                  <a:pos x="704" y="969"/>
                </a:cxn>
                <a:cxn ang="0">
                  <a:pos x="659" y="924"/>
                </a:cxn>
                <a:cxn ang="0">
                  <a:pos x="613" y="877"/>
                </a:cxn>
                <a:cxn ang="0">
                  <a:pos x="568" y="825"/>
                </a:cxn>
                <a:cxn ang="0">
                  <a:pos x="475" y="716"/>
                </a:cxn>
                <a:cxn ang="0">
                  <a:pos x="381" y="595"/>
                </a:cxn>
                <a:cxn ang="0">
                  <a:pos x="287" y="464"/>
                </a:cxn>
                <a:cxn ang="0">
                  <a:pos x="239" y="394"/>
                </a:cxn>
                <a:cxn ang="0">
                  <a:pos x="192" y="323"/>
                </a:cxn>
                <a:cxn ang="0">
                  <a:pos x="96" y="170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103" y="164"/>
                </a:cxn>
                <a:cxn ang="0">
                  <a:pos x="199" y="317"/>
                </a:cxn>
                <a:cxn ang="0">
                  <a:pos x="246" y="389"/>
                </a:cxn>
                <a:cxn ang="0">
                  <a:pos x="294" y="458"/>
                </a:cxn>
                <a:cxn ang="0">
                  <a:pos x="388" y="589"/>
                </a:cxn>
                <a:cxn ang="0">
                  <a:pos x="482" y="710"/>
                </a:cxn>
                <a:cxn ang="0">
                  <a:pos x="574" y="820"/>
                </a:cxn>
                <a:cxn ang="0">
                  <a:pos x="618" y="870"/>
                </a:cxn>
                <a:cxn ang="0">
                  <a:pos x="665" y="918"/>
                </a:cxn>
                <a:cxn ang="0">
                  <a:pos x="710" y="962"/>
                </a:cxn>
                <a:cxn ang="0">
                  <a:pos x="755" y="1005"/>
                </a:cxn>
                <a:cxn ang="0">
                  <a:pos x="750" y="1012"/>
                </a:cxn>
              </a:cxnLst>
              <a:rect l="0" t="0" r="r" b="b"/>
              <a:pathLst>
                <a:path w="755" h="1012">
                  <a:moveTo>
                    <a:pt x="750" y="1012"/>
                  </a:moveTo>
                  <a:lnTo>
                    <a:pt x="704" y="969"/>
                  </a:lnTo>
                  <a:lnTo>
                    <a:pt x="659" y="924"/>
                  </a:lnTo>
                  <a:lnTo>
                    <a:pt x="613" y="877"/>
                  </a:lnTo>
                  <a:lnTo>
                    <a:pt x="568" y="825"/>
                  </a:lnTo>
                  <a:lnTo>
                    <a:pt x="475" y="716"/>
                  </a:lnTo>
                  <a:lnTo>
                    <a:pt x="381" y="595"/>
                  </a:lnTo>
                  <a:lnTo>
                    <a:pt x="287" y="464"/>
                  </a:lnTo>
                  <a:lnTo>
                    <a:pt x="239" y="394"/>
                  </a:lnTo>
                  <a:lnTo>
                    <a:pt x="192" y="323"/>
                  </a:lnTo>
                  <a:lnTo>
                    <a:pt x="96" y="170"/>
                  </a:lnTo>
                  <a:lnTo>
                    <a:pt x="0" y="6"/>
                  </a:lnTo>
                  <a:lnTo>
                    <a:pt x="6" y="0"/>
                  </a:lnTo>
                  <a:lnTo>
                    <a:pt x="103" y="164"/>
                  </a:lnTo>
                  <a:lnTo>
                    <a:pt x="199" y="317"/>
                  </a:lnTo>
                  <a:lnTo>
                    <a:pt x="246" y="389"/>
                  </a:lnTo>
                  <a:lnTo>
                    <a:pt x="294" y="458"/>
                  </a:lnTo>
                  <a:lnTo>
                    <a:pt x="388" y="589"/>
                  </a:lnTo>
                  <a:lnTo>
                    <a:pt x="482" y="710"/>
                  </a:lnTo>
                  <a:lnTo>
                    <a:pt x="574" y="820"/>
                  </a:lnTo>
                  <a:lnTo>
                    <a:pt x="618" y="870"/>
                  </a:lnTo>
                  <a:lnTo>
                    <a:pt x="665" y="918"/>
                  </a:lnTo>
                  <a:lnTo>
                    <a:pt x="710" y="962"/>
                  </a:lnTo>
                  <a:lnTo>
                    <a:pt x="755" y="1005"/>
                  </a:lnTo>
                  <a:lnTo>
                    <a:pt x="750" y="1012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51" name="Freeform 31"/>
            <p:cNvSpPr>
              <a:spLocks/>
            </p:cNvSpPr>
            <p:nvPr userDrawn="1"/>
          </p:nvSpPr>
          <p:spPr bwMode="auto">
            <a:xfrm>
              <a:off x="444" y="4107"/>
              <a:ext cx="1" cy="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5" y="0"/>
                </a:cxn>
                <a:cxn ang="0">
                  <a:pos x="0" y="7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lnTo>
                    <a:pt x="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52" name="Freeform 32"/>
            <p:cNvSpPr>
              <a:spLocks/>
            </p:cNvSpPr>
            <p:nvPr userDrawn="1"/>
          </p:nvSpPr>
          <p:spPr bwMode="auto">
            <a:xfrm>
              <a:off x="334" y="3956"/>
              <a:ext cx="4" cy="8"/>
            </a:xfrm>
            <a:custGeom>
              <a:avLst/>
              <a:gdLst/>
              <a:ahLst/>
              <a:cxnLst>
                <a:cxn ang="0">
                  <a:pos x="17" y="54"/>
                </a:cxn>
                <a:cxn ang="0">
                  <a:pos x="12" y="42"/>
                </a:cxn>
                <a:cxn ang="0">
                  <a:pos x="8" y="29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16" y="25"/>
                </a:cxn>
                <a:cxn ang="0">
                  <a:pos x="20" y="39"/>
                </a:cxn>
                <a:cxn ang="0">
                  <a:pos x="25" y="49"/>
                </a:cxn>
                <a:cxn ang="0">
                  <a:pos x="17" y="54"/>
                </a:cxn>
              </a:cxnLst>
              <a:rect l="0" t="0" r="r" b="b"/>
              <a:pathLst>
                <a:path w="25" h="54">
                  <a:moveTo>
                    <a:pt x="17" y="54"/>
                  </a:moveTo>
                  <a:lnTo>
                    <a:pt x="12" y="42"/>
                  </a:lnTo>
                  <a:lnTo>
                    <a:pt x="8" y="29"/>
                  </a:lnTo>
                  <a:lnTo>
                    <a:pt x="0" y="3"/>
                  </a:lnTo>
                  <a:lnTo>
                    <a:pt x="8" y="0"/>
                  </a:lnTo>
                  <a:lnTo>
                    <a:pt x="16" y="25"/>
                  </a:lnTo>
                  <a:lnTo>
                    <a:pt x="20" y="39"/>
                  </a:lnTo>
                  <a:lnTo>
                    <a:pt x="25" y="49"/>
                  </a:lnTo>
                  <a:lnTo>
                    <a:pt x="17" y="54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53" name="Freeform 33"/>
            <p:cNvSpPr>
              <a:spLocks/>
            </p:cNvSpPr>
            <p:nvPr userDrawn="1"/>
          </p:nvSpPr>
          <p:spPr bwMode="auto">
            <a:xfrm>
              <a:off x="337" y="3963"/>
              <a:ext cx="1" cy="1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0" y="5"/>
                  </a:lnTo>
                  <a:lnTo>
                    <a:pt x="8" y="0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54" name="Freeform 34"/>
            <p:cNvSpPr>
              <a:spLocks/>
            </p:cNvSpPr>
            <p:nvPr userDrawn="1"/>
          </p:nvSpPr>
          <p:spPr bwMode="auto">
            <a:xfrm>
              <a:off x="334" y="3929"/>
              <a:ext cx="2" cy="28"/>
            </a:xfrm>
            <a:custGeom>
              <a:avLst/>
              <a:gdLst/>
              <a:ahLst/>
              <a:cxnLst>
                <a:cxn ang="0">
                  <a:pos x="5" y="194"/>
                </a:cxn>
                <a:cxn ang="0">
                  <a:pos x="13" y="194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5" y="194"/>
                </a:cxn>
              </a:cxnLst>
              <a:rect l="0" t="0" r="r" b="b"/>
              <a:pathLst>
                <a:path w="13" h="194">
                  <a:moveTo>
                    <a:pt x="5" y="194"/>
                  </a:moveTo>
                  <a:lnTo>
                    <a:pt x="13" y="194"/>
                  </a:lnTo>
                  <a:lnTo>
                    <a:pt x="8" y="0"/>
                  </a:lnTo>
                  <a:lnTo>
                    <a:pt x="0" y="0"/>
                  </a:lnTo>
                  <a:lnTo>
                    <a:pt x="5" y="194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55" name="Freeform 35"/>
            <p:cNvSpPr>
              <a:spLocks/>
            </p:cNvSpPr>
            <p:nvPr userDrawn="1"/>
          </p:nvSpPr>
          <p:spPr bwMode="auto">
            <a:xfrm>
              <a:off x="334" y="3956"/>
              <a:ext cx="2" cy="1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0" y="3"/>
                </a:cxn>
              </a:cxnLst>
              <a:rect l="0" t="0" r="r" b="b"/>
              <a:pathLst>
                <a:path w="8" h="3">
                  <a:moveTo>
                    <a:pt x="0" y="3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56" name="Freeform 36"/>
            <p:cNvSpPr>
              <a:spLocks/>
            </p:cNvSpPr>
            <p:nvPr userDrawn="1"/>
          </p:nvSpPr>
          <p:spPr bwMode="auto">
            <a:xfrm>
              <a:off x="334" y="3908"/>
              <a:ext cx="53" cy="22"/>
            </a:xfrm>
            <a:custGeom>
              <a:avLst/>
              <a:gdLst/>
              <a:ahLst/>
              <a:cxnLst>
                <a:cxn ang="0">
                  <a:pos x="0" y="140"/>
                </a:cxn>
                <a:cxn ang="0">
                  <a:pos x="57" y="132"/>
                </a:cxn>
                <a:cxn ang="0">
                  <a:pos x="110" y="122"/>
                </a:cxn>
                <a:cxn ang="0">
                  <a:pos x="160" y="109"/>
                </a:cxn>
                <a:cxn ang="0">
                  <a:pos x="206" y="94"/>
                </a:cxn>
                <a:cxn ang="0">
                  <a:pos x="250" y="75"/>
                </a:cxn>
                <a:cxn ang="0">
                  <a:pos x="292" y="53"/>
                </a:cxn>
                <a:cxn ang="0">
                  <a:pos x="331" y="28"/>
                </a:cxn>
                <a:cxn ang="0">
                  <a:pos x="366" y="0"/>
                </a:cxn>
                <a:cxn ang="0">
                  <a:pos x="371" y="6"/>
                </a:cxn>
                <a:cxn ang="0">
                  <a:pos x="335" y="36"/>
                </a:cxn>
                <a:cxn ang="0">
                  <a:pos x="297" y="61"/>
                </a:cxn>
                <a:cxn ang="0">
                  <a:pos x="255" y="83"/>
                </a:cxn>
                <a:cxn ang="0">
                  <a:pos x="210" y="102"/>
                </a:cxn>
                <a:cxn ang="0">
                  <a:pos x="162" y="118"/>
                </a:cxn>
                <a:cxn ang="0">
                  <a:pos x="111" y="131"/>
                </a:cxn>
                <a:cxn ang="0">
                  <a:pos x="58" y="141"/>
                </a:cxn>
                <a:cxn ang="0">
                  <a:pos x="1" y="149"/>
                </a:cxn>
                <a:cxn ang="0">
                  <a:pos x="0" y="140"/>
                </a:cxn>
              </a:cxnLst>
              <a:rect l="0" t="0" r="r" b="b"/>
              <a:pathLst>
                <a:path w="371" h="149">
                  <a:moveTo>
                    <a:pt x="0" y="140"/>
                  </a:moveTo>
                  <a:lnTo>
                    <a:pt x="57" y="132"/>
                  </a:lnTo>
                  <a:lnTo>
                    <a:pt x="110" y="122"/>
                  </a:lnTo>
                  <a:lnTo>
                    <a:pt x="160" y="109"/>
                  </a:lnTo>
                  <a:lnTo>
                    <a:pt x="206" y="94"/>
                  </a:lnTo>
                  <a:lnTo>
                    <a:pt x="250" y="75"/>
                  </a:lnTo>
                  <a:lnTo>
                    <a:pt x="292" y="53"/>
                  </a:lnTo>
                  <a:lnTo>
                    <a:pt x="331" y="28"/>
                  </a:lnTo>
                  <a:lnTo>
                    <a:pt x="366" y="0"/>
                  </a:lnTo>
                  <a:lnTo>
                    <a:pt x="371" y="6"/>
                  </a:lnTo>
                  <a:lnTo>
                    <a:pt x="335" y="36"/>
                  </a:lnTo>
                  <a:lnTo>
                    <a:pt x="297" y="61"/>
                  </a:lnTo>
                  <a:lnTo>
                    <a:pt x="255" y="83"/>
                  </a:lnTo>
                  <a:lnTo>
                    <a:pt x="210" y="102"/>
                  </a:lnTo>
                  <a:lnTo>
                    <a:pt x="162" y="118"/>
                  </a:lnTo>
                  <a:lnTo>
                    <a:pt x="111" y="131"/>
                  </a:lnTo>
                  <a:lnTo>
                    <a:pt x="58" y="141"/>
                  </a:lnTo>
                  <a:lnTo>
                    <a:pt x="1" y="149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57" name="Freeform 37"/>
            <p:cNvSpPr>
              <a:spLocks/>
            </p:cNvSpPr>
            <p:nvPr userDrawn="1"/>
          </p:nvSpPr>
          <p:spPr bwMode="auto">
            <a:xfrm>
              <a:off x="334" y="3928"/>
              <a:ext cx="1" cy="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"/>
                </a:cxn>
                <a:cxn ang="0">
                  <a:pos x="4" y="0"/>
                </a:cxn>
                <a:cxn ang="0">
                  <a:pos x="5" y="9"/>
                </a:cxn>
                <a:cxn ang="0">
                  <a:pos x="8" y="4"/>
                </a:cxn>
                <a:cxn ang="0">
                  <a:pos x="0" y="4"/>
                </a:cxn>
              </a:cxnLst>
              <a:rect l="0" t="0" r="r" b="b"/>
              <a:pathLst>
                <a:path w="8" h="9">
                  <a:moveTo>
                    <a:pt x="0" y="4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5" y="9"/>
                  </a:lnTo>
                  <a:lnTo>
                    <a:pt x="8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58" name="Freeform 38"/>
            <p:cNvSpPr>
              <a:spLocks/>
            </p:cNvSpPr>
            <p:nvPr userDrawn="1"/>
          </p:nvSpPr>
          <p:spPr bwMode="auto">
            <a:xfrm>
              <a:off x="387" y="3846"/>
              <a:ext cx="26" cy="63"/>
            </a:xfrm>
            <a:custGeom>
              <a:avLst/>
              <a:gdLst/>
              <a:ahLst/>
              <a:cxnLst>
                <a:cxn ang="0">
                  <a:pos x="0" y="437"/>
                </a:cxn>
                <a:cxn ang="0">
                  <a:pos x="21" y="417"/>
                </a:cxn>
                <a:cxn ang="0">
                  <a:pos x="42" y="398"/>
                </a:cxn>
                <a:cxn ang="0">
                  <a:pos x="78" y="352"/>
                </a:cxn>
                <a:cxn ang="0">
                  <a:pos x="94" y="328"/>
                </a:cxn>
                <a:cxn ang="0">
                  <a:pos x="107" y="303"/>
                </a:cxn>
                <a:cxn ang="0">
                  <a:pos x="120" y="278"/>
                </a:cxn>
                <a:cxn ang="0">
                  <a:pos x="132" y="251"/>
                </a:cxn>
                <a:cxn ang="0">
                  <a:pos x="142" y="222"/>
                </a:cxn>
                <a:cxn ang="0">
                  <a:pos x="151" y="195"/>
                </a:cxn>
                <a:cxn ang="0">
                  <a:pos x="159" y="164"/>
                </a:cxn>
                <a:cxn ang="0">
                  <a:pos x="165" y="133"/>
                </a:cxn>
                <a:cxn ang="0">
                  <a:pos x="171" y="102"/>
                </a:cxn>
                <a:cxn ang="0">
                  <a:pos x="174" y="68"/>
                </a:cxn>
                <a:cxn ang="0">
                  <a:pos x="176" y="35"/>
                </a:cxn>
                <a:cxn ang="0">
                  <a:pos x="176" y="0"/>
                </a:cxn>
                <a:cxn ang="0">
                  <a:pos x="184" y="0"/>
                </a:cxn>
                <a:cxn ang="0">
                  <a:pos x="184" y="35"/>
                </a:cxn>
                <a:cxn ang="0">
                  <a:pos x="182" y="71"/>
                </a:cxn>
                <a:cxn ang="0">
                  <a:pos x="179" y="104"/>
                </a:cxn>
                <a:cxn ang="0">
                  <a:pos x="173" y="136"/>
                </a:cxn>
                <a:cxn ang="0">
                  <a:pos x="167" y="168"/>
                </a:cxn>
                <a:cxn ang="0">
                  <a:pos x="159" y="198"/>
                </a:cxn>
                <a:cxn ang="0">
                  <a:pos x="150" y="227"/>
                </a:cxn>
                <a:cxn ang="0">
                  <a:pos x="140" y="255"/>
                </a:cxn>
                <a:cxn ang="0">
                  <a:pos x="128" y="283"/>
                </a:cxn>
                <a:cxn ang="0">
                  <a:pos x="115" y="308"/>
                </a:cxn>
                <a:cxn ang="0">
                  <a:pos x="100" y="334"/>
                </a:cxn>
                <a:cxn ang="0">
                  <a:pos x="85" y="358"/>
                </a:cxn>
                <a:cxn ang="0">
                  <a:pos x="48" y="404"/>
                </a:cxn>
                <a:cxn ang="0">
                  <a:pos x="27" y="424"/>
                </a:cxn>
                <a:cxn ang="0">
                  <a:pos x="5" y="443"/>
                </a:cxn>
                <a:cxn ang="0">
                  <a:pos x="0" y="437"/>
                </a:cxn>
              </a:cxnLst>
              <a:rect l="0" t="0" r="r" b="b"/>
              <a:pathLst>
                <a:path w="184" h="443">
                  <a:moveTo>
                    <a:pt x="0" y="437"/>
                  </a:moveTo>
                  <a:lnTo>
                    <a:pt x="21" y="417"/>
                  </a:lnTo>
                  <a:lnTo>
                    <a:pt x="42" y="398"/>
                  </a:lnTo>
                  <a:lnTo>
                    <a:pt x="78" y="352"/>
                  </a:lnTo>
                  <a:lnTo>
                    <a:pt x="94" y="328"/>
                  </a:lnTo>
                  <a:lnTo>
                    <a:pt x="107" y="303"/>
                  </a:lnTo>
                  <a:lnTo>
                    <a:pt x="120" y="278"/>
                  </a:lnTo>
                  <a:lnTo>
                    <a:pt x="132" y="251"/>
                  </a:lnTo>
                  <a:lnTo>
                    <a:pt x="142" y="222"/>
                  </a:lnTo>
                  <a:lnTo>
                    <a:pt x="151" y="195"/>
                  </a:lnTo>
                  <a:lnTo>
                    <a:pt x="159" y="164"/>
                  </a:lnTo>
                  <a:lnTo>
                    <a:pt x="165" y="133"/>
                  </a:lnTo>
                  <a:lnTo>
                    <a:pt x="171" y="102"/>
                  </a:lnTo>
                  <a:lnTo>
                    <a:pt x="174" y="68"/>
                  </a:lnTo>
                  <a:lnTo>
                    <a:pt x="176" y="35"/>
                  </a:lnTo>
                  <a:lnTo>
                    <a:pt x="176" y="0"/>
                  </a:lnTo>
                  <a:lnTo>
                    <a:pt x="184" y="0"/>
                  </a:lnTo>
                  <a:lnTo>
                    <a:pt x="184" y="35"/>
                  </a:lnTo>
                  <a:lnTo>
                    <a:pt x="182" y="71"/>
                  </a:lnTo>
                  <a:lnTo>
                    <a:pt x="179" y="104"/>
                  </a:lnTo>
                  <a:lnTo>
                    <a:pt x="173" y="136"/>
                  </a:lnTo>
                  <a:lnTo>
                    <a:pt x="167" y="168"/>
                  </a:lnTo>
                  <a:lnTo>
                    <a:pt x="159" y="198"/>
                  </a:lnTo>
                  <a:lnTo>
                    <a:pt x="150" y="227"/>
                  </a:lnTo>
                  <a:lnTo>
                    <a:pt x="140" y="255"/>
                  </a:lnTo>
                  <a:lnTo>
                    <a:pt x="128" y="283"/>
                  </a:lnTo>
                  <a:lnTo>
                    <a:pt x="115" y="308"/>
                  </a:lnTo>
                  <a:lnTo>
                    <a:pt x="100" y="334"/>
                  </a:lnTo>
                  <a:lnTo>
                    <a:pt x="85" y="358"/>
                  </a:lnTo>
                  <a:lnTo>
                    <a:pt x="48" y="404"/>
                  </a:lnTo>
                  <a:lnTo>
                    <a:pt x="27" y="424"/>
                  </a:lnTo>
                  <a:lnTo>
                    <a:pt x="5" y="443"/>
                  </a:lnTo>
                  <a:lnTo>
                    <a:pt x="0" y="43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59" name="Freeform 39"/>
            <p:cNvSpPr>
              <a:spLocks/>
            </p:cNvSpPr>
            <p:nvPr userDrawn="1"/>
          </p:nvSpPr>
          <p:spPr bwMode="auto">
            <a:xfrm>
              <a:off x="387" y="3908"/>
              <a:ext cx="1" cy="1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0" y="0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0" y="0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60" name="Freeform 40"/>
            <p:cNvSpPr>
              <a:spLocks/>
            </p:cNvSpPr>
            <p:nvPr userDrawn="1"/>
          </p:nvSpPr>
          <p:spPr bwMode="auto">
            <a:xfrm>
              <a:off x="387" y="3774"/>
              <a:ext cx="26" cy="72"/>
            </a:xfrm>
            <a:custGeom>
              <a:avLst/>
              <a:gdLst/>
              <a:ahLst/>
              <a:cxnLst>
                <a:cxn ang="0">
                  <a:pos x="175" y="506"/>
                </a:cxn>
                <a:cxn ang="0">
                  <a:pos x="173" y="432"/>
                </a:cxn>
                <a:cxn ang="0">
                  <a:pos x="164" y="362"/>
                </a:cxn>
                <a:cxn ang="0">
                  <a:pos x="158" y="328"/>
                </a:cxn>
                <a:cxn ang="0">
                  <a:pos x="150" y="295"/>
                </a:cxn>
                <a:cxn ang="0">
                  <a:pos x="131" y="231"/>
                </a:cxn>
                <a:cxn ang="0">
                  <a:pos x="106" y="170"/>
                </a:cxn>
                <a:cxn ang="0">
                  <a:pos x="77" y="112"/>
                </a:cxn>
                <a:cxn ang="0">
                  <a:pos x="60" y="84"/>
                </a:cxn>
                <a:cxn ang="0">
                  <a:pos x="41" y="58"/>
                </a:cxn>
                <a:cxn ang="0">
                  <a:pos x="21" y="32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28" y="26"/>
                </a:cxn>
                <a:cxn ang="0">
                  <a:pos x="47" y="52"/>
                </a:cxn>
                <a:cxn ang="0">
                  <a:pos x="67" y="79"/>
                </a:cxn>
                <a:cxn ang="0">
                  <a:pos x="84" y="107"/>
                </a:cxn>
                <a:cxn ang="0">
                  <a:pos x="114" y="165"/>
                </a:cxn>
                <a:cxn ang="0">
                  <a:pos x="139" y="228"/>
                </a:cxn>
                <a:cxn ang="0">
                  <a:pos x="158" y="292"/>
                </a:cxn>
                <a:cxn ang="0">
                  <a:pos x="166" y="326"/>
                </a:cxn>
                <a:cxn ang="0">
                  <a:pos x="172" y="360"/>
                </a:cxn>
                <a:cxn ang="0">
                  <a:pos x="181" y="432"/>
                </a:cxn>
                <a:cxn ang="0">
                  <a:pos x="183" y="506"/>
                </a:cxn>
                <a:cxn ang="0">
                  <a:pos x="175" y="506"/>
                </a:cxn>
              </a:cxnLst>
              <a:rect l="0" t="0" r="r" b="b"/>
              <a:pathLst>
                <a:path w="183" h="506">
                  <a:moveTo>
                    <a:pt x="175" y="506"/>
                  </a:moveTo>
                  <a:lnTo>
                    <a:pt x="173" y="432"/>
                  </a:lnTo>
                  <a:lnTo>
                    <a:pt x="164" y="362"/>
                  </a:lnTo>
                  <a:lnTo>
                    <a:pt x="158" y="328"/>
                  </a:lnTo>
                  <a:lnTo>
                    <a:pt x="150" y="295"/>
                  </a:lnTo>
                  <a:lnTo>
                    <a:pt x="131" y="231"/>
                  </a:lnTo>
                  <a:lnTo>
                    <a:pt x="106" y="170"/>
                  </a:lnTo>
                  <a:lnTo>
                    <a:pt x="77" y="112"/>
                  </a:lnTo>
                  <a:lnTo>
                    <a:pt x="60" y="84"/>
                  </a:lnTo>
                  <a:lnTo>
                    <a:pt x="41" y="58"/>
                  </a:lnTo>
                  <a:lnTo>
                    <a:pt x="21" y="32"/>
                  </a:lnTo>
                  <a:lnTo>
                    <a:pt x="0" y="6"/>
                  </a:lnTo>
                  <a:lnTo>
                    <a:pt x="7" y="0"/>
                  </a:lnTo>
                  <a:lnTo>
                    <a:pt x="28" y="26"/>
                  </a:lnTo>
                  <a:lnTo>
                    <a:pt x="47" y="52"/>
                  </a:lnTo>
                  <a:lnTo>
                    <a:pt x="67" y="79"/>
                  </a:lnTo>
                  <a:lnTo>
                    <a:pt x="84" y="107"/>
                  </a:lnTo>
                  <a:lnTo>
                    <a:pt x="114" y="165"/>
                  </a:lnTo>
                  <a:lnTo>
                    <a:pt x="139" y="228"/>
                  </a:lnTo>
                  <a:lnTo>
                    <a:pt x="158" y="292"/>
                  </a:lnTo>
                  <a:lnTo>
                    <a:pt x="166" y="326"/>
                  </a:lnTo>
                  <a:lnTo>
                    <a:pt x="172" y="360"/>
                  </a:lnTo>
                  <a:lnTo>
                    <a:pt x="181" y="432"/>
                  </a:lnTo>
                  <a:lnTo>
                    <a:pt x="183" y="506"/>
                  </a:lnTo>
                  <a:lnTo>
                    <a:pt x="175" y="506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61" name="Freeform 41"/>
            <p:cNvSpPr>
              <a:spLocks/>
            </p:cNvSpPr>
            <p:nvPr userDrawn="1"/>
          </p:nvSpPr>
          <p:spPr bwMode="auto">
            <a:xfrm>
              <a:off x="412" y="3846"/>
              <a:ext cx="1" cy="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62" name="Freeform 42"/>
            <p:cNvSpPr>
              <a:spLocks/>
            </p:cNvSpPr>
            <p:nvPr userDrawn="1"/>
          </p:nvSpPr>
          <p:spPr bwMode="auto">
            <a:xfrm>
              <a:off x="324" y="3745"/>
              <a:ext cx="64" cy="29"/>
            </a:xfrm>
            <a:custGeom>
              <a:avLst/>
              <a:gdLst/>
              <a:ahLst/>
              <a:cxnLst>
                <a:cxn ang="0">
                  <a:pos x="436" y="208"/>
                </a:cxn>
                <a:cxn ang="0">
                  <a:pos x="413" y="184"/>
                </a:cxn>
                <a:cxn ang="0">
                  <a:pos x="391" y="161"/>
                </a:cxn>
                <a:cxn ang="0">
                  <a:pos x="367" y="139"/>
                </a:cxn>
                <a:cxn ang="0">
                  <a:pos x="342" y="120"/>
                </a:cxn>
                <a:cxn ang="0">
                  <a:pos x="291" y="86"/>
                </a:cxn>
                <a:cxn ang="0">
                  <a:pos x="239" y="58"/>
                </a:cxn>
                <a:cxn ang="0">
                  <a:pos x="211" y="47"/>
                </a:cxn>
                <a:cxn ang="0">
                  <a:pos x="182" y="37"/>
                </a:cxn>
                <a:cxn ang="0">
                  <a:pos x="153" y="28"/>
                </a:cxn>
                <a:cxn ang="0">
                  <a:pos x="125" y="21"/>
                </a:cxn>
                <a:cxn ang="0">
                  <a:pos x="94" y="15"/>
                </a:cxn>
                <a:cxn ang="0">
                  <a:pos x="65" y="12"/>
                </a:cxn>
                <a:cxn ang="0">
                  <a:pos x="33" y="9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3" y="1"/>
                </a:cxn>
                <a:cxn ang="0">
                  <a:pos x="65" y="4"/>
                </a:cxn>
                <a:cxn ang="0">
                  <a:pos x="96" y="7"/>
                </a:cxn>
                <a:cxn ang="0">
                  <a:pos x="127" y="13"/>
                </a:cxn>
                <a:cxn ang="0">
                  <a:pos x="156" y="20"/>
                </a:cxn>
                <a:cxn ang="0">
                  <a:pos x="186" y="29"/>
                </a:cxn>
                <a:cxn ang="0">
                  <a:pos x="214" y="39"/>
                </a:cxn>
                <a:cxn ang="0">
                  <a:pos x="244" y="50"/>
                </a:cxn>
                <a:cxn ang="0">
                  <a:pos x="297" y="79"/>
                </a:cxn>
                <a:cxn ang="0">
                  <a:pos x="348" y="113"/>
                </a:cxn>
                <a:cxn ang="0">
                  <a:pos x="373" y="132"/>
                </a:cxn>
                <a:cxn ang="0">
                  <a:pos x="396" y="154"/>
                </a:cxn>
                <a:cxn ang="0">
                  <a:pos x="419" y="177"/>
                </a:cxn>
                <a:cxn ang="0">
                  <a:pos x="442" y="201"/>
                </a:cxn>
                <a:cxn ang="0">
                  <a:pos x="436" y="208"/>
                </a:cxn>
              </a:cxnLst>
              <a:rect l="0" t="0" r="r" b="b"/>
              <a:pathLst>
                <a:path w="442" h="208">
                  <a:moveTo>
                    <a:pt x="436" y="208"/>
                  </a:moveTo>
                  <a:lnTo>
                    <a:pt x="413" y="184"/>
                  </a:lnTo>
                  <a:lnTo>
                    <a:pt x="391" y="161"/>
                  </a:lnTo>
                  <a:lnTo>
                    <a:pt x="367" y="139"/>
                  </a:lnTo>
                  <a:lnTo>
                    <a:pt x="342" y="120"/>
                  </a:lnTo>
                  <a:lnTo>
                    <a:pt x="291" y="86"/>
                  </a:lnTo>
                  <a:lnTo>
                    <a:pt x="239" y="58"/>
                  </a:lnTo>
                  <a:lnTo>
                    <a:pt x="211" y="47"/>
                  </a:lnTo>
                  <a:lnTo>
                    <a:pt x="182" y="37"/>
                  </a:lnTo>
                  <a:lnTo>
                    <a:pt x="153" y="28"/>
                  </a:lnTo>
                  <a:lnTo>
                    <a:pt x="125" y="21"/>
                  </a:lnTo>
                  <a:lnTo>
                    <a:pt x="94" y="15"/>
                  </a:lnTo>
                  <a:lnTo>
                    <a:pt x="65" y="12"/>
                  </a:lnTo>
                  <a:lnTo>
                    <a:pt x="33" y="9"/>
                  </a:lnTo>
                  <a:lnTo>
                    <a:pt x="0" y="8"/>
                  </a:lnTo>
                  <a:lnTo>
                    <a:pt x="0" y="0"/>
                  </a:lnTo>
                  <a:lnTo>
                    <a:pt x="33" y="1"/>
                  </a:lnTo>
                  <a:lnTo>
                    <a:pt x="65" y="4"/>
                  </a:lnTo>
                  <a:lnTo>
                    <a:pt x="96" y="7"/>
                  </a:lnTo>
                  <a:lnTo>
                    <a:pt x="127" y="13"/>
                  </a:lnTo>
                  <a:lnTo>
                    <a:pt x="156" y="20"/>
                  </a:lnTo>
                  <a:lnTo>
                    <a:pt x="186" y="29"/>
                  </a:lnTo>
                  <a:lnTo>
                    <a:pt x="214" y="39"/>
                  </a:lnTo>
                  <a:lnTo>
                    <a:pt x="244" y="50"/>
                  </a:lnTo>
                  <a:lnTo>
                    <a:pt x="297" y="79"/>
                  </a:lnTo>
                  <a:lnTo>
                    <a:pt x="348" y="113"/>
                  </a:lnTo>
                  <a:lnTo>
                    <a:pt x="373" y="132"/>
                  </a:lnTo>
                  <a:lnTo>
                    <a:pt x="396" y="154"/>
                  </a:lnTo>
                  <a:lnTo>
                    <a:pt x="419" y="177"/>
                  </a:lnTo>
                  <a:lnTo>
                    <a:pt x="442" y="201"/>
                  </a:lnTo>
                  <a:lnTo>
                    <a:pt x="436" y="20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63" name="Freeform 43"/>
            <p:cNvSpPr>
              <a:spLocks/>
            </p:cNvSpPr>
            <p:nvPr userDrawn="1"/>
          </p:nvSpPr>
          <p:spPr bwMode="auto">
            <a:xfrm>
              <a:off x="387" y="3773"/>
              <a:ext cx="1" cy="1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7" y="1"/>
                </a:cxn>
              </a:cxnLst>
              <a:rect l="0" t="0" r="r" b="b"/>
              <a:pathLst>
                <a:path w="7" h="7">
                  <a:moveTo>
                    <a:pt x="7" y="1"/>
                  </a:moveTo>
                  <a:lnTo>
                    <a:pt x="6" y="0"/>
                  </a:lnTo>
                  <a:lnTo>
                    <a:pt x="0" y="7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64" name="Freeform 44"/>
            <p:cNvSpPr>
              <a:spLocks/>
            </p:cNvSpPr>
            <p:nvPr userDrawn="1"/>
          </p:nvSpPr>
          <p:spPr bwMode="auto">
            <a:xfrm>
              <a:off x="289" y="3745"/>
              <a:ext cx="35" cy="6"/>
            </a:xfrm>
            <a:custGeom>
              <a:avLst/>
              <a:gdLst/>
              <a:ahLst/>
              <a:cxnLst>
                <a:cxn ang="0">
                  <a:pos x="249" y="8"/>
                </a:cxn>
                <a:cxn ang="0">
                  <a:pos x="175" y="11"/>
                </a:cxn>
                <a:cxn ang="0">
                  <a:pos x="142" y="13"/>
                </a:cxn>
                <a:cxn ang="0">
                  <a:pos x="110" y="17"/>
                </a:cxn>
                <a:cxn ang="0">
                  <a:pos x="52" y="28"/>
                </a:cxn>
                <a:cxn ang="0">
                  <a:pos x="28" y="36"/>
                </a:cxn>
                <a:cxn ang="0">
                  <a:pos x="5" y="44"/>
                </a:cxn>
                <a:cxn ang="0">
                  <a:pos x="0" y="36"/>
                </a:cxn>
                <a:cxn ang="0">
                  <a:pos x="24" y="28"/>
                </a:cxn>
                <a:cxn ang="0">
                  <a:pos x="49" y="20"/>
                </a:cxn>
                <a:cxn ang="0">
                  <a:pos x="108" y="9"/>
                </a:cxn>
                <a:cxn ang="0">
                  <a:pos x="140" y="5"/>
                </a:cxn>
                <a:cxn ang="0">
                  <a:pos x="175" y="3"/>
                </a:cxn>
                <a:cxn ang="0">
                  <a:pos x="249" y="0"/>
                </a:cxn>
                <a:cxn ang="0">
                  <a:pos x="249" y="8"/>
                </a:cxn>
              </a:cxnLst>
              <a:rect l="0" t="0" r="r" b="b"/>
              <a:pathLst>
                <a:path w="249" h="44">
                  <a:moveTo>
                    <a:pt x="249" y="8"/>
                  </a:moveTo>
                  <a:lnTo>
                    <a:pt x="175" y="11"/>
                  </a:lnTo>
                  <a:lnTo>
                    <a:pt x="142" y="13"/>
                  </a:lnTo>
                  <a:lnTo>
                    <a:pt x="110" y="17"/>
                  </a:lnTo>
                  <a:lnTo>
                    <a:pt x="52" y="28"/>
                  </a:lnTo>
                  <a:lnTo>
                    <a:pt x="28" y="36"/>
                  </a:lnTo>
                  <a:lnTo>
                    <a:pt x="5" y="44"/>
                  </a:lnTo>
                  <a:lnTo>
                    <a:pt x="0" y="36"/>
                  </a:lnTo>
                  <a:lnTo>
                    <a:pt x="24" y="28"/>
                  </a:lnTo>
                  <a:lnTo>
                    <a:pt x="49" y="20"/>
                  </a:lnTo>
                  <a:lnTo>
                    <a:pt x="108" y="9"/>
                  </a:lnTo>
                  <a:lnTo>
                    <a:pt x="140" y="5"/>
                  </a:lnTo>
                  <a:lnTo>
                    <a:pt x="175" y="3"/>
                  </a:lnTo>
                  <a:lnTo>
                    <a:pt x="249" y="0"/>
                  </a:lnTo>
                  <a:lnTo>
                    <a:pt x="249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65" name="Freeform 45"/>
            <p:cNvSpPr>
              <a:spLocks/>
            </p:cNvSpPr>
            <p:nvPr userDrawn="1"/>
          </p:nvSpPr>
          <p:spPr bwMode="auto">
            <a:xfrm>
              <a:off x="324" y="374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0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66" name="Freeform 46"/>
            <p:cNvSpPr>
              <a:spLocks/>
            </p:cNvSpPr>
            <p:nvPr userDrawn="1"/>
          </p:nvSpPr>
          <p:spPr bwMode="auto">
            <a:xfrm>
              <a:off x="274" y="3750"/>
              <a:ext cx="16" cy="15"/>
            </a:xfrm>
            <a:custGeom>
              <a:avLst/>
              <a:gdLst/>
              <a:ahLst/>
              <a:cxnLst>
                <a:cxn ang="0">
                  <a:pos x="109" y="8"/>
                </a:cxn>
                <a:cxn ang="0">
                  <a:pos x="89" y="17"/>
                </a:cxn>
                <a:cxn ang="0">
                  <a:pos x="69" y="26"/>
                </a:cxn>
                <a:cxn ang="0">
                  <a:pos x="53" y="37"/>
                </a:cxn>
                <a:cxn ang="0">
                  <a:pos x="40" y="49"/>
                </a:cxn>
                <a:cxn ang="0">
                  <a:pos x="29" y="62"/>
                </a:cxn>
                <a:cxn ang="0">
                  <a:pos x="20" y="75"/>
                </a:cxn>
                <a:cxn ang="0">
                  <a:pos x="13" y="90"/>
                </a:cxn>
                <a:cxn ang="0">
                  <a:pos x="9" y="104"/>
                </a:cxn>
                <a:cxn ang="0">
                  <a:pos x="0" y="102"/>
                </a:cxn>
                <a:cxn ang="0">
                  <a:pos x="5" y="86"/>
                </a:cxn>
                <a:cxn ang="0">
                  <a:pos x="12" y="70"/>
                </a:cxn>
                <a:cxn ang="0">
                  <a:pos x="22" y="57"/>
                </a:cxn>
                <a:cxn ang="0">
                  <a:pos x="33" y="43"/>
                </a:cxn>
                <a:cxn ang="0">
                  <a:pos x="48" y="30"/>
                </a:cxn>
                <a:cxn ang="0">
                  <a:pos x="64" y="19"/>
                </a:cxn>
                <a:cxn ang="0">
                  <a:pos x="84" y="9"/>
                </a:cxn>
                <a:cxn ang="0">
                  <a:pos x="104" y="0"/>
                </a:cxn>
                <a:cxn ang="0">
                  <a:pos x="109" y="8"/>
                </a:cxn>
              </a:cxnLst>
              <a:rect l="0" t="0" r="r" b="b"/>
              <a:pathLst>
                <a:path w="109" h="104">
                  <a:moveTo>
                    <a:pt x="109" y="8"/>
                  </a:moveTo>
                  <a:lnTo>
                    <a:pt x="89" y="17"/>
                  </a:lnTo>
                  <a:lnTo>
                    <a:pt x="69" y="26"/>
                  </a:lnTo>
                  <a:lnTo>
                    <a:pt x="53" y="37"/>
                  </a:lnTo>
                  <a:lnTo>
                    <a:pt x="40" y="49"/>
                  </a:lnTo>
                  <a:lnTo>
                    <a:pt x="29" y="62"/>
                  </a:lnTo>
                  <a:lnTo>
                    <a:pt x="20" y="75"/>
                  </a:lnTo>
                  <a:lnTo>
                    <a:pt x="13" y="90"/>
                  </a:lnTo>
                  <a:lnTo>
                    <a:pt x="9" y="104"/>
                  </a:lnTo>
                  <a:lnTo>
                    <a:pt x="0" y="102"/>
                  </a:lnTo>
                  <a:lnTo>
                    <a:pt x="5" y="86"/>
                  </a:lnTo>
                  <a:lnTo>
                    <a:pt x="12" y="70"/>
                  </a:lnTo>
                  <a:lnTo>
                    <a:pt x="22" y="57"/>
                  </a:lnTo>
                  <a:lnTo>
                    <a:pt x="33" y="43"/>
                  </a:lnTo>
                  <a:lnTo>
                    <a:pt x="48" y="30"/>
                  </a:lnTo>
                  <a:lnTo>
                    <a:pt x="64" y="19"/>
                  </a:lnTo>
                  <a:lnTo>
                    <a:pt x="84" y="9"/>
                  </a:lnTo>
                  <a:lnTo>
                    <a:pt x="104" y="0"/>
                  </a:lnTo>
                  <a:lnTo>
                    <a:pt x="109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67" name="Freeform 47"/>
            <p:cNvSpPr>
              <a:spLocks/>
            </p:cNvSpPr>
            <p:nvPr userDrawn="1"/>
          </p:nvSpPr>
          <p:spPr bwMode="auto">
            <a:xfrm>
              <a:off x="289" y="375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68" name="Freeform 48"/>
            <p:cNvSpPr>
              <a:spLocks/>
            </p:cNvSpPr>
            <p:nvPr userDrawn="1"/>
          </p:nvSpPr>
          <p:spPr bwMode="auto">
            <a:xfrm>
              <a:off x="271" y="3764"/>
              <a:ext cx="4" cy="50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4" y="46"/>
                </a:cxn>
                <a:cxn ang="0">
                  <a:pos x="18" y="119"/>
                </a:cxn>
                <a:cxn ang="0">
                  <a:pos x="12" y="218"/>
                </a:cxn>
                <a:cxn ang="0">
                  <a:pos x="9" y="346"/>
                </a:cxn>
                <a:cxn ang="0">
                  <a:pos x="0" y="346"/>
                </a:cxn>
                <a:cxn ang="0">
                  <a:pos x="3" y="218"/>
                </a:cxn>
                <a:cxn ang="0">
                  <a:pos x="9" y="119"/>
                </a:cxn>
                <a:cxn ang="0">
                  <a:pos x="14" y="46"/>
                </a:cxn>
                <a:cxn ang="0">
                  <a:pos x="21" y="0"/>
                </a:cxn>
                <a:cxn ang="0">
                  <a:pos x="30" y="1"/>
                </a:cxn>
              </a:cxnLst>
              <a:rect l="0" t="0" r="r" b="b"/>
              <a:pathLst>
                <a:path w="30" h="346">
                  <a:moveTo>
                    <a:pt x="30" y="1"/>
                  </a:moveTo>
                  <a:lnTo>
                    <a:pt x="24" y="46"/>
                  </a:lnTo>
                  <a:lnTo>
                    <a:pt x="18" y="119"/>
                  </a:lnTo>
                  <a:lnTo>
                    <a:pt x="12" y="218"/>
                  </a:lnTo>
                  <a:lnTo>
                    <a:pt x="9" y="346"/>
                  </a:lnTo>
                  <a:lnTo>
                    <a:pt x="0" y="346"/>
                  </a:lnTo>
                  <a:lnTo>
                    <a:pt x="3" y="218"/>
                  </a:lnTo>
                  <a:lnTo>
                    <a:pt x="9" y="119"/>
                  </a:lnTo>
                  <a:lnTo>
                    <a:pt x="14" y="46"/>
                  </a:lnTo>
                  <a:lnTo>
                    <a:pt x="21" y="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69" name="Freeform 49"/>
            <p:cNvSpPr>
              <a:spLocks/>
            </p:cNvSpPr>
            <p:nvPr userDrawn="1"/>
          </p:nvSpPr>
          <p:spPr bwMode="auto">
            <a:xfrm>
              <a:off x="274" y="3764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1"/>
                </a:cxn>
                <a:cxn ang="0">
                  <a:pos x="9" y="2"/>
                </a:cxn>
                <a:cxn ang="0">
                  <a:pos x="0" y="0"/>
                </a:cxn>
              </a:cxnLst>
              <a:rect l="0" t="0" r="r" b="b"/>
              <a:pathLst>
                <a:path w="9" h="2">
                  <a:moveTo>
                    <a:pt x="0" y="0"/>
                  </a:moveTo>
                  <a:lnTo>
                    <a:pt x="9" y="1"/>
                  </a:lnTo>
                  <a:lnTo>
                    <a:pt x="9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70" name="Freeform 50"/>
            <p:cNvSpPr>
              <a:spLocks/>
            </p:cNvSpPr>
            <p:nvPr userDrawn="1"/>
          </p:nvSpPr>
          <p:spPr bwMode="auto">
            <a:xfrm>
              <a:off x="269" y="3814"/>
              <a:ext cx="3" cy="62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1" y="59"/>
                </a:cxn>
                <a:cxn ang="0">
                  <a:pos x="18" y="101"/>
                </a:cxn>
                <a:cxn ang="0">
                  <a:pos x="14" y="165"/>
                </a:cxn>
                <a:cxn ang="0">
                  <a:pos x="10" y="256"/>
                </a:cxn>
                <a:cxn ang="0">
                  <a:pos x="9" y="437"/>
                </a:cxn>
                <a:cxn ang="0">
                  <a:pos x="0" y="437"/>
                </a:cxn>
                <a:cxn ang="0">
                  <a:pos x="1" y="256"/>
                </a:cxn>
                <a:cxn ang="0">
                  <a:pos x="5" y="165"/>
                </a:cxn>
                <a:cxn ang="0">
                  <a:pos x="9" y="101"/>
                </a:cxn>
                <a:cxn ang="0">
                  <a:pos x="12" y="59"/>
                </a:cxn>
                <a:cxn ang="0">
                  <a:pos x="14" y="0"/>
                </a:cxn>
                <a:cxn ang="0">
                  <a:pos x="23" y="0"/>
                </a:cxn>
              </a:cxnLst>
              <a:rect l="0" t="0" r="r" b="b"/>
              <a:pathLst>
                <a:path w="23" h="437">
                  <a:moveTo>
                    <a:pt x="23" y="0"/>
                  </a:moveTo>
                  <a:lnTo>
                    <a:pt x="21" y="59"/>
                  </a:lnTo>
                  <a:lnTo>
                    <a:pt x="18" y="101"/>
                  </a:lnTo>
                  <a:lnTo>
                    <a:pt x="14" y="165"/>
                  </a:lnTo>
                  <a:lnTo>
                    <a:pt x="10" y="256"/>
                  </a:lnTo>
                  <a:lnTo>
                    <a:pt x="9" y="437"/>
                  </a:lnTo>
                  <a:lnTo>
                    <a:pt x="0" y="437"/>
                  </a:lnTo>
                  <a:lnTo>
                    <a:pt x="1" y="256"/>
                  </a:lnTo>
                  <a:lnTo>
                    <a:pt x="5" y="165"/>
                  </a:lnTo>
                  <a:lnTo>
                    <a:pt x="9" y="101"/>
                  </a:lnTo>
                  <a:lnTo>
                    <a:pt x="12" y="59"/>
                  </a:lnTo>
                  <a:lnTo>
                    <a:pt x="14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71" name="Freeform 51"/>
            <p:cNvSpPr>
              <a:spLocks/>
            </p:cNvSpPr>
            <p:nvPr userDrawn="1"/>
          </p:nvSpPr>
          <p:spPr bwMode="auto">
            <a:xfrm>
              <a:off x="271" y="3814"/>
              <a:ext cx="1" cy="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9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72" name="Freeform 52"/>
            <p:cNvSpPr>
              <a:spLocks/>
            </p:cNvSpPr>
            <p:nvPr userDrawn="1"/>
          </p:nvSpPr>
          <p:spPr bwMode="auto">
            <a:xfrm>
              <a:off x="257" y="3876"/>
              <a:ext cx="13" cy="61"/>
            </a:xfrm>
            <a:custGeom>
              <a:avLst/>
              <a:gdLst/>
              <a:ahLst/>
              <a:cxnLst>
                <a:cxn ang="0">
                  <a:pos x="94" y="2"/>
                </a:cxn>
                <a:cxn ang="0">
                  <a:pos x="81" y="39"/>
                </a:cxn>
                <a:cxn ang="0">
                  <a:pos x="51" y="135"/>
                </a:cxn>
                <a:cxn ang="0">
                  <a:pos x="37" y="197"/>
                </a:cxn>
                <a:cxn ang="0">
                  <a:pos x="23" y="268"/>
                </a:cxn>
                <a:cxn ang="0">
                  <a:pos x="17" y="306"/>
                </a:cxn>
                <a:cxn ang="0">
                  <a:pos x="13" y="344"/>
                </a:cxn>
                <a:cxn ang="0">
                  <a:pos x="11" y="384"/>
                </a:cxn>
                <a:cxn ang="0">
                  <a:pos x="9" y="424"/>
                </a:cxn>
                <a:cxn ang="0">
                  <a:pos x="0" y="424"/>
                </a:cxn>
                <a:cxn ang="0">
                  <a:pos x="1" y="384"/>
                </a:cxn>
                <a:cxn ang="0">
                  <a:pos x="4" y="344"/>
                </a:cxn>
                <a:cxn ang="0">
                  <a:pos x="8" y="306"/>
                </a:cxn>
                <a:cxn ang="0">
                  <a:pos x="14" y="267"/>
                </a:cxn>
                <a:cxn ang="0">
                  <a:pos x="27" y="196"/>
                </a:cxn>
                <a:cxn ang="0">
                  <a:pos x="42" y="132"/>
                </a:cxn>
                <a:cxn ang="0">
                  <a:pos x="72" y="37"/>
                </a:cxn>
                <a:cxn ang="0">
                  <a:pos x="85" y="0"/>
                </a:cxn>
                <a:cxn ang="0">
                  <a:pos x="94" y="2"/>
                </a:cxn>
              </a:cxnLst>
              <a:rect l="0" t="0" r="r" b="b"/>
              <a:pathLst>
                <a:path w="94" h="424">
                  <a:moveTo>
                    <a:pt x="94" y="2"/>
                  </a:moveTo>
                  <a:lnTo>
                    <a:pt x="81" y="39"/>
                  </a:lnTo>
                  <a:lnTo>
                    <a:pt x="51" y="135"/>
                  </a:lnTo>
                  <a:lnTo>
                    <a:pt x="37" y="197"/>
                  </a:lnTo>
                  <a:lnTo>
                    <a:pt x="23" y="268"/>
                  </a:lnTo>
                  <a:lnTo>
                    <a:pt x="17" y="306"/>
                  </a:lnTo>
                  <a:lnTo>
                    <a:pt x="13" y="344"/>
                  </a:lnTo>
                  <a:lnTo>
                    <a:pt x="11" y="384"/>
                  </a:lnTo>
                  <a:lnTo>
                    <a:pt x="9" y="424"/>
                  </a:lnTo>
                  <a:lnTo>
                    <a:pt x="0" y="424"/>
                  </a:lnTo>
                  <a:lnTo>
                    <a:pt x="1" y="384"/>
                  </a:lnTo>
                  <a:lnTo>
                    <a:pt x="4" y="344"/>
                  </a:lnTo>
                  <a:lnTo>
                    <a:pt x="8" y="306"/>
                  </a:lnTo>
                  <a:lnTo>
                    <a:pt x="14" y="267"/>
                  </a:lnTo>
                  <a:lnTo>
                    <a:pt x="27" y="196"/>
                  </a:lnTo>
                  <a:lnTo>
                    <a:pt x="42" y="132"/>
                  </a:lnTo>
                  <a:lnTo>
                    <a:pt x="72" y="37"/>
                  </a:lnTo>
                  <a:lnTo>
                    <a:pt x="85" y="0"/>
                  </a:lnTo>
                  <a:lnTo>
                    <a:pt x="94" y="2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73" name="Freeform 53"/>
            <p:cNvSpPr>
              <a:spLocks/>
            </p:cNvSpPr>
            <p:nvPr userDrawn="1"/>
          </p:nvSpPr>
          <p:spPr bwMode="auto">
            <a:xfrm>
              <a:off x="269" y="3876"/>
              <a:ext cx="1" cy="1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2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9" y="1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lnTo>
                    <a:pt x="9" y="2"/>
                  </a:lnTo>
                  <a:lnTo>
                    <a:pt x="0" y="0"/>
                  </a:lnTo>
                  <a:lnTo>
                    <a:pt x="0" y="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74" name="Freeform 54"/>
            <p:cNvSpPr>
              <a:spLocks/>
            </p:cNvSpPr>
            <p:nvPr userDrawn="1"/>
          </p:nvSpPr>
          <p:spPr bwMode="auto">
            <a:xfrm>
              <a:off x="257" y="3937"/>
              <a:ext cx="13" cy="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3" y="87"/>
                </a:cxn>
                <a:cxn ang="0">
                  <a:pos x="23" y="177"/>
                </a:cxn>
                <a:cxn ang="0">
                  <a:pos x="37" y="266"/>
                </a:cxn>
                <a:cxn ang="0">
                  <a:pos x="52" y="347"/>
                </a:cxn>
                <a:cxn ang="0">
                  <a:pos x="68" y="418"/>
                </a:cxn>
                <a:cxn ang="0">
                  <a:pos x="82" y="475"/>
                </a:cxn>
                <a:cxn ang="0">
                  <a:pos x="95" y="527"/>
                </a:cxn>
                <a:cxn ang="0">
                  <a:pos x="86" y="529"/>
                </a:cxn>
                <a:cxn ang="0">
                  <a:pos x="73" y="478"/>
                </a:cxn>
                <a:cxn ang="0">
                  <a:pos x="59" y="421"/>
                </a:cxn>
                <a:cxn ang="0">
                  <a:pos x="43" y="349"/>
                </a:cxn>
                <a:cxn ang="0">
                  <a:pos x="27" y="267"/>
                </a:cxn>
                <a:cxn ang="0">
                  <a:pos x="14" y="178"/>
                </a:cxn>
                <a:cxn ang="0">
                  <a:pos x="4" y="88"/>
                </a:cxn>
                <a:cxn ang="0">
                  <a:pos x="0" y="0"/>
                </a:cxn>
                <a:cxn ang="0">
                  <a:pos x="9" y="0"/>
                </a:cxn>
              </a:cxnLst>
              <a:rect l="0" t="0" r="r" b="b"/>
              <a:pathLst>
                <a:path w="95" h="529">
                  <a:moveTo>
                    <a:pt x="9" y="0"/>
                  </a:moveTo>
                  <a:lnTo>
                    <a:pt x="13" y="87"/>
                  </a:lnTo>
                  <a:lnTo>
                    <a:pt x="23" y="177"/>
                  </a:lnTo>
                  <a:lnTo>
                    <a:pt x="37" y="266"/>
                  </a:lnTo>
                  <a:lnTo>
                    <a:pt x="52" y="347"/>
                  </a:lnTo>
                  <a:lnTo>
                    <a:pt x="68" y="418"/>
                  </a:lnTo>
                  <a:lnTo>
                    <a:pt x="82" y="475"/>
                  </a:lnTo>
                  <a:lnTo>
                    <a:pt x="95" y="527"/>
                  </a:lnTo>
                  <a:lnTo>
                    <a:pt x="86" y="529"/>
                  </a:lnTo>
                  <a:lnTo>
                    <a:pt x="73" y="478"/>
                  </a:lnTo>
                  <a:lnTo>
                    <a:pt x="59" y="421"/>
                  </a:lnTo>
                  <a:lnTo>
                    <a:pt x="43" y="349"/>
                  </a:lnTo>
                  <a:lnTo>
                    <a:pt x="27" y="267"/>
                  </a:lnTo>
                  <a:lnTo>
                    <a:pt x="14" y="178"/>
                  </a:lnTo>
                  <a:lnTo>
                    <a:pt x="4" y="88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75" name="Freeform 55"/>
            <p:cNvSpPr>
              <a:spLocks/>
            </p:cNvSpPr>
            <p:nvPr userDrawn="1"/>
          </p:nvSpPr>
          <p:spPr bwMode="auto">
            <a:xfrm>
              <a:off x="257" y="3937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76" name="Freeform 56"/>
            <p:cNvSpPr>
              <a:spLocks/>
            </p:cNvSpPr>
            <p:nvPr userDrawn="1"/>
          </p:nvSpPr>
          <p:spPr bwMode="auto">
            <a:xfrm>
              <a:off x="269" y="4012"/>
              <a:ext cx="4" cy="8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210"/>
                </a:cxn>
                <a:cxn ang="0">
                  <a:pos x="14" y="379"/>
                </a:cxn>
                <a:cxn ang="0">
                  <a:pos x="20" y="511"/>
                </a:cxn>
                <a:cxn ang="0">
                  <a:pos x="23" y="561"/>
                </a:cxn>
                <a:cxn ang="0">
                  <a:pos x="27" y="602"/>
                </a:cxn>
                <a:cxn ang="0">
                  <a:pos x="18" y="603"/>
                </a:cxn>
                <a:cxn ang="0">
                  <a:pos x="14" y="562"/>
                </a:cxn>
                <a:cxn ang="0">
                  <a:pos x="11" y="511"/>
                </a:cxn>
                <a:cxn ang="0">
                  <a:pos x="5" y="379"/>
                </a:cxn>
                <a:cxn ang="0">
                  <a:pos x="1" y="210"/>
                </a:cxn>
                <a:cxn ang="0">
                  <a:pos x="0" y="0"/>
                </a:cxn>
                <a:cxn ang="0">
                  <a:pos x="9" y="0"/>
                </a:cxn>
              </a:cxnLst>
              <a:rect l="0" t="0" r="r" b="b"/>
              <a:pathLst>
                <a:path w="27" h="603">
                  <a:moveTo>
                    <a:pt x="9" y="0"/>
                  </a:moveTo>
                  <a:lnTo>
                    <a:pt x="11" y="210"/>
                  </a:lnTo>
                  <a:lnTo>
                    <a:pt x="14" y="379"/>
                  </a:lnTo>
                  <a:lnTo>
                    <a:pt x="20" y="511"/>
                  </a:lnTo>
                  <a:lnTo>
                    <a:pt x="23" y="561"/>
                  </a:lnTo>
                  <a:lnTo>
                    <a:pt x="27" y="602"/>
                  </a:lnTo>
                  <a:lnTo>
                    <a:pt x="18" y="603"/>
                  </a:lnTo>
                  <a:lnTo>
                    <a:pt x="14" y="562"/>
                  </a:lnTo>
                  <a:lnTo>
                    <a:pt x="11" y="511"/>
                  </a:lnTo>
                  <a:lnTo>
                    <a:pt x="5" y="379"/>
                  </a:lnTo>
                  <a:lnTo>
                    <a:pt x="1" y="21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77" name="Freeform 57"/>
            <p:cNvSpPr>
              <a:spLocks/>
            </p:cNvSpPr>
            <p:nvPr userDrawn="1"/>
          </p:nvSpPr>
          <p:spPr bwMode="auto">
            <a:xfrm>
              <a:off x="269" y="4012"/>
              <a:ext cx="1" cy="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9" y="0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lnTo>
                    <a:pt x="9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78" name="Freeform 58"/>
            <p:cNvSpPr>
              <a:spLocks/>
            </p:cNvSpPr>
            <p:nvPr userDrawn="1"/>
          </p:nvSpPr>
          <p:spPr bwMode="auto">
            <a:xfrm>
              <a:off x="272" y="4098"/>
              <a:ext cx="10" cy="2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0" y="64"/>
                </a:cxn>
                <a:cxn ang="0">
                  <a:pos x="26" y="91"/>
                </a:cxn>
                <a:cxn ang="0">
                  <a:pos x="34" y="116"/>
                </a:cxn>
                <a:cxn ang="0">
                  <a:pos x="42" y="136"/>
                </a:cxn>
                <a:cxn ang="0">
                  <a:pos x="51" y="155"/>
                </a:cxn>
                <a:cxn ang="0">
                  <a:pos x="62" y="170"/>
                </a:cxn>
                <a:cxn ang="0">
                  <a:pos x="73" y="182"/>
                </a:cxn>
                <a:cxn ang="0">
                  <a:pos x="66" y="188"/>
                </a:cxn>
                <a:cxn ang="0">
                  <a:pos x="55" y="175"/>
                </a:cxn>
                <a:cxn ang="0">
                  <a:pos x="43" y="159"/>
                </a:cxn>
                <a:cxn ang="0">
                  <a:pos x="34" y="141"/>
                </a:cxn>
                <a:cxn ang="0">
                  <a:pos x="25" y="118"/>
                </a:cxn>
                <a:cxn ang="0">
                  <a:pos x="17" y="93"/>
                </a:cxn>
                <a:cxn ang="0">
                  <a:pos x="11" y="66"/>
                </a:cxn>
                <a:cxn ang="0">
                  <a:pos x="0" y="1"/>
                </a:cxn>
                <a:cxn ang="0">
                  <a:pos x="9" y="0"/>
                </a:cxn>
              </a:cxnLst>
              <a:rect l="0" t="0" r="r" b="b"/>
              <a:pathLst>
                <a:path w="73" h="188">
                  <a:moveTo>
                    <a:pt x="9" y="0"/>
                  </a:moveTo>
                  <a:lnTo>
                    <a:pt x="20" y="64"/>
                  </a:lnTo>
                  <a:lnTo>
                    <a:pt x="26" y="91"/>
                  </a:lnTo>
                  <a:lnTo>
                    <a:pt x="34" y="116"/>
                  </a:lnTo>
                  <a:lnTo>
                    <a:pt x="42" y="136"/>
                  </a:lnTo>
                  <a:lnTo>
                    <a:pt x="51" y="155"/>
                  </a:lnTo>
                  <a:lnTo>
                    <a:pt x="62" y="170"/>
                  </a:lnTo>
                  <a:lnTo>
                    <a:pt x="73" y="182"/>
                  </a:lnTo>
                  <a:lnTo>
                    <a:pt x="66" y="188"/>
                  </a:lnTo>
                  <a:lnTo>
                    <a:pt x="55" y="175"/>
                  </a:lnTo>
                  <a:lnTo>
                    <a:pt x="43" y="159"/>
                  </a:lnTo>
                  <a:lnTo>
                    <a:pt x="34" y="141"/>
                  </a:lnTo>
                  <a:lnTo>
                    <a:pt x="25" y="118"/>
                  </a:lnTo>
                  <a:lnTo>
                    <a:pt x="17" y="93"/>
                  </a:lnTo>
                  <a:lnTo>
                    <a:pt x="11" y="66"/>
                  </a:lnTo>
                  <a:lnTo>
                    <a:pt x="0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79" name="Freeform 59"/>
            <p:cNvSpPr>
              <a:spLocks/>
            </p:cNvSpPr>
            <p:nvPr userDrawn="1"/>
          </p:nvSpPr>
          <p:spPr bwMode="auto">
            <a:xfrm>
              <a:off x="272" y="4098"/>
              <a:ext cx="1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1">
                  <a:moveTo>
                    <a:pt x="0" y="1"/>
                  </a:move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80" name="Freeform 60"/>
            <p:cNvSpPr>
              <a:spLocks/>
            </p:cNvSpPr>
            <p:nvPr userDrawn="1"/>
          </p:nvSpPr>
          <p:spPr bwMode="auto">
            <a:xfrm>
              <a:off x="281" y="4124"/>
              <a:ext cx="22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4" y="16"/>
                </a:cxn>
                <a:cxn ang="0">
                  <a:pos x="67" y="28"/>
                </a:cxn>
                <a:cxn ang="0">
                  <a:pos x="107" y="39"/>
                </a:cxn>
                <a:cxn ang="0">
                  <a:pos x="151" y="47"/>
                </a:cxn>
                <a:cxn ang="0">
                  <a:pos x="150" y="56"/>
                </a:cxn>
                <a:cxn ang="0">
                  <a:pos x="104" y="48"/>
                </a:cxn>
                <a:cxn ang="0">
                  <a:pos x="65" y="38"/>
                </a:cxn>
                <a:cxn ang="0">
                  <a:pos x="30" y="24"/>
                </a:cxn>
                <a:cxn ang="0">
                  <a:pos x="0" y="8"/>
                </a:cxn>
                <a:cxn ang="0">
                  <a:pos x="5" y="0"/>
                </a:cxn>
              </a:cxnLst>
              <a:rect l="0" t="0" r="r" b="b"/>
              <a:pathLst>
                <a:path w="151" h="56">
                  <a:moveTo>
                    <a:pt x="5" y="0"/>
                  </a:moveTo>
                  <a:lnTo>
                    <a:pt x="34" y="16"/>
                  </a:lnTo>
                  <a:lnTo>
                    <a:pt x="67" y="28"/>
                  </a:lnTo>
                  <a:lnTo>
                    <a:pt x="107" y="39"/>
                  </a:lnTo>
                  <a:lnTo>
                    <a:pt x="151" y="47"/>
                  </a:lnTo>
                  <a:lnTo>
                    <a:pt x="150" y="56"/>
                  </a:lnTo>
                  <a:lnTo>
                    <a:pt x="104" y="48"/>
                  </a:lnTo>
                  <a:lnTo>
                    <a:pt x="65" y="38"/>
                  </a:lnTo>
                  <a:lnTo>
                    <a:pt x="30" y="24"/>
                  </a:lnTo>
                  <a:lnTo>
                    <a:pt x="0" y="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81" name="Freeform 61"/>
            <p:cNvSpPr>
              <a:spLocks/>
            </p:cNvSpPr>
            <p:nvPr userDrawn="1"/>
          </p:nvSpPr>
          <p:spPr bwMode="auto">
            <a:xfrm>
              <a:off x="281" y="4124"/>
              <a:ext cx="1" cy="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" y="8"/>
                </a:cxn>
                <a:cxn ang="0">
                  <a:pos x="6" y="0"/>
                </a:cxn>
                <a:cxn ang="0">
                  <a:pos x="7" y="1"/>
                </a:cxn>
                <a:cxn ang="0">
                  <a:pos x="0" y="7"/>
                </a:cxn>
              </a:cxnLst>
              <a:rect l="0" t="0" r="r" b="b"/>
              <a:pathLst>
                <a:path w="7" h="8">
                  <a:moveTo>
                    <a:pt x="0" y="7"/>
                  </a:moveTo>
                  <a:lnTo>
                    <a:pt x="1" y="8"/>
                  </a:lnTo>
                  <a:lnTo>
                    <a:pt x="6" y="0"/>
                  </a:lnTo>
                  <a:lnTo>
                    <a:pt x="7" y="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82" name="Freeform 62"/>
            <p:cNvSpPr>
              <a:spLocks/>
            </p:cNvSpPr>
            <p:nvPr userDrawn="1"/>
          </p:nvSpPr>
          <p:spPr bwMode="auto">
            <a:xfrm>
              <a:off x="303" y="4131"/>
              <a:ext cx="14" cy="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5" y="9"/>
                </a:cxn>
                <a:cxn ang="0">
                  <a:pos x="62" y="16"/>
                </a:cxn>
                <a:cxn ang="0">
                  <a:pos x="75" y="22"/>
                </a:cxn>
                <a:cxn ang="0">
                  <a:pos x="87" y="30"/>
                </a:cxn>
                <a:cxn ang="0">
                  <a:pos x="95" y="41"/>
                </a:cxn>
                <a:cxn ang="0">
                  <a:pos x="100" y="52"/>
                </a:cxn>
                <a:cxn ang="0">
                  <a:pos x="103" y="63"/>
                </a:cxn>
                <a:cxn ang="0">
                  <a:pos x="93" y="65"/>
                </a:cxn>
                <a:cxn ang="0">
                  <a:pos x="91" y="54"/>
                </a:cxn>
                <a:cxn ang="0">
                  <a:pos x="87" y="45"/>
                </a:cxn>
                <a:cxn ang="0">
                  <a:pos x="81" y="37"/>
                </a:cxn>
                <a:cxn ang="0">
                  <a:pos x="71" y="30"/>
                </a:cxn>
                <a:cxn ang="0">
                  <a:pos x="57" y="24"/>
                </a:cxn>
                <a:cxn ang="0">
                  <a:pos x="43" y="18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103" h="65">
                  <a:moveTo>
                    <a:pt x="2" y="0"/>
                  </a:moveTo>
                  <a:lnTo>
                    <a:pt x="45" y="9"/>
                  </a:lnTo>
                  <a:lnTo>
                    <a:pt x="62" y="16"/>
                  </a:lnTo>
                  <a:lnTo>
                    <a:pt x="75" y="22"/>
                  </a:lnTo>
                  <a:lnTo>
                    <a:pt x="87" y="30"/>
                  </a:lnTo>
                  <a:lnTo>
                    <a:pt x="95" y="41"/>
                  </a:lnTo>
                  <a:lnTo>
                    <a:pt x="100" y="52"/>
                  </a:lnTo>
                  <a:lnTo>
                    <a:pt x="103" y="63"/>
                  </a:lnTo>
                  <a:lnTo>
                    <a:pt x="93" y="65"/>
                  </a:lnTo>
                  <a:lnTo>
                    <a:pt x="91" y="54"/>
                  </a:lnTo>
                  <a:lnTo>
                    <a:pt x="87" y="45"/>
                  </a:lnTo>
                  <a:lnTo>
                    <a:pt x="81" y="37"/>
                  </a:lnTo>
                  <a:lnTo>
                    <a:pt x="71" y="30"/>
                  </a:lnTo>
                  <a:lnTo>
                    <a:pt x="57" y="24"/>
                  </a:lnTo>
                  <a:lnTo>
                    <a:pt x="43" y="18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83" name="Freeform 63"/>
            <p:cNvSpPr>
              <a:spLocks/>
            </p:cNvSpPr>
            <p:nvPr userDrawn="1"/>
          </p:nvSpPr>
          <p:spPr bwMode="auto">
            <a:xfrm>
              <a:off x="303" y="4131"/>
              <a:ext cx="1" cy="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0"/>
                </a:cxn>
                <a:cxn ang="0">
                  <a:pos x="0" y="9"/>
                </a:cxn>
                <a:cxn ang="0">
                  <a:pos x="1" y="0"/>
                </a:cxn>
              </a:cxnLst>
              <a:rect l="0" t="0" r="r" b="b"/>
              <a:pathLst>
                <a:path w="2" h="9">
                  <a:moveTo>
                    <a:pt x="1" y="0"/>
                  </a:moveTo>
                  <a:lnTo>
                    <a:pt x="2" y="0"/>
                  </a:lnTo>
                  <a:lnTo>
                    <a:pt x="0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84" name="Freeform 64"/>
            <p:cNvSpPr>
              <a:spLocks/>
            </p:cNvSpPr>
            <p:nvPr userDrawn="1"/>
          </p:nvSpPr>
          <p:spPr bwMode="auto">
            <a:xfrm>
              <a:off x="315" y="4140"/>
              <a:ext cx="2" cy="3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9" y="21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14" y="1"/>
                </a:cxn>
              </a:cxnLst>
              <a:rect l="0" t="0" r="r" b="b"/>
              <a:pathLst>
                <a:path w="14" h="21">
                  <a:moveTo>
                    <a:pt x="14" y="1"/>
                  </a:moveTo>
                  <a:lnTo>
                    <a:pt x="9" y="21"/>
                  </a:lnTo>
                  <a:lnTo>
                    <a:pt x="0" y="20"/>
                  </a:lnTo>
                  <a:lnTo>
                    <a:pt x="4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85" name="Freeform 65"/>
            <p:cNvSpPr>
              <a:spLocks/>
            </p:cNvSpPr>
            <p:nvPr userDrawn="1"/>
          </p:nvSpPr>
          <p:spPr bwMode="auto">
            <a:xfrm>
              <a:off x="316" y="4140"/>
              <a:ext cx="1" cy="1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0" y="1"/>
                </a:cxn>
              </a:cxnLst>
              <a:rect l="0" t="0" r="r" b="b"/>
              <a:pathLst>
                <a:path w="10" h="3">
                  <a:moveTo>
                    <a:pt x="10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86" name="Freeform 66"/>
            <p:cNvSpPr>
              <a:spLocks/>
            </p:cNvSpPr>
            <p:nvPr userDrawn="1"/>
          </p:nvSpPr>
          <p:spPr bwMode="auto">
            <a:xfrm>
              <a:off x="314" y="4142"/>
              <a:ext cx="2" cy="2"/>
            </a:xfrm>
            <a:custGeom>
              <a:avLst/>
              <a:gdLst/>
              <a:ahLst/>
              <a:cxnLst>
                <a:cxn ang="0">
                  <a:pos x="18" y="7"/>
                </a:cxn>
                <a:cxn ang="0">
                  <a:pos x="12" y="11"/>
                </a:cxn>
                <a:cxn ang="0">
                  <a:pos x="3" y="12"/>
                </a:cxn>
                <a:cxn ang="0">
                  <a:pos x="0" y="4"/>
                </a:cxn>
                <a:cxn ang="0">
                  <a:pos x="9" y="3"/>
                </a:cxn>
                <a:cxn ang="0">
                  <a:pos x="12" y="0"/>
                </a:cxn>
                <a:cxn ang="0">
                  <a:pos x="18" y="7"/>
                </a:cxn>
              </a:cxnLst>
              <a:rect l="0" t="0" r="r" b="b"/>
              <a:pathLst>
                <a:path w="18" h="12">
                  <a:moveTo>
                    <a:pt x="18" y="7"/>
                  </a:moveTo>
                  <a:lnTo>
                    <a:pt x="12" y="11"/>
                  </a:lnTo>
                  <a:lnTo>
                    <a:pt x="3" y="12"/>
                  </a:lnTo>
                  <a:lnTo>
                    <a:pt x="0" y="4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8" y="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87" name="Freeform 67"/>
            <p:cNvSpPr>
              <a:spLocks/>
            </p:cNvSpPr>
            <p:nvPr userDrawn="1"/>
          </p:nvSpPr>
          <p:spPr bwMode="auto">
            <a:xfrm>
              <a:off x="315" y="4142"/>
              <a:ext cx="2" cy="1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8" y="6"/>
                </a:cxn>
                <a:cxn ang="0">
                  <a:pos x="7" y="7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9" y="4"/>
                </a:cxn>
              </a:cxnLst>
              <a:rect l="0" t="0" r="r" b="b"/>
              <a:pathLst>
                <a:path w="9" h="7">
                  <a:moveTo>
                    <a:pt x="9" y="4"/>
                  </a:moveTo>
                  <a:lnTo>
                    <a:pt x="8" y="6"/>
                  </a:lnTo>
                  <a:lnTo>
                    <a:pt x="7" y="7"/>
                  </a:lnTo>
                  <a:lnTo>
                    <a:pt x="1" y="0"/>
                  </a:lnTo>
                  <a:lnTo>
                    <a:pt x="0" y="3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88" name="Freeform 68"/>
            <p:cNvSpPr>
              <a:spLocks/>
            </p:cNvSpPr>
            <p:nvPr userDrawn="1"/>
          </p:nvSpPr>
          <p:spPr bwMode="auto">
            <a:xfrm>
              <a:off x="289" y="4141"/>
              <a:ext cx="25" cy="3"/>
            </a:xfrm>
            <a:custGeom>
              <a:avLst/>
              <a:gdLst/>
              <a:ahLst/>
              <a:cxnLst>
                <a:cxn ang="0">
                  <a:pos x="179" y="22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179" y="14"/>
                </a:cxn>
                <a:cxn ang="0">
                  <a:pos x="179" y="22"/>
                </a:cxn>
              </a:cxnLst>
              <a:rect l="0" t="0" r="r" b="b"/>
              <a:pathLst>
                <a:path w="179" h="22">
                  <a:moveTo>
                    <a:pt x="179" y="22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179" y="14"/>
                  </a:lnTo>
                  <a:lnTo>
                    <a:pt x="179" y="22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89" name="Freeform 69"/>
            <p:cNvSpPr>
              <a:spLocks/>
            </p:cNvSpPr>
            <p:nvPr userDrawn="1"/>
          </p:nvSpPr>
          <p:spPr bwMode="auto">
            <a:xfrm>
              <a:off x="314" y="4143"/>
              <a:ext cx="1" cy="1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2" y="8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3" y="8"/>
                </a:cxn>
              </a:cxnLst>
              <a:rect l="0" t="0" r="r" b="b"/>
              <a:pathLst>
                <a:path w="3" h="8">
                  <a:moveTo>
                    <a:pt x="3" y="8"/>
                  </a:moveTo>
                  <a:lnTo>
                    <a:pt x="2" y="8"/>
                  </a:lnTo>
                  <a:lnTo>
                    <a:pt x="2" y="0"/>
                  </a:lnTo>
                  <a:lnTo>
                    <a:pt x="0" y="0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90" name="Freeform 70"/>
            <p:cNvSpPr>
              <a:spLocks/>
            </p:cNvSpPr>
            <p:nvPr userDrawn="1"/>
          </p:nvSpPr>
          <p:spPr bwMode="auto">
            <a:xfrm>
              <a:off x="239" y="4139"/>
              <a:ext cx="50" cy="3"/>
            </a:xfrm>
            <a:custGeom>
              <a:avLst/>
              <a:gdLst/>
              <a:ahLst/>
              <a:cxnLst>
                <a:cxn ang="0">
                  <a:pos x="344" y="21"/>
                </a:cxn>
                <a:cxn ang="0">
                  <a:pos x="171" y="1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171" y="3"/>
                </a:cxn>
                <a:cxn ang="0">
                  <a:pos x="344" y="13"/>
                </a:cxn>
                <a:cxn ang="0">
                  <a:pos x="344" y="21"/>
                </a:cxn>
              </a:cxnLst>
              <a:rect l="0" t="0" r="r" b="b"/>
              <a:pathLst>
                <a:path w="344" h="21">
                  <a:moveTo>
                    <a:pt x="344" y="21"/>
                  </a:moveTo>
                  <a:lnTo>
                    <a:pt x="171" y="11"/>
                  </a:lnTo>
                  <a:lnTo>
                    <a:pt x="0" y="7"/>
                  </a:lnTo>
                  <a:lnTo>
                    <a:pt x="0" y="0"/>
                  </a:lnTo>
                  <a:lnTo>
                    <a:pt x="171" y="3"/>
                  </a:lnTo>
                  <a:lnTo>
                    <a:pt x="344" y="13"/>
                  </a:lnTo>
                  <a:lnTo>
                    <a:pt x="344" y="2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91" name="Freeform 71"/>
            <p:cNvSpPr>
              <a:spLocks/>
            </p:cNvSpPr>
            <p:nvPr userDrawn="1"/>
          </p:nvSpPr>
          <p:spPr bwMode="auto">
            <a:xfrm>
              <a:off x="289" y="4141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0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92" name="Freeform 72"/>
            <p:cNvSpPr>
              <a:spLocks/>
            </p:cNvSpPr>
            <p:nvPr userDrawn="1"/>
          </p:nvSpPr>
          <p:spPr bwMode="auto">
            <a:xfrm>
              <a:off x="183" y="4139"/>
              <a:ext cx="56" cy="5"/>
            </a:xfrm>
            <a:custGeom>
              <a:avLst/>
              <a:gdLst/>
              <a:ahLst/>
              <a:cxnLst>
                <a:cxn ang="0">
                  <a:pos x="396" y="7"/>
                </a:cxn>
                <a:cxn ang="0">
                  <a:pos x="293" y="9"/>
                </a:cxn>
                <a:cxn ang="0">
                  <a:pos x="195" y="14"/>
                </a:cxn>
                <a:cxn ang="0">
                  <a:pos x="97" y="22"/>
                </a:cxn>
                <a:cxn ang="0">
                  <a:pos x="2" y="35"/>
                </a:cxn>
                <a:cxn ang="0">
                  <a:pos x="0" y="27"/>
                </a:cxn>
                <a:cxn ang="0">
                  <a:pos x="95" y="14"/>
                </a:cxn>
                <a:cxn ang="0">
                  <a:pos x="192" y="6"/>
                </a:cxn>
                <a:cxn ang="0">
                  <a:pos x="293" y="1"/>
                </a:cxn>
                <a:cxn ang="0">
                  <a:pos x="396" y="0"/>
                </a:cxn>
                <a:cxn ang="0">
                  <a:pos x="396" y="7"/>
                </a:cxn>
              </a:cxnLst>
              <a:rect l="0" t="0" r="r" b="b"/>
              <a:pathLst>
                <a:path w="396" h="35">
                  <a:moveTo>
                    <a:pt x="396" y="7"/>
                  </a:moveTo>
                  <a:lnTo>
                    <a:pt x="293" y="9"/>
                  </a:lnTo>
                  <a:lnTo>
                    <a:pt x="195" y="14"/>
                  </a:lnTo>
                  <a:lnTo>
                    <a:pt x="97" y="22"/>
                  </a:lnTo>
                  <a:lnTo>
                    <a:pt x="2" y="35"/>
                  </a:lnTo>
                  <a:lnTo>
                    <a:pt x="0" y="27"/>
                  </a:lnTo>
                  <a:lnTo>
                    <a:pt x="95" y="14"/>
                  </a:lnTo>
                  <a:lnTo>
                    <a:pt x="192" y="6"/>
                  </a:lnTo>
                  <a:lnTo>
                    <a:pt x="293" y="1"/>
                  </a:lnTo>
                  <a:lnTo>
                    <a:pt x="396" y="0"/>
                  </a:lnTo>
                  <a:lnTo>
                    <a:pt x="396" y="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93" name="Freeform 73"/>
            <p:cNvSpPr>
              <a:spLocks/>
            </p:cNvSpPr>
            <p:nvPr userDrawn="1"/>
          </p:nvSpPr>
          <p:spPr bwMode="auto">
            <a:xfrm>
              <a:off x="239" y="4139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94" name="Freeform 74"/>
            <p:cNvSpPr>
              <a:spLocks/>
            </p:cNvSpPr>
            <p:nvPr userDrawn="1"/>
          </p:nvSpPr>
          <p:spPr bwMode="auto">
            <a:xfrm>
              <a:off x="178" y="4143"/>
              <a:ext cx="5" cy="1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2" y="12"/>
                </a:cxn>
                <a:cxn ang="0">
                  <a:pos x="0" y="4"/>
                </a:cxn>
                <a:cxn ang="0">
                  <a:pos x="34" y="0"/>
                </a:cxn>
                <a:cxn ang="0">
                  <a:pos x="36" y="8"/>
                </a:cxn>
              </a:cxnLst>
              <a:rect l="0" t="0" r="r" b="b"/>
              <a:pathLst>
                <a:path w="36" h="12">
                  <a:moveTo>
                    <a:pt x="36" y="8"/>
                  </a:moveTo>
                  <a:lnTo>
                    <a:pt x="2" y="12"/>
                  </a:lnTo>
                  <a:lnTo>
                    <a:pt x="0" y="4"/>
                  </a:lnTo>
                  <a:lnTo>
                    <a:pt x="34" y="0"/>
                  </a:lnTo>
                  <a:lnTo>
                    <a:pt x="36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95" name="Freeform 75"/>
            <p:cNvSpPr>
              <a:spLocks/>
            </p:cNvSpPr>
            <p:nvPr userDrawn="1"/>
          </p:nvSpPr>
          <p:spPr bwMode="auto">
            <a:xfrm>
              <a:off x="183" y="4143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8"/>
                </a:cxn>
                <a:cxn ang="0">
                  <a:pos x="0" y="0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96" name="Freeform 76"/>
            <p:cNvSpPr>
              <a:spLocks/>
            </p:cNvSpPr>
            <p:nvPr userDrawn="1"/>
          </p:nvSpPr>
          <p:spPr bwMode="auto">
            <a:xfrm>
              <a:off x="175" y="4142"/>
              <a:ext cx="3" cy="2"/>
            </a:xfrm>
            <a:custGeom>
              <a:avLst/>
              <a:gdLst/>
              <a:ahLst/>
              <a:cxnLst>
                <a:cxn ang="0">
                  <a:pos x="24" y="16"/>
                </a:cxn>
                <a:cxn ang="0">
                  <a:pos x="9" y="14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13" y="6"/>
                </a:cxn>
                <a:cxn ang="0">
                  <a:pos x="26" y="8"/>
                </a:cxn>
                <a:cxn ang="0">
                  <a:pos x="24" y="16"/>
                </a:cxn>
              </a:cxnLst>
              <a:rect l="0" t="0" r="r" b="b"/>
              <a:pathLst>
                <a:path w="26" h="16">
                  <a:moveTo>
                    <a:pt x="24" y="16"/>
                  </a:moveTo>
                  <a:lnTo>
                    <a:pt x="9" y="14"/>
                  </a:lnTo>
                  <a:lnTo>
                    <a:pt x="0" y="8"/>
                  </a:lnTo>
                  <a:lnTo>
                    <a:pt x="4" y="0"/>
                  </a:lnTo>
                  <a:lnTo>
                    <a:pt x="13" y="6"/>
                  </a:lnTo>
                  <a:lnTo>
                    <a:pt x="26" y="8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97" name="Freeform 77"/>
            <p:cNvSpPr>
              <a:spLocks/>
            </p:cNvSpPr>
            <p:nvPr userDrawn="1"/>
          </p:nvSpPr>
          <p:spPr bwMode="auto">
            <a:xfrm>
              <a:off x="178" y="4143"/>
              <a:ext cx="1" cy="1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1" y="8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8"/>
                </a:cxn>
              </a:cxnLst>
              <a:rect l="0" t="0" r="r" b="b"/>
              <a:pathLst>
                <a:path w="2" h="8">
                  <a:moveTo>
                    <a:pt x="2" y="8"/>
                  </a:moveTo>
                  <a:lnTo>
                    <a:pt x="1" y="8"/>
                  </a:lnTo>
                  <a:lnTo>
                    <a:pt x="0" y="8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98" name="Freeform 78"/>
            <p:cNvSpPr>
              <a:spLocks/>
            </p:cNvSpPr>
            <p:nvPr userDrawn="1"/>
          </p:nvSpPr>
          <p:spPr bwMode="auto">
            <a:xfrm>
              <a:off x="173" y="4139"/>
              <a:ext cx="2" cy="4"/>
            </a:xfrm>
            <a:custGeom>
              <a:avLst/>
              <a:gdLst/>
              <a:ahLst/>
              <a:cxnLst>
                <a:cxn ang="0">
                  <a:pos x="7" y="27"/>
                </a:cxn>
                <a:cxn ang="0">
                  <a:pos x="3" y="17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11" y="13"/>
                </a:cxn>
                <a:cxn ang="0">
                  <a:pos x="15" y="23"/>
                </a:cxn>
                <a:cxn ang="0">
                  <a:pos x="7" y="27"/>
                </a:cxn>
              </a:cxnLst>
              <a:rect l="0" t="0" r="r" b="b"/>
              <a:pathLst>
                <a:path w="15" h="27">
                  <a:moveTo>
                    <a:pt x="7" y="27"/>
                  </a:moveTo>
                  <a:lnTo>
                    <a:pt x="3" y="1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1" y="13"/>
                  </a:lnTo>
                  <a:lnTo>
                    <a:pt x="15" y="23"/>
                  </a:lnTo>
                  <a:lnTo>
                    <a:pt x="7" y="2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99" name="Freeform 79"/>
            <p:cNvSpPr>
              <a:spLocks/>
            </p:cNvSpPr>
            <p:nvPr userDrawn="1"/>
          </p:nvSpPr>
          <p:spPr bwMode="auto">
            <a:xfrm>
              <a:off x="174" y="4142"/>
              <a:ext cx="1" cy="1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1" y="8"/>
                </a:cxn>
                <a:cxn ang="0">
                  <a:pos x="0" y="6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2" y="8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lnTo>
                    <a:pt x="1" y="8"/>
                  </a:lnTo>
                  <a:lnTo>
                    <a:pt x="0" y="6"/>
                  </a:lnTo>
                  <a:lnTo>
                    <a:pt x="8" y="2"/>
                  </a:lnTo>
                  <a:lnTo>
                    <a:pt x="6" y="0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00" name="Freeform 80"/>
            <p:cNvSpPr>
              <a:spLocks/>
            </p:cNvSpPr>
            <p:nvPr userDrawn="1"/>
          </p:nvSpPr>
          <p:spPr bwMode="auto">
            <a:xfrm>
              <a:off x="173" y="4130"/>
              <a:ext cx="9" cy="9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4" y="47"/>
                </a:cxn>
                <a:cxn ang="0">
                  <a:pos x="9" y="36"/>
                </a:cxn>
                <a:cxn ang="0">
                  <a:pos x="15" y="27"/>
                </a:cxn>
                <a:cxn ang="0">
                  <a:pos x="32" y="13"/>
                </a:cxn>
                <a:cxn ang="0">
                  <a:pos x="55" y="0"/>
                </a:cxn>
                <a:cxn ang="0">
                  <a:pos x="59" y="8"/>
                </a:cxn>
                <a:cxn ang="0">
                  <a:pos x="37" y="20"/>
                </a:cxn>
                <a:cxn ang="0">
                  <a:pos x="21" y="34"/>
                </a:cxn>
                <a:cxn ang="0">
                  <a:pos x="16" y="42"/>
                </a:cxn>
                <a:cxn ang="0">
                  <a:pos x="12" y="50"/>
                </a:cxn>
                <a:cxn ang="0">
                  <a:pos x="8" y="66"/>
                </a:cxn>
                <a:cxn ang="0">
                  <a:pos x="0" y="64"/>
                </a:cxn>
              </a:cxnLst>
              <a:rect l="0" t="0" r="r" b="b"/>
              <a:pathLst>
                <a:path w="59" h="66">
                  <a:moveTo>
                    <a:pt x="0" y="64"/>
                  </a:moveTo>
                  <a:lnTo>
                    <a:pt x="4" y="47"/>
                  </a:lnTo>
                  <a:lnTo>
                    <a:pt x="9" y="36"/>
                  </a:lnTo>
                  <a:lnTo>
                    <a:pt x="15" y="27"/>
                  </a:lnTo>
                  <a:lnTo>
                    <a:pt x="32" y="13"/>
                  </a:lnTo>
                  <a:lnTo>
                    <a:pt x="55" y="0"/>
                  </a:lnTo>
                  <a:lnTo>
                    <a:pt x="59" y="8"/>
                  </a:lnTo>
                  <a:lnTo>
                    <a:pt x="37" y="20"/>
                  </a:lnTo>
                  <a:lnTo>
                    <a:pt x="21" y="34"/>
                  </a:lnTo>
                  <a:lnTo>
                    <a:pt x="16" y="42"/>
                  </a:lnTo>
                  <a:lnTo>
                    <a:pt x="12" y="50"/>
                  </a:lnTo>
                  <a:lnTo>
                    <a:pt x="8" y="6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01" name="Freeform 81"/>
            <p:cNvSpPr>
              <a:spLocks/>
            </p:cNvSpPr>
            <p:nvPr userDrawn="1"/>
          </p:nvSpPr>
          <p:spPr bwMode="auto">
            <a:xfrm>
              <a:off x="173" y="4139"/>
              <a:ext cx="1" cy="1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3"/>
                </a:cxn>
              </a:cxnLst>
              <a:rect l="0" t="0" r="r" b="b"/>
              <a:pathLst>
                <a:path w="8" h="3">
                  <a:moveTo>
                    <a:pt x="0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02" name="Freeform 82"/>
            <p:cNvSpPr>
              <a:spLocks/>
            </p:cNvSpPr>
            <p:nvPr userDrawn="1"/>
          </p:nvSpPr>
          <p:spPr bwMode="auto">
            <a:xfrm>
              <a:off x="181" y="4124"/>
              <a:ext cx="12" cy="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42" y="20"/>
                </a:cxn>
                <a:cxn ang="0">
                  <a:pos x="79" y="0"/>
                </a:cxn>
                <a:cxn ang="0">
                  <a:pos x="83" y="8"/>
                </a:cxn>
                <a:cxn ang="0">
                  <a:pos x="46" y="28"/>
                </a:cxn>
                <a:cxn ang="0">
                  <a:pos x="4" y="49"/>
                </a:cxn>
                <a:cxn ang="0">
                  <a:pos x="0" y="41"/>
                </a:cxn>
              </a:cxnLst>
              <a:rect l="0" t="0" r="r" b="b"/>
              <a:pathLst>
                <a:path w="83" h="49">
                  <a:moveTo>
                    <a:pt x="0" y="41"/>
                  </a:moveTo>
                  <a:lnTo>
                    <a:pt x="42" y="20"/>
                  </a:lnTo>
                  <a:lnTo>
                    <a:pt x="79" y="0"/>
                  </a:lnTo>
                  <a:lnTo>
                    <a:pt x="83" y="8"/>
                  </a:lnTo>
                  <a:lnTo>
                    <a:pt x="46" y="28"/>
                  </a:lnTo>
                  <a:lnTo>
                    <a:pt x="4" y="49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03" name="Freeform 83"/>
            <p:cNvSpPr>
              <a:spLocks/>
            </p:cNvSpPr>
            <p:nvPr userDrawn="1"/>
          </p:nvSpPr>
          <p:spPr bwMode="auto">
            <a:xfrm>
              <a:off x="181" y="413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0" y="0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lnTo>
                    <a:pt x="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04" name="Freeform 84"/>
            <p:cNvSpPr>
              <a:spLocks/>
            </p:cNvSpPr>
            <p:nvPr userDrawn="1"/>
          </p:nvSpPr>
          <p:spPr bwMode="auto">
            <a:xfrm>
              <a:off x="193" y="4108"/>
              <a:ext cx="17" cy="17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20" y="101"/>
                </a:cxn>
                <a:cxn ang="0">
                  <a:pos x="38" y="94"/>
                </a:cxn>
                <a:cxn ang="0">
                  <a:pos x="54" y="84"/>
                </a:cxn>
                <a:cxn ang="0">
                  <a:pos x="70" y="70"/>
                </a:cxn>
                <a:cxn ang="0">
                  <a:pos x="84" y="57"/>
                </a:cxn>
                <a:cxn ang="0">
                  <a:pos x="96" y="41"/>
                </a:cxn>
                <a:cxn ang="0">
                  <a:pos x="106" y="21"/>
                </a:cxn>
                <a:cxn ang="0">
                  <a:pos x="115" y="0"/>
                </a:cxn>
                <a:cxn ang="0">
                  <a:pos x="123" y="4"/>
                </a:cxn>
                <a:cxn ang="0">
                  <a:pos x="114" y="26"/>
                </a:cxn>
                <a:cxn ang="0">
                  <a:pos x="103" y="46"/>
                </a:cxn>
                <a:cxn ang="0">
                  <a:pos x="91" y="62"/>
                </a:cxn>
                <a:cxn ang="0">
                  <a:pos x="76" y="77"/>
                </a:cxn>
                <a:cxn ang="0">
                  <a:pos x="60" y="91"/>
                </a:cxn>
                <a:cxn ang="0">
                  <a:pos x="43" y="102"/>
                </a:cxn>
                <a:cxn ang="0">
                  <a:pos x="23" y="110"/>
                </a:cxn>
                <a:cxn ang="0">
                  <a:pos x="2" y="117"/>
                </a:cxn>
                <a:cxn ang="0">
                  <a:pos x="0" y="108"/>
                </a:cxn>
              </a:cxnLst>
              <a:rect l="0" t="0" r="r" b="b"/>
              <a:pathLst>
                <a:path w="123" h="117">
                  <a:moveTo>
                    <a:pt x="0" y="108"/>
                  </a:moveTo>
                  <a:lnTo>
                    <a:pt x="20" y="101"/>
                  </a:lnTo>
                  <a:lnTo>
                    <a:pt x="38" y="94"/>
                  </a:lnTo>
                  <a:lnTo>
                    <a:pt x="54" y="84"/>
                  </a:lnTo>
                  <a:lnTo>
                    <a:pt x="70" y="70"/>
                  </a:lnTo>
                  <a:lnTo>
                    <a:pt x="84" y="57"/>
                  </a:lnTo>
                  <a:lnTo>
                    <a:pt x="96" y="41"/>
                  </a:lnTo>
                  <a:lnTo>
                    <a:pt x="106" y="21"/>
                  </a:lnTo>
                  <a:lnTo>
                    <a:pt x="115" y="0"/>
                  </a:lnTo>
                  <a:lnTo>
                    <a:pt x="123" y="4"/>
                  </a:lnTo>
                  <a:lnTo>
                    <a:pt x="114" y="26"/>
                  </a:lnTo>
                  <a:lnTo>
                    <a:pt x="103" y="46"/>
                  </a:lnTo>
                  <a:lnTo>
                    <a:pt x="91" y="62"/>
                  </a:lnTo>
                  <a:lnTo>
                    <a:pt x="76" y="77"/>
                  </a:lnTo>
                  <a:lnTo>
                    <a:pt x="60" y="91"/>
                  </a:lnTo>
                  <a:lnTo>
                    <a:pt x="43" y="102"/>
                  </a:lnTo>
                  <a:lnTo>
                    <a:pt x="23" y="110"/>
                  </a:lnTo>
                  <a:lnTo>
                    <a:pt x="2" y="117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05" name="Freeform 85"/>
            <p:cNvSpPr>
              <a:spLocks/>
            </p:cNvSpPr>
            <p:nvPr userDrawn="1"/>
          </p:nvSpPr>
          <p:spPr bwMode="auto">
            <a:xfrm>
              <a:off x="192" y="4124"/>
              <a:ext cx="1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3" y="9"/>
                </a:cxn>
                <a:cxn ang="0">
                  <a:pos x="4" y="9"/>
                </a:cxn>
                <a:cxn ang="0">
                  <a:pos x="0" y="1"/>
                </a:cxn>
              </a:cxnLst>
              <a:rect l="0" t="0" r="r" b="b"/>
              <a:pathLst>
                <a:path w="4" h="9">
                  <a:moveTo>
                    <a:pt x="0" y="1"/>
                  </a:moveTo>
                  <a:lnTo>
                    <a:pt x="1" y="0"/>
                  </a:lnTo>
                  <a:lnTo>
                    <a:pt x="3" y="9"/>
                  </a:lnTo>
                  <a:lnTo>
                    <a:pt x="4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06" name="Freeform 86"/>
            <p:cNvSpPr>
              <a:spLocks/>
            </p:cNvSpPr>
            <p:nvPr userDrawn="1"/>
          </p:nvSpPr>
          <p:spPr bwMode="auto">
            <a:xfrm>
              <a:off x="209" y="4050"/>
              <a:ext cx="6" cy="59"/>
            </a:xfrm>
            <a:custGeom>
              <a:avLst/>
              <a:gdLst/>
              <a:ahLst/>
              <a:cxnLst>
                <a:cxn ang="0">
                  <a:pos x="0" y="412"/>
                </a:cxn>
                <a:cxn ang="0">
                  <a:pos x="7" y="385"/>
                </a:cxn>
                <a:cxn ang="0">
                  <a:pos x="14" y="352"/>
                </a:cxn>
                <a:cxn ang="0">
                  <a:pos x="20" y="311"/>
                </a:cxn>
                <a:cxn ang="0">
                  <a:pos x="24" y="263"/>
                </a:cxn>
                <a:cxn ang="0">
                  <a:pos x="31" y="147"/>
                </a:cxn>
                <a:cxn ang="0">
                  <a:pos x="32" y="0"/>
                </a:cxn>
                <a:cxn ang="0">
                  <a:pos x="41" y="0"/>
                </a:cxn>
                <a:cxn ang="0">
                  <a:pos x="39" y="147"/>
                </a:cxn>
                <a:cxn ang="0">
                  <a:pos x="32" y="266"/>
                </a:cxn>
                <a:cxn ang="0">
                  <a:pos x="28" y="314"/>
                </a:cxn>
                <a:cxn ang="0">
                  <a:pos x="22" y="355"/>
                </a:cxn>
                <a:cxn ang="0">
                  <a:pos x="15" y="389"/>
                </a:cxn>
                <a:cxn ang="0">
                  <a:pos x="8" y="415"/>
                </a:cxn>
                <a:cxn ang="0">
                  <a:pos x="0" y="412"/>
                </a:cxn>
              </a:cxnLst>
              <a:rect l="0" t="0" r="r" b="b"/>
              <a:pathLst>
                <a:path w="41" h="415">
                  <a:moveTo>
                    <a:pt x="0" y="412"/>
                  </a:moveTo>
                  <a:lnTo>
                    <a:pt x="7" y="385"/>
                  </a:lnTo>
                  <a:lnTo>
                    <a:pt x="14" y="352"/>
                  </a:lnTo>
                  <a:lnTo>
                    <a:pt x="20" y="311"/>
                  </a:lnTo>
                  <a:lnTo>
                    <a:pt x="24" y="263"/>
                  </a:lnTo>
                  <a:lnTo>
                    <a:pt x="31" y="147"/>
                  </a:lnTo>
                  <a:lnTo>
                    <a:pt x="32" y="0"/>
                  </a:lnTo>
                  <a:lnTo>
                    <a:pt x="41" y="0"/>
                  </a:lnTo>
                  <a:lnTo>
                    <a:pt x="39" y="147"/>
                  </a:lnTo>
                  <a:lnTo>
                    <a:pt x="32" y="266"/>
                  </a:lnTo>
                  <a:lnTo>
                    <a:pt x="28" y="314"/>
                  </a:lnTo>
                  <a:lnTo>
                    <a:pt x="22" y="355"/>
                  </a:lnTo>
                  <a:lnTo>
                    <a:pt x="15" y="389"/>
                  </a:lnTo>
                  <a:lnTo>
                    <a:pt x="8" y="415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07" name="Freeform 87"/>
            <p:cNvSpPr>
              <a:spLocks/>
            </p:cNvSpPr>
            <p:nvPr userDrawn="1"/>
          </p:nvSpPr>
          <p:spPr bwMode="auto">
            <a:xfrm>
              <a:off x="209" y="4108"/>
              <a:ext cx="1" cy="1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8" y="4"/>
                </a:cxn>
              </a:cxnLst>
              <a:rect l="0" t="0" r="r" b="b"/>
              <a:pathLst>
                <a:path w="8" h="4">
                  <a:moveTo>
                    <a:pt x="8" y="4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08" name="Rectangle 88"/>
            <p:cNvSpPr>
              <a:spLocks noChangeArrowheads="1"/>
            </p:cNvSpPr>
            <p:nvPr userDrawn="1"/>
          </p:nvSpPr>
          <p:spPr bwMode="auto">
            <a:xfrm>
              <a:off x="214" y="4026"/>
              <a:ext cx="1" cy="24"/>
            </a:xfrm>
            <a:prstGeom prst="rect">
              <a:avLst/>
            </a:prstGeom>
            <a:solidFill>
              <a:srgbClr val="6600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09" name="Freeform 89"/>
            <p:cNvSpPr>
              <a:spLocks/>
            </p:cNvSpPr>
            <p:nvPr userDrawn="1"/>
          </p:nvSpPr>
          <p:spPr bwMode="auto">
            <a:xfrm>
              <a:off x="214" y="4050"/>
              <a:ext cx="1" cy="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9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10" name="Rectangle 90"/>
            <p:cNvSpPr>
              <a:spLocks noChangeArrowheads="1"/>
            </p:cNvSpPr>
            <p:nvPr userDrawn="1"/>
          </p:nvSpPr>
          <p:spPr bwMode="auto">
            <a:xfrm>
              <a:off x="214" y="3944"/>
              <a:ext cx="1" cy="82"/>
            </a:xfrm>
            <a:prstGeom prst="rect">
              <a:avLst/>
            </a:prstGeom>
            <a:solidFill>
              <a:srgbClr val="6600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11" name="Freeform 91"/>
            <p:cNvSpPr>
              <a:spLocks/>
            </p:cNvSpPr>
            <p:nvPr userDrawn="1"/>
          </p:nvSpPr>
          <p:spPr bwMode="auto">
            <a:xfrm>
              <a:off x="214" y="4026"/>
              <a:ext cx="1" cy="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9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12" name="Rectangle 92"/>
            <p:cNvSpPr>
              <a:spLocks noChangeArrowheads="1"/>
            </p:cNvSpPr>
            <p:nvPr userDrawn="1"/>
          </p:nvSpPr>
          <p:spPr bwMode="auto">
            <a:xfrm>
              <a:off x="214" y="3893"/>
              <a:ext cx="1" cy="51"/>
            </a:xfrm>
            <a:prstGeom prst="rect">
              <a:avLst/>
            </a:prstGeom>
            <a:solidFill>
              <a:srgbClr val="6600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13" name="Freeform 93"/>
            <p:cNvSpPr>
              <a:spLocks/>
            </p:cNvSpPr>
            <p:nvPr userDrawn="1"/>
          </p:nvSpPr>
          <p:spPr bwMode="auto">
            <a:xfrm>
              <a:off x="214" y="3944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14" name="Freeform 94"/>
            <p:cNvSpPr>
              <a:spLocks/>
            </p:cNvSpPr>
            <p:nvPr userDrawn="1"/>
          </p:nvSpPr>
          <p:spPr bwMode="auto">
            <a:xfrm>
              <a:off x="211" y="3783"/>
              <a:ext cx="4" cy="110"/>
            </a:xfrm>
            <a:custGeom>
              <a:avLst/>
              <a:gdLst/>
              <a:ahLst/>
              <a:cxnLst>
                <a:cxn ang="0">
                  <a:pos x="19" y="766"/>
                </a:cxn>
                <a:cxn ang="0">
                  <a:pos x="18" y="491"/>
                </a:cxn>
                <a:cxn ang="0">
                  <a:pos x="15" y="271"/>
                </a:cxn>
                <a:cxn ang="0">
                  <a:pos x="9" y="10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7" y="108"/>
                </a:cxn>
                <a:cxn ang="0">
                  <a:pos x="22" y="271"/>
                </a:cxn>
                <a:cxn ang="0">
                  <a:pos x="27" y="491"/>
                </a:cxn>
                <a:cxn ang="0">
                  <a:pos x="28" y="766"/>
                </a:cxn>
                <a:cxn ang="0">
                  <a:pos x="19" y="766"/>
                </a:cxn>
              </a:cxnLst>
              <a:rect l="0" t="0" r="r" b="b"/>
              <a:pathLst>
                <a:path w="28" h="766">
                  <a:moveTo>
                    <a:pt x="19" y="766"/>
                  </a:moveTo>
                  <a:lnTo>
                    <a:pt x="18" y="491"/>
                  </a:lnTo>
                  <a:lnTo>
                    <a:pt x="15" y="271"/>
                  </a:lnTo>
                  <a:lnTo>
                    <a:pt x="9" y="10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7" y="108"/>
                  </a:lnTo>
                  <a:lnTo>
                    <a:pt x="22" y="271"/>
                  </a:lnTo>
                  <a:lnTo>
                    <a:pt x="27" y="491"/>
                  </a:lnTo>
                  <a:lnTo>
                    <a:pt x="28" y="766"/>
                  </a:lnTo>
                  <a:lnTo>
                    <a:pt x="19" y="766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15" name="Freeform 95"/>
            <p:cNvSpPr>
              <a:spLocks/>
            </p:cNvSpPr>
            <p:nvPr userDrawn="1"/>
          </p:nvSpPr>
          <p:spPr bwMode="auto">
            <a:xfrm>
              <a:off x="214" y="3893"/>
              <a:ext cx="1" cy="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9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16" name="Freeform 96"/>
            <p:cNvSpPr>
              <a:spLocks/>
            </p:cNvSpPr>
            <p:nvPr userDrawn="1"/>
          </p:nvSpPr>
          <p:spPr bwMode="auto">
            <a:xfrm>
              <a:off x="201" y="3755"/>
              <a:ext cx="11" cy="29"/>
            </a:xfrm>
            <a:custGeom>
              <a:avLst/>
              <a:gdLst/>
              <a:ahLst/>
              <a:cxnLst>
                <a:cxn ang="0">
                  <a:pos x="68" y="198"/>
                </a:cxn>
                <a:cxn ang="0">
                  <a:pos x="63" y="160"/>
                </a:cxn>
                <a:cxn ang="0">
                  <a:pos x="57" y="126"/>
                </a:cxn>
                <a:cxn ang="0">
                  <a:pos x="50" y="97"/>
                </a:cxn>
                <a:cxn ang="0">
                  <a:pos x="42" y="71"/>
                </a:cxn>
                <a:cxn ang="0">
                  <a:pos x="33" y="49"/>
                </a:cxn>
                <a:cxn ang="0">
                  <a:pos x="24" y="32"/>
                </a:cxn>
                <a:cxn ang="0">
                  <a:pos x="12" y="17"/>
                </a:cxn>
                <a:cxn ang="0">
                  <a:pos x="7" y="12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2" y="5"/>
                </a:cxn>
                <a:cxn ang="0">
                  <a:pos x="18" y="11"/>
                </a:cxn>
                <a:cxn ang="0">
                  <a:pos x="31" y="27"/>
                </a:cxn>
                <a:cxn ang="0">
                  <a:pos x="41" y="45"/>
                </a:cxn>
                <a:cxn ang="0">
                  <a:pos x="50" y="68"/>
                </a:cxn>
                <a:cxn ang="0">
                  <a:pos x="58" y="94"/>
                </a:cxn>
                <a:cxn ang="0">
                  <a:pos x="64" y="123"/>
                </a:cxn>
                <a:cxn ang="0">
                  <a:pos x="71" y="158"/>
                </a:cxn>
                <a:cxn ang="0">
                  <a:pos x="76" y="195"/>
                </a:cxn>
                <a:cxn ang="0">
                  <a:pos x="68" y="198"/>
                </a:cxn>
              </a:cxnLst>
              <a:rect l="0" t="0" r="r" b="b"/>
              <a:pathLst>
                <a:path w="76" h="198">
                  <a:moveTo>
                    <a:pt x="68" y="198"/>
                  </a:moveTo>
                  <a:lnTo>
                    <a:pt x="63" y="160"/>
                  </a:lnTo>
                  <a:lnTo>
                    <a:pt x="57" y="126"/>
                  </a:lnTo>
                  <a:lnTo>
                    <a:pt x="50" y="97"/>
                  </a:lnTo>
                  <a:lnTo>
                    <a:pt x="42" y="71"/>
                  </a:lnTo>
                  <a:lnTo>
                    <a:pt x="33" y="49"/>
                  </a:lnTo>
                  <a:lnTo>
                    <a:pt x="24" y="32"/>
                  </a:lnTo>
                  <a:lnTo>
                    <a:pt x="12" y="17"/>
                  </a:lnTo>
                  <a:lnTo>
                    <a:pt x="7" y="12"/>
                  </a:lnTo>
                  <a:lnTo>
                    <a:pt x="0" y="7"/>
                  </a:lnTo>
                  <a:lnTo>
                    <a:pt x="6" y="0"/>
                  </a:lnTo>
                  <a:lnTo>
                    <a:pt x="12" y="5"/>
                  </a:lnTo>
                  <a:lnTo>
                    <a:pt x="18" y="11"/>
                  </a:lnTo>
                  <a:lnTo>
                    <a:pt x="31" y="27"/>
                  </a:lnTo>
                  <a:lnTo>
                    <a:pt x="41" y="45"/>
                  </a:lnTo>
                  <a:lnTo>
                    <a:pt x="50" y="68"/>
                  </a:lnTo>
                  <a:lnTo>
                    <a:pt x="58" y="94"/>
                  </a:lnTo>
                  <a:lnTo>
                    <a:pt x="64" y="123"/>
                  </a:lnTo>
                  <a:lnTo>
                    <a:pt x="71" y="158"/>
                  </a:lnTo>
                  <a:lnTo>
                    <a:pt x="76" y="195"/>
                  </a:lnTo>
                  <a:lnTo>
                    <a:pt x="68" y="19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17" name="Freeform 97"/>
            <p:cNvSpPr>
              <a:spLocks/>
            </p:cNvSpPr>
            <p:nvPr userDrawn="1"/>
          </p:nvSpPr>
          <p:spPr bwMode="auto">
            <a:xfrm>
              <a:off x="211" y="3783"/>
              <a:ext cx="1" cy="1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8" y="0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8" y="1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lnTo>
                    <a:pt x="8" y="0"/>
                  </a:lnTo>
                  <a:lnTo>
                    <a:pt x="0" y="3"/>
                  </a:lnTo>
                  <a:lnTo>
                    <a:pt x="0" y="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18" name="Freeform 98"/>
            <p:cNvSpPr>
              <a:spLocks/>
            </p:cNvSpPr>
            <p:nvPr userDrawn="1"/>
          </p:nvSpPr>
          <p:spPr bwMode="auto">
            <a:xfrm>
              <a:off x="181" y="3750"/>
              <a:ext cx="21" cy="6"/>
            </a:xfrm>
            <a:custGeom>
              <a:avLst/>
              <a:gdLst/>
              <a:ahLst/>
              <a:cxnLst>
                <a:cxn ang="0">
                  <a:pos x="142" y="48"/>
                </a:cxn>
                <a:cxn ang="0">
                  <a:pos x="117" y="35"/>
                </a:cxn>
                <a:cxn ang="0">
                  <a:pos x="102" y="29"/>
                </a:cxn>
                <a:cxn ang="0">
                  <a:pos x="87" y="23"/>
                </a:cxn>
                <a:cxn ang="0">
                  <a:pos x="47" y="15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49" y="7"/>
                </a:cxn>
                <a:cxn ang="0">
                  <a:pos x="89" y="15"/>
                </a:cxn>
                <a:cxn ang="0">
                  <a:pos x="106" y="21"/>
                </a:cxn>
                <a:cxn ang="0">
                  <a:pos x="122" y="27"/>
                </a:cxn>
                <a:cxn ang="0">
                  <a:pos x="147" y="40"/>
                </a:cxn>
                <a:cxn ang="0">
                  <a:pos x="142" y="48"/>
                </a:cxn>
              </a:cxnLst>
              <a:rect l="0" t="0" r="r" b="b"/>
              <a:pathLst>
                <a:path w="147" h="48">
                  <a:moveTo>
                    <a:pt x="142" y="48"/>
                  </a:moveTo>
                  <a:lnTo>
                    <a:pt x="117" y="35"/>
                  </a:lnTo>
                  <a:lnTo>
                    <a:pt x="102" y="29"/>
                  </a:lnTo>
                  <a:lnTo>
                    <a:pt x="87" y="23"/>
                  </a:lnTo>
                  <a:lnTo>
                    <a:pt x="47" y="15"/>
                  </a:lnTo>
                  <a:lnTo>
                    <a:pt x="0" y="8"/>
                  </a:lnTo>
                  <a:lnTo>
                    <a:pt x="2" y="0"/>
                  </a:lnTo>
                  <a:lnTo>
                    <a:pt x="49" y="7"/>
                  </a:lnTo>
                  <a:lnTo>
                    <a:pt x="89" y="15"/>
                  </a:lnTo>
                  <a:lnTo>
                    <a:pt x="106" y="21"/>
                  </a:lnTo>
                  <a:lnTo>
                    <a:pt x="122" y="27"/>
                  </a:lnTo>
                  <a:lnTo>
                    <a:pt x="147" y="40"/>
                  </a:lnTo>
                  <a:lnTo>
                    <a:pt x="142" y="4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19" name="Freeform 99"/>
            <p:cNvSpPr>
              <a:spLocks/>
            </p:cNvSpPr>
            <p:nvPr userDrawn="1"/>
          </p:nvSpPr>
          <p:spPr bwMode="auto">
            <a:xfrm>
              <a:off x="201" y="3755"/>
              <a:ext cx="1" cy="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8"/>
                </a:cxn>
                <a:cxn ang="0">
                  <a:pos x="0" y="7"/>
                </a:cxn>
                <a:cxn ang="0">
                  <a:pos x="6" y="0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lnTo>
                    <a:pt x="1" y="8"/>
                  </a:lnTo>
                  <a:lnTo>
                    <a:pt x="0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20" name="Freeform 100"/>
            <p:cNvSpPr>
              <a:spLocks/>
            </p:cNvSpPr>
            <p:nvPr userDrawn="1"/>
          </p:nvSpPr>
          <p:spPr bwMode="auto">
            <a:xfrm>
              <a:off x="166" y="3743"/>
              <a:ext cx="15" cy="8"/>
            </a:xfrm>
            <a:custGeom>
              <a:avLst/>
              <a:gdLst/>
              <a:ahLst/>
              <a:cxnLst>
                <a:cxn ang="0">
                  <a:pos x="105" y="54"/>
                </a:cxn>
                <a:cxn ang="0">
                  <a:pos x="60" y="48"/>
                </a:cxn>
                <a:cxn ang="0">
                  <a:pos x="29" y="36"/>
                </a:cxn>
                <a:cxn ang="0">
                  <a:pos x="8" y="21"/>
                </a:cxn>
                <a:cxn ang="0">
                  <a:pos x="3" y="11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11" y="9"/>
                </a:cxn>
                <a:cxn ang="0">
                  <a:pos x="14" y="15"/>
                </a:cxn>
                <a:cxn ang="0">
                  <a:pos x="33" y="29"/>
                </a:cxn>
                <a:cxn ang="0">
                  <a:pos x="63" y="40"/>
                </a:cxn>
                <a:cxn ang="0">
                  <a:pos x="107" y="46"/>
                </a:cxn>
                <a:cxn ang="0">
                  <a:pos x="105" y="54"/>
                </a:cxn>
              </a:cxnLst>
              <a:rect l="0" t="0" r="r" b="b"/>
              <a:pathLst>
                <a:path w="107" h="54">
                  <a:moveTo>
                    <a:pt x="105" y="54"/>
                  </a:moveTo>
                  <a:lnTo>
                    <a:pt x="60" y="48"/>
                  </a:lnTo>
                  <a:lnTo>
                    <a:pt x="29" y="36"/>
                  </a:lnTo>
                  <a:lnTo>
                    <a:pt x="8" y="21"/>
                  </a:lnTo>
                  <a:lnTo>
                    <a:pt x="3" y="11"/>
                  </a:lnTo>
                  <a:lnTo>
                    <a:pt x="0" y="2"/>
                  </a:lnTo>
                  <a:lnTo>
                    <a:pt x="8" y="0"/>
                  </a:lnTo>
                  <a:lnTo>
                    <a:pt x="11" y="9"/>
                  </a:lnTo>
                  <a:lnTo>
                    <a:pt x="14" y="15"/>
                  </a:lnTo>
                  <a:lnTo>
                    <a:pt x="33" y="29"/>
                  </a:lnTo>
                  <a:lnTo>
                    <a:pt x="63" y="40"/>
                  </a:lnTo>
                  <a:lnTo>
                    <a:pt x="107" y="46"/>
                  </a:lnTo>
                  <a:lnTo>
                    <a:pt x="105" y="54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21" name="Freeform 101"/>
            <p:cNvSpPr>
              <a:spLocks/>
            </p:cNvSpPr>
            <p:nvPr userDrawn="1"/>
          </p:nvSpPr>
          <p:spPr bwMode="auto">
            <a:xfrm>
              <a:off x="181" y="3750"/>
              <a:ext cx="1" cy="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0"/>
                </a:cxn>
                <a:cxn ang="0">
                  <a:pos x="0" y="8"/>
                </a:cxn>
              </a:cxnLst>
              <a:rect l="0" t="0" r="r" b="b"/>
              <a:pathLst>
                <a:path w="2" h="8">
                  <a:moveTo>
                    <a:pt x="0" y="8"/>
                  </a:moveTo>
                  <a:lnTo>
                    <a:pt x="2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22" name="Freeform 102"/>
            <p:cNvSpPr>
              <a:spLocks/>
            </p:cNvSpPr>
            <p:nvPr userDrawn="1"/>
          </p:nvSpPr>
          <p:spPr bwMode="auto">
            <a:xfrm>
              <a:off x="166" y="3737"/>
              <a:ext cx="2" cy="6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3" y="16"/>
                </a:cxn>
                <a:cxn ang="0">
                  <a:pos x="5" y="5"/>
                </a:cxn>
                <a:cxn ang="0">
                  <a:pos x="8" y="0"/>
                </a:cxn>
                <a:cxn ang="0">
                  <a:pos x="16" y="4"/>
                </a:cxn>
                <a:cxn ang="0">
                  <a:pos x="13" y="10"/>
                </a:cxn>
                <a:cxn ang="0">
                  <a:pos x="11" y="18"/>
                </a:cxn>
                <a:cxn ang="0">
                  <a:pos x="8" y="43"/>
                </a:cxn>
                <a:cxn ang="0">
                  <a:pos x="0" y="41"/>
                </a:cxn>
              </a:cxnLst>
              <a:rect l="0" t="0" r="r" b="b"/>
              <a:pathLst>
                <a:path w="16" h="43">
                  <a:moveTo>
                    <a:pt x="0" y="41"/>
                  </a:moveTo>
                  <a:lnTo>
                    <a:pt x="3" y="16"/>
                  </a:lnTo>
                  <a:lnTo>
                    <a:pt x="5" y="5"/>
                  </a:lnTo>
                  <a:lnTo>
                    <a:pt x="8" y="0"/>
                  </a:lnTo>
                  <a:lnTo>
                    <a:pt x="16" y="4"/>
                  </a:lnTo>
                  <a:lnTo>
                    <a:pt x="13" y="10"/>
                  </a:lnTo>
                  <a:lnTo>
                    <a:pt x="11" y="18"/>
                  </a:lnTo>
                  <a:lnTo>
                    <a:pt x="8" y="4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23" name="Freeform 103"/>
            <p:cNvSpPr>
              <a:spLocks/>
            </p:cNvSpPr>
            <p:nvPr userDrawn="1"/>
          </p:nvSpPr>
          <p:spPr bwMode="auto">
            <a:xfrm>
              <a:off x="166" y="3743"/>
              <a:ext cx="1" cy="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2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24" name="Freeform 104"/>
            <p:cNvSpPr>
              <a:spLocks/>
            </p:cNvSpPr>
            <p:nvPr userDrawn="1"/>
          </p:nvSpPr>
          <p:spPr bwMode="auto">
            <a:xfrm>
              <a:off x="167" y="3735"/>
              <a:ext cx="7" cy="3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7" y="7"/>
                </a:cxn>
                <a:cxn ang="0">
                  <a:pos x="19" y="2"/>
                </a:cxn>
                <a:cxn ang="0">
                  <a:pos x="31" y="0"/>
                </a:cxn>
                <a:cxn ang="0">
                  <a:pos x="46" y="0"/>
                </a:cxn>
                <a:cxn ang="0">
                  <a:pos x="46" y="9"/>
                </a:cxn>
                <a:cxn ang="0">
                  <a:pos x="31" y="9"/>
                </a:cxn>
                <a:cxn ang="0">
                  <a:pos x="20" y="12"/>
                </a:cxn>
                <a:cxn ang="0">
                  <a:pos x="12" y="15"/>
                </a:cxn>
                <a:cxn ang="0">
                  <a:pos x="6" y="18"/>
                </a:cxn>
                <a:cxn ang="0">
                  <a:pos x="0" y="12"/>
                </a:cxn>
              </a:cxnLst>
              <a:rect l="0" t="0" r="r" b="b"/>
              <a:pathLst>
                <a:path w="46" h="18">
                  <a:moveTo>
                    <a:pt x="0" y="12"/>
                  </a:moveTo>
                  <a:lnTo>
                    <a:pt x="7" y="7"/>
                  </a:lnTo>
                  <a:lnTo>
                    <a:pt x="19" y="2"/>
                  </a:lnTo>
                  <a:lnTo>
                    <a:pt x="31" y="0"/>
                  </a:lnTo>
                  <a:lnTo>
                    <a:pt x="46" y="0"/>
                  </a:lnTo>
                  <a:lnTo>
                    <a:pt x="46" y="9"/>
                  </a:lnTo>
                  <a:lnTo>
                    <a:pt x="31" y="9"/>
                  </a:lnTo>
                  <a:lnTo>
                    <a:pt x="20" y="12"/>
                  </a:lnTo>
                  <a:lnTo>
                    <a:pt x="12" y="15"/>
                  </a:lnTo>
                  <a:lnTo>
                    <a:pt x="6" y="1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25" name="Freeform 105"/>
            <p:cNvSpPr>
              <a:spLocks/>
            </p:cNvSpPr>
            <p:nvPr userDrawn="1"/>
          </p:nvSpPr>
          <p:spPr bwMode="auto">
            <a:xfrm>
              <a:off x="167" y="3737"/>
              <a:ext cx="1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0" y="1"/>
                </a:cxn>
              </a:cxnLst>
              <a:rect l="0" t="0" r="r" b="b"/>
              <a:pathLst>
                <a:path w="8" h="6">
                  <a:moveTo>
                    <a:pt x="0" y="1"/>
                  </a:moveTo>
                  <a:lnTo>
                    <a:pt x="1" y="0"/>
                  </a:lnTo>
                  <a:lnTo>
                    <a:pt x="7" y="6"/>
                  </a:lnTo>
                  <a:lnTo>
                    <a:pt x="8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26" name="Freeform 106"/>
            <p:cNvSpPr>
              <a:spLocks/>
            </p:cNvSpPr>
            <p:nvPr userDrawn="1"/>
          </p:nvSpPr>
          <p:spPr bwMode="auto">
            <a:xfrm>
              <a:off x="174" y="3735"/>
              <a:ext cx="6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2"/>
                </a:cxn>
                <a:cxn ang="0">
                  <a:pos x="40" y="12"/>
                </a:cxn>
                <a:cxn ang="0">
                  <a:pos x="0" y="9"/>
                </a:cxn>
                <a:cxn ang="0">
                  <a:pos x="0" y="0"/>
                </a:cxn>
              </a:cxnLst>
              <a:rect l="0" t="0" r="r" b="b"/>
              <a:pathLst>
                <a:path w="40" h="12">
                  <a:moveTo>
                    <a:pt x="0" y="0"/>
                  </a:moveTo>
                  <a:lnTo>
                    <a:pt x="40" y="2"/>
                  </a:lnTo>
                  <a:lnTo>
                    <a:pt x="40" y="12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27" name="Freeform 107"/>
            <p:cNvSpPr>
              <a:spLocks/>
            </p:cNvSpPr>
            <p:nvPr userDrawn="1"/>
          </p:nvSpPr>
          <p:spPr bwMode="auto">
            <a:xfrm>
              <a:off x="174" y="3735"/>
              <a:ext cx="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"/>
                </a:cxn>
                <a:cxn ang="0">
                  <a:pos x="0" y="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28" name="Freeform 108"/>
            <p:cNvSpPr>
              <a:spLocks/>
            </p:cNvSpPr>
            <p:nvPr userDrawn="1"/>
          </p:nvSpPr>
          <p:spPr bwMode="auto">
            <a:xfrm>
              <a:off x="179" y="3736"/>
              <a:ext cx="36" cy="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7" y="7"/>
                </a:cxn>
                <a:cxn ang="0">
                  <a:pos x="129" y="12"/>
                </a:cxn>
                <a:cxn ang="0">
                  <a:pos x="190" y="15"/>
                </a:cxn>
                <a:cxn ang="0">
                  <a:pos x="248" y="16"/>
                </a:cxn>
                <a:cxn ang="0">
                  <a:pos x="248" y="26"/>
                </a:cxn>
                <a:cxn ang="0">
                  <a:pos x="190" y="24"/>
                </a:cxn>
                <a:cxn ang="0">
                  <a:pos x="128" y="21"/>
                </a:cxn>
                <a:cxn ang="0">
                  <a:pos x="66" y="16"/>
                </a:cxn>
                <a:cxn ang="0">
                  <a:pos x="0" y="10"/>
                </a:cxn>
                <a:cxn ang="0">
                  <a:pos x="1" y="0"/>
                </a:cxn>
              </a:cxnLst>
              <a:rect l="0" t="0" r="r" b="b"/>
              <a:pathLst>
                <a:path w="248" h="26">
                  <a:moveTo>
                    <a:pt x="1" y="0"/>
                  </a:moveTo>
                  <a:lnTo>
                    <a:pt x="67" y="7"/>
                  </a:lnTo>
                  <a:lnTo>
                    <a:pt x="129" y="12"/>
                  </a:lnTo>
                  <a:lnTo>
                    <a:pt x="190" y="15"/>
                  </a:lnTo>
                  <a:lnTo>
                    <a:pt x="248" y="16"/>
                  </a:lnTo>
                  <a:lnTo>
                    <a:pt x="248" y="26"/>
                  </a:lnTo>
                  <a:lnTo>
                    <a:pt x="190" y="24"/>
                  </a:lnTo>
                  <a:lnTo>
                    <a:pt x="128" y="21"/>
                  </a:lnTo>
                  <a:lnTo>
                    <a:pt x="66" y="16"/>
                  </a:lnTo>
                  <a:lnTo>
                    <a:pt x="0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29" name="Freeform 109"/>
            <p:cNvSpPr>
              <a:spLocks/>
            </p:cNvSpPr>
            <p:nvPr userDrawn="1"/>
          </p:nvSpPr>
          <p:spPr bwMode="auto">
            <a:xfrm>
              <a:off x="179" y="3736"/>
              <a:ext cx="1" cy="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0"/>
                </a:cxn>
                <a:cxn ang="0">
                  <a:pos x="1" y="10"/>
                </a:cxn>
                <a:cxn ang="0">
                  <a:pos x="1" y="0"/>
                </a:cxn>
              </a:cxnLst>
              <a:rect l="0" t="0" r="r" b="b"/>
              <a:pathLst>
                <a:path w="1" h="10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30" name="Freeform 110"/>
            <p:cNvSpPr>
              <a:spLocks/>
            </p:cNvSpPr>
            <p:nvPr userDrawn="1"/>
          </p:nvSpPr>
          <p:spPr bwMode="auto">
            <a:xfrm>
              <a:off x="215" y="3733"/>
              <a:ext cx="55" cy="6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68" y="31"/>
                </a:cxn>
                <a:cxn ang="0">
                  <a:pos x="155" y="25"/>
                </a:cxn>
                <a:cxn ang="0">
                  <a:pos x="386" y="0"/>
                </a:cxn>
                <a:cxn ang="0">
                  <a:pos x="386" y="9"/>
                </a:cxn>
                <a:cxn ang="0">
                  <a:pos x="155" y="35"/>
                </a:cxn>
                <a:cxn ang="0">
                  <a:pos x="68" y="40"/>
                </a:cxn>
                <a:cxn ang="0">
                  <a:pos x="0" y="43"/>
                </a:cxn>
                <a:cxn ang="0">
                  <a:pos x="0" y="33"/>
                </a:cxn>
              </a:cxnLst>
              <a:rect l="0" t="0" r="r" b="b"/>
              <a:pathLst>
                <a:path w="386" h="43">
                  <a:moveTo>
                    <a:pt x="0" y="33"/>
                  </a:moveTo>
                  <a:lnTo>
                    <a:pt x="68" y="31"/>
                  </a:lnTo>
                  <a:lnTo>
                    <a:pt x="155" y="25"/>
                  </a:lnTo>
                  <a:lnTo>
                    <a:pt x="386" y="0"/>
                  </a:lnTo>
                  <a:lnTo>
                    <a:pt x="386" y="9"/>
                  </a:lnTo>
                  <a:lnTo>
                    <a:pt x="155" y="35"/>
                  </a:lnTo>
                  <a:lnTo>
                    <a:pt x="68" y="40"/>
                  </a:lnTo>
                  <a:lnTo>
                    <a:pt x="0" y="4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31" name="Freeform 111"/>
            <p:cNvSpPr>
              <a:spLocks/>
            </p:cNvSpPr>
            <p:nvPr userDrawn="1"/>
          </p:nvSpPr>
          <p:spPr bwMode="auto">
            <a:xfrm>
              <a:off x="215" y="3738"/>
              <a:ext cx="1" cy="1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h="10">
                  <a:moveTo>
                    <a:pt x="0" y="10"/>
                  </a:move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32" name="Freeform 112"/>
            <p:cNvSpPr>
              <a:spLocks/>
            </p:cNvSpPr>
            <p:nvPr userDrawn="1"/>
          </p:nvSpPr>
          <p:spPr bwMode="auto">
            <a:xfrm>
              <a:off x="270" y="3729"/>
              <a:ext cx="60" cy="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7" y="19"/>
                </a:cxn>
                <a:cxn ang="0">
                  <a:pos x="239" y="8"/>
                </a:cxn>
                <a:cxn ang="0">
                  <a:pos x="337" y="3"/>
                </a:cxn>
                <a:cxn ang="0">
                  <a:pos x="420" y="0"/>
                </a:cxn>
                <a:cxn ang="0">
                  <a:pos x="420" y="10"/>
                </a:cxn>
                <a:cxn ang="0">
                  <a:pos x="337" y="12"/>
                </a:cxn>
                <a:cxn ang="0">
                  <a:pos x="239" y="18"/>
                </a:cxn>
                <a:cxn ang="0">
                  <a:pos x="127" y="28"/>
                </a:cxn>
                <a:cxn ang="0">
                  <a:pos x="0" y="41"/>
                </a:cxn>
                <a:cxn ang="0">
                  <a:pos x="0" y="32"/>
                </a:cxn>
              </a:cxnLst>
              <a:rect l="0" t="0" r="r" b="b"/>
              <a:pathLst>
                <a:path w="420" h="41">
                  <a:moveTo>
                    <a:pt x="0" y="32"/>
                  </a:moveTo>
                  <a:lnTo>
                    <a:pt x="127" y="19"/>
                  </a:lnTo>
                  <a:lnTo>
                    <a:pt x="239" y="8"/>
                  </a:lnTo>
                  <a:lnTo>
                    <a:pt x="337" y="3"/>
                  </a:lnTo>
                  <a:lnTo>
                    <a:pt x="420" y="0"/>
                  </a:lnTo>
                  <a:lnTo>
                    <a:pt x="420" y="10"/>
                  </a:lnTo>
                  <a:lnTo>
                    <a:pt x="337" y="12"/>
                  </a:lnTo>
                  <a:lnTo>
                    <a:pt x="239" y="18"/>
                  </a:lnTo>
                  <a:lnTo>
                    <a:pt x="127" y="28"/>
                  </a:lnTo>
                  <a:lnTo>
                    <a:pt x="0" y="41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33" name="Freeform 113"/>
            <p:cNvSpPr>
              <a:spLocks/>
            </p:cNvSpPr>
            <p:nvPr userDrawn="1"/>
          </p:nvSpPr>
          <p:spPr bwMode="auto">
            <a:xfrm>
              <a:off x="270" y="3733"/>
              <a:ext cx="1" cy="1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h="9">
                  <a:moveTo>
                    <a:pt x="0" y="9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34" name="Freeform 114"/>
            <p:cNvSpPr>
              <a:spLocks/>
            </p:cNvSpPr>
            <p:nvPr userDrawn="1"/>
          </p:nvSpPr>
          <p:spPr bwMode="auto">
            <a:xfrm>
              <a:off x="330" y="3729"/>
              <a:ext cx="103" cy="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0" y="4"/>
                </a:cxn>
                <a:cxn ang="0">
                  <a:pos x="162" y="7"/>
                </a:cxn>
                <a:cxn ang="0">
                  <a:pos x="214" y="13"/>
                </a:cxn>
                <a:cxn ang="0">
                  <a:pos x="263" y="21"/>
                </a:cxn>
                <a:cxn ang="0">
                  <a:pos x="312" y="30"/>
                </a:cxn>
                <a:cxn ang="0">
                  <a:pos x="405" y="53"/>
                </a:cxn>
                <a:cxn ang="0">
                  <a:pos x="492" y="84"/>
                </a:cxn>
                <a:cxn ang="0">
                  <a:pos x="535" y="102"/>
                </a:cxn>
                <a:cxn ang="0">
                  <a:pos x="575" y="121"/>
                </a:cxn>
                <a:cxn ang="0">
                  <a:pos x="613" y="142"/>
                </a:cxn>
                <a:cxn ang="0">
                  <a:pos x="650" y="165"/>
                </a:cxn>
                <a:cxn ang="0">
                  <a:pos x="687" y="188"/>
                </a:cxn>
                <a:cxn ang="0">
                  <a:pos x="721" y="214"/>
                </a:cxn>
                <a:cxn ang="0">
                  <a:pos x="715" y="220"/>
                </a:cxn>
                <a:cxn ang="0">
                  <a:pos x="682" y="196"/>
                </a:cxn>
                <a:cxn ang="0">
                  <a:pos x="646" y="173"/>
                </a:cxn>
                <a:cxn ang="0">
                  <a:pos x="609" y="150"/>
                </a:cxn>
                <a:cxn ang="0">
                  <a:pos x="570" y="129"/>
                </a:cxn>
                <a:cxn ang="0">
                  <a:pos x="530" y="110"/>
                </a:cxn>
                <a:cxn ang="0">
                  <a:pos x="490" y="93"/>
                </a:cxn>
                <a:cxn ang="0">
                  <a:pos x="403" y="62"/>
                </a:cxn>
                <a:cxn ang="0">
                  <a:pos x="310" y="39"/>
                </a:cxn>
                <a:cxn ang="0">
                  <a:pos x="262" y="30"/>
                </a:cxn>
                <a:cxn ang="0">
                  <a:pos x="212" y="22"/>
                </a:cxn>
                <a:cxn ang="0">
                  <a:pos x="160" y="16"/>
                </a:cxn>
                <a:cxn ang="0">
                  <a:pos x="110" y="13"/>
                </a:cxn>
                <a:cxn ang="0">
                  <a:pos x="0" y="10"/>
                </a:cxn>
                <a:cxn ang="0">
                  <a:pos x="0" y="0"/>
                </a:cxn>
              </a:cxnLst>
              <a:rect l="0" t="0" r="r" b="b"/>
              <a:pathLst>
                <a:path w="721" h="220">
                  <a:moveTo>
                    <a:pt x="0" y="0"/>
                  </a:moveTo>
                  <a:lnTo>
                    <a:pt x="110" y="4"/>
                  </a:lnTo>
                  <a:lnTo>
                    <a:pt x="162" y="7"/>
                  </a:lnTo>
                  <a:lnTo>
                    <a:pt x="214" y="13"/>
                  </a:lnTo>
                  <a:lnTo>
                    <a:pt x="263" y="21"/>
                  </a:lnTo>
                  <a:lnTo>
                    <a:pt x="312" y="30"/>
                  </a:lnTo>
                  <a:lnTo>
                    <a:pt x="405" y="53"/>
                  </a:lnTo>
                  <a:lnTo>
                    <a:pt x="492" y="84"/>
                  </a:lnTo>
                  <a:lnTo>
                    <a:pt x="535" y="102"/>
                  </a:lnTo>
                  <a:lnTo>
                    <a:pt x="575" y="121"/>
                  </a:lnTo>
                  <a:lnTo>
                    <a:pt x="613" y="142"/>
                  </a:lnTo>
                  <a:lnTo>
                    <a:pt x="650" y="165"/>
                  </a:lnTo>
                  <a:lnTo>
                    <a:pt x="687" y="188"/>
                  </a:lnTo>
                  <a:lnTo>
                    <a:pt x="721" y="214"/>
                  </a:lnTo>
                  <a:lnTo>
                    <a:pt x="715" y="220"/>
                  </a:lnTo>
                  <a:lnTo>
                    <a:pt x="682" y="196"/>
                  </a:lnTo>
                  <a:lnTo>
                    <a:pt x="646" y="173"/>
                  </a:lnTo>
                  <a:lnTo>
                    <a:pt x="609" y="150"/>
                  </a:lnTo>
                  <a:lnTo>
                    <a:pt x="570" y="129"/>
                  </a:lnTo>
                  <a:lnTo>
                    <a:pt x="530" y="110"/>
                  </a:lnTo>
                  <a:lnTo>
                    <a:pt x="490" y="93"/>
                  </a:lnTo>
                  <a:lnTo>
                    <a:pt x="403" y="62"/>
                  </a:lnTo>
                  <a:lnTo>
                    <a:pt x="310" y="39"/>
                  </a:lnTo>
                  <a:lnTo>
                    <a:pt x="262" y="30"/>
                  </a:lnTo>
                  <a:lnTo>
                    <a:pt x="212" y="22"/>
                  </a:lnTo>
                  <a:lnTo>
                    <a:pt x="160" y="16"/>
                  </a:lnTo>
                  <a:lnTo>
                    <a:pt x="110" y="13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35" name="Freeform 115"/>
            <p:cNvSpPr>
              <a:spLocks/>
            </p:cNvSpPr>
            <p:nvPr userDrawn="1"/>
          </p:nvSpPr>
          <p:spPr bwMode="auto">
            <a:xfrm>
              <a:off x="330" y="3729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"/>
                </a:cxn>
                <a:cxn ang="0">
                  <a:pos x="0" y="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36" name="Freeform 116"/>
            <p:cNvSpPr>
              <a:spLocks/>
            </p:cNvSpPr>
            <p:nvPr userDrawn="1"/>
          </p:nvSpPr>
          <p:spPr bwMode="auto">
            <a:xfrm>
              <a:off x="432" y="3759"/>
              <a:ext cx="40" cy="8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9" y="55"/>
                </a:cxn>
                <a:cxn ang="0">
                  <a:pos x="98" y="85"/>
                </a:cxn>
                <a:cxn ang="0">
                  <a:pos x="125" y="116"/>
                </a:cxn>
                <a:cxn ang="0">
                  <a:pos x="149" y="147"/>
                </a:cxn>
                <a:cxn ang="0">
                  <a:pos x="172" y="180"/>
                </a:cxn>
                <a:cxn ang="0">
                  <a:pos x="191" y="213"/>
                </a:cxn>
                <a:cxn ang="0">
                  <a:pos x="209" y="247"/>
                </a:cxn>
                <a:cxn ang="0">
                  <a:pos x="225" y="283"/>
                </a:cxn>
                <a:cxn ang="0">
                  <a:pos x="240" y="321"/>
                </a:cxn>
                <a:cxn ang="0">
                  <a:pos x="252" y="359"/>
                </a:cxn>
                <a:cxn ang="0">
                  <a:pos x="261" y="397"/>
                </a:cxn>
                <a:cxn ang="0">
                  <a:pos x="268" y="437"/>
                </a:cxn>
                <a:cxn ang="0">
                  <a:pos x="274" y="478"/>
                </a:cxn>
                <a:cxn ang="0">
                  <a:pos x="277" y="520"/>
                </a:cxn>
                <a:cxn ang="0">
                  <a:pos x="278" y="564"/>
                </a:cxn>
                <a:cxn ang="0">
                  <a:pos x="269" y="564"/>
                </a:cxn>
                <a:cxn ang="0">
                  <a:pos x="268" y="520"/>
                </a:cxn>
                <a:cxn ang="0">
                  <a:pos x="265" y="479"/>
                </a:cxn>
                <a:cxn ang="0">
                  <a:pos x="259" y="438"/>
                </a:cxn>
                <a:cxn ang="0">
                  <a:pos x="252" y="400"/>
                </a:cxn>
                <a:cxn ang="0">
                  <a:pos x="243" y="361"/>
                </a:cxn>
                <a:cxn ang="0">
                  <a:pos x="231" y="323"/>
                </a:cxn>
                <a:cxn ang="0">
                  <a:pos x="217" y="288"/>
                </a:cxn>
                <a:cxn ang="0">
                  <a:pos x="201" y="251"/>
                </a:cxn>
                <a:cxn ang="0">
                  <a:pos x="183" y="217"/>
                </a:cxn>
                <a:cxn ang="0">
                  <a:pos x="164" y="184"/>
                </a:cxn>
                <a:cxn ang="0">
                  <a:pos x="142" y="152"/>
                </a:cxn>
                <a:cxn ang="0">
                  <a:pos x="119" y="122"/>
                </a:cxn>
                <a:cxn ang="0">
                  <a:pos x="92" y="91"/>
                </a:cxn>
                <a:cxn ang="0">
                  <a:pos x="63" y="62"/>
                </a:cxn>
                <a:cxn ang="0">
                  <a:pos x="0" y="6"/>
                </a:cxn>
                <a:cxn ang="0">
                  <a:pos x="6" y="0"/>
                </a:cxn>
              </a:cxnLst>
              <a:rect l="0" t="0" r="r" b="b"/>
              <a:pathLst>
                <a:path w="278" h="564">
                  <a:moveTo>
                    <a:pt x="6" y="0"/>
                  </a:moveTo>
                  <a:lnTo>
                    <a:pt x="69" y="55"/>
                  </a:lnTo>
                  <a:lnTo>
                    <a:pt x="98" y="85"/>
                  </a:lnTo>
                  <a:lnTo>
                    <a:pt x="125" y="116"/>
                  </a:lnTo>
                  <a:lnTo>
                    <a:pt x="149" y="147"/>
                  </a:lnTo>
                  <a:lnTo>
                    <a:pt x="172" y="180"/>
                  </a:lnTo>
                  <a:lnTo>
                    <a:pt x="191" y="213"/>
                  </a:lnTo>
                  <a:lnTo>
                    <a:pt x="209" y="247"/>
                  </a:lnTo>
                  <a:lnTo>
                    <a:pt x="225" y="283"/>
                  </a:lnTo>
                  <a:lnTo>
                    <a:pt x="240" y="321"/>
                  </a:lnTo>
                  <a:lnTo>
                    <a:pt x="252" y="359"/>
                  </a:lnTo>
                  <a:lnTo>
                    <a:pt x="261" y="397"/>
                  </a:lnTo>
                  <a:lnTo>
                    <a:pt x="268" y="437"/>
                  </a:lnTo>
                  <a:lnTo>
                    <a:pt x="274" y="478"/>
                  </a:lnTo>
                  <a:lnTo>
                    <a:pt x="277" y="520"/>
                  </a:lnTo>
                  <a:lnTo>
                    <a:pt x="278" y="564"/>
                  </a:lnTo>
                  <a:lnTo>
                    <a:pt x="269" y="564"/>
                  </a:lnTo>
                  <a:lnTo>
                    <a:pt x="268" y="520"/>
                  </a:lnTo>
                  <a:lnTo>
                    <a:pt x="265" y="479"/>
                  </a:lnTo>
                  <a:lnTo>
                    <a:pt x="259" y="438"/>
                  </a:lnTo>
                  <a:lnTo>
                    <a:pt x="252" y="400"/>
                  </a:lnTo>
                  <a:lnTo>
                    <a:pt x="243" y="361"/>
                  </a:lnTo>
                  <a:lnTo>
                    <a:pt x="231" y="323"/>
                  </a:lnTo>
                  <a:lnTo>
                    <a:pt x="217" y="288"/>
                  </a:lnTo>
                  <a:lnTo>
                    <a:pt x="201" y="251"/>
                  </a:lnTo>
                  <a:lnTo>
                    <a:pt x="183" y="217"/>
                  </a:lnTo>
                  <a:lnTo>
                    <a:pt x="164" y="184"/>
                  </a:lnTo>
                  <a:lnTo>
                    <a:pt x="142" y="152"/>
                  </a:lnTo>
                  <a:lnTo>
                    <a:pt x="119" y="122"/>
                  </a:lnTo>
                  <a:lnTo>
                    <a:pt x="92" y="91"/>
                  </a:lnTo>
                  <a:lnTo>
                    <a:pt x="63" y="62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37" name="Freeform 117"/>
            <p:cNvSpPr>
              <a:spLocks/>
            </p:cNvSpPr>
            <p:nvPr userDrawn="1"/>
          </p:nvSpPr>
          <p:spPr bwMode="auto">
            <a:xfrm>
              <a:off x="432" y="3759"/>
              <a:ext cx="1" cy="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38" name="Freeform 118"/>
            <p:cNvSpPr>
              <a:spLocks/>
            </p:cNvSpPr>
            <p:nvPr userDrawn="1"/>
          </p:nvSpPr>
          <p:spPr bwMode="auto">
            <a:xfrm>
              <a:off x="448" y="3840"/>
              <a:ext cx="24" cy="62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62" y="60"/>
                </a:cxn>
                <a:cxn ang="0">
                  <a:pos x="159" y="90"/>
                </a:cxn>
                <a:cxn ang="0">
                  <a:pos x="154" y="119"/>
                </a:cxn>
                <a:cxn ang="0">
                  <a:pos x="148" y="148"/>
                </a:cxn>
                <a:cxn ang="0">
                  <a:pos x="142" y="178"/>
                </a:cxn>
                <a:cxn ang="0">
                  <a:pos x="125" y="232"/>
                </a:cxn>
                <a:cxn ang="0">
                  <a:pos x="102" y="287"/>
                </a:cxn>
                <a:cxn ang="0">
                  <a:pos x="75" y="337"/>
                </a:cxn>
                <a:cxn ang="0">
                  <a:pos x="43" y="386"/>
                </a:cxn>
                <a:cxn ang="0">
                  <a:pos x="7" y="435"/>
                </a:cxn>
                <a:cxn ang="0">
                  <a:pos x="0" y="429"/>
                </a:cxn>
                <a:cxn ang="0">
                  <a:pos x="35" y="382"/>
                </a:cxn>
                <a:cxn ang="0">
                  <a:pos x="67" y="333"/>
                </a:cxn>
                <a:cxn ang="0">
                  <a:pos x="94" y="282"/>
                </a:cxn>
                <a:cxn ang="0">
                  <a:pos x="116" y="230"/>
                </a:cxn>
                <a:cxn ang="0">
                  <a:pos x="133" y="175"/>
                </a:cxn>
                <a:cxn ang="0">
                  <a:pos x="139" y="147"/>
                </a:cxn>
                <a:cxn ang="0">
                  <a:pos x="145" y="118"/>
                </a:cxn>
                <a:cxn ang="0">
                  <a:pos x="150" y="89"/>
                </a:cxn>
                <a:cxn ang="0">
                  <a:pos x="153" y="60"/>
                </a:cxn>
                <a:cxn ang="0">
                  <a:pos x="155" y="0"/>
                </a:cxn>
                <a:cxn ang="0">
                  <a:pos x="164" y="0"/>
                </a:cxn>
              </a:cxnLst>
              <a:rect l="0" t="0" r="r" b="b"/>
              <a:pathLst>
                <a:path w="164" h="435">
                  <a:moveTo>
                    <a:pt x="164" y="0"/>
                  </a:moveTo>
                  <a:lnTo>
                    <a:pt x="162" y="60"/>
                  </a:lnTo>
                  <a:lnTo>
                    <a:pt x="159" y="90"/>
                  </a:lnTo>
                  <a:lnTo>
                    <a:pt x="154" y="119"/>
                  </a:lnTo>
                  <a:lnTo>
                    <a:pt x="148" y="148"/>
                  </a:lnTo>
                  <a:lnTo>
                    <a:pt x="142" y="178"/>
                  </a:lnTo>
                  <a:lnTo>
                    <a:pt x="125" y="232"/>
                  </a:lnTo>
                  <a:lnTo>
                    <a:pt x="102" y="287"/>
                  </a:lnTo>
                  <a:lnTo>
                    <a:pt x="75" y="337"/>
                  </a:lnTo>
                  <a:lnTo>
                    <a:pt x="43" y="386"/>
                  </a:lnTo>
                  <a:lnTo>
                    <a:pt x="7" y="435"/>
                  </a:lnTo>
                  <a:lnTo>
                    <a:pt x="0" y="429"/>
                  </a:lnTo>
                  <a:lnTo>
                    <a:pt x="35" y="382"/>
                  </a:lnTo>
                  <a:lnTo>
                    <a:pt x="67" y="333"/>
                  </a:lnTo>
                  <a:lnTo>
                    <a:pt x="94" y="282"/>
                  </a:lnTo>
                  <a:lnTo>
                    <a:pt x="116" y="230"/>
                  </a:lnTo>
                  <a:lnTo>
                    <a:pt x="133" y="175"/>
                  </a:lnTo>
                  <a:lnTo>
                    <a:pt x="139" y="147"/>
                  </a:lnTo>
                  <a:lnTo>
                    <a:pt x="145" y="118"/>
                  </a:lnTo>
                  <a:lnTo>
                    <a:pt x="150" y="89"/>
                  </a:lnTo>
                  <a:lnTo>
                    <a:pt x="153" y="60"/>
                  </a:lnTo>
                  <a:lnTo>
                    <a:pt x="155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39" name="Freeform 119"/>
            <p:cNvSpPr>
              <a:spLocks/>
            </p:cNvSpPr>
            <p:nvPr userDrawn="1"/>
          </p:nvSpPr>
          <p:spPr bwMode="auto">
            <a:xfrm>
              <a:off x="471" y="3840"/>
              <a:ext cx="1" cy="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9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40" name="Freeform 120"/>
            <p:cNvSpPr>
              <a:spLocks/>
            </p:cNvSpPr>
            <p:nvPr userDrawn="1"/>
          </p:nvSpPr>
          <p:spPr bwMode="auto">
            <a:xfrm>
              <a:off x="386" y="3901"/>
              <a:ext cx="63" cy="39"/>
            </a:xfrm>
            <a:custGeom>
              <a:avLst/>
              <a:gdLst/>
              <a:ahLst/>
              <a:cxnLst>
                <a:cxn ang="0">
                  <a:pos x="441" y="6"/>
                </a:cxn>
                <a:cxn ang="0">
                  <a:pos x="400" y="51"/>
                </a:cxn>
                <a:cxn ang="0">
                  <a:pos x="376" y="71"/>
                </a:cxn>
                <a:cxn ang="0">
                  <a:pos x="354" y="92"/>
                </a:cxn>
                <a:cxn ang="0">
                  <a:pos x="330" y="111"/>
                </a:cxn>
                <a:cxn ang="0">
                  <a:pos x="305" y="129"/>
                </a:cxn>
                <a:cxn ang="0">
                  <a:pos x="253" y="165"/>
                </a:cxn>
                <a:cxn ang="0">
                  <a:pos x="197" y="197"/>
                </a:cxn>
                <a:cxn ang="0">
                  <a:pos x="137" y="225"/>
                </a:cxn>
                <a:cxn ang="0">
                  <a:pos x="72" y="250"/>
                </a:cxn>
                <a:cxn ang="0">
                  <a:pos x="3" y="273"/>
                </a:cxn>
                <a:cxn ang="0">
                  <a:pos x="0" y="265"/>
                </a:cxn>
                <a:cxn ang="0">
                  <a:pos x="68" y="242"/>
                </a:cxn>
                <a:cxn ang="0">
                  <a:pos x="132" y="217"/>
                </a:cxn>
                <a:cxn ang="0">
                  <a:pos x="192" y="189"/>
                </a:cxn>
                <a:cxn ang="0">
                  <a:pos x="247" y="158"/>
                </a:cxn>
                <a:cxn ang="0">
                  <a:pos x="299" y="122"/>
                </a:cxn>
                <a:cxn ang="0">
                  <a:pos x="324" y="104"/>
                </a:cxn>
                <a:cxn ang="0">
                  <a:pos x="348" y="85"/>
                </a:cxn>
                <a:cxn ang="0">
                  <a:pos x="371" y="64"/>
                </a:cxn>
                <a:cxn ang="0">
                  <a:pos x="393" y="45"/>
                </a:cxn>
                <a:cxn ang="0">
                  <a:pos x="434" y="0"/>
                </a:cxn>
                <a:cxn ang="0">
                  <a:pos x="441" y="6"/>
                </a:cxn>
              </a:cxnLst>
              <a:rect l="0" t="0" r="r" b="b"/>
              <a:pathLst>
                <a:path w="441" h="273">
                  <a:moveTo>
                    <a:pt x="441" y="6"/>
                  </a:moveTo>
                  <a:lnTo>
                    <a:pt x="400" y="51"/>
                  </a:lnTo>
                  <a:lnTo>
                    <a:pt x="376" y="71"/>
                  </a:lnTo>
                  <a:lnTo>
                    <a:pt x="354" y="92"/>
                  </a:lnTo>
                  <a:lnTo>
                    <a:pt x="330" y="111"/>
                  </a:lnTo>
                  <a:lnTo>
                    <a:pt x="305" y="129"/>
                  </a:lnTo>
                  <a:lnTo>
                    <a:pt x="253" y="165"/>
                  </a:lnTo>
                  <a:lnTo>
                    <a:pt x="197" y="197"/>
                  </a:lnTo>
                  <a:lnTo>
                    <a:pt x="137" y="225"/>
                  </a:lnTo>
                  <a:lnTo>
                    <a:pt x="72" y="250"/>
                  </a:lnTo>
                  <a:lnTo>
                    <a:pt x="3" y="273"/>
                  </a:lnTo>
                  <a:lnTo>
                    <a:pt x="0" y="265"/>
                  </a:lnTo>
                  <a:lnTo>
                    <a:pt x="68" y="242"/>
                  </a:lnTo>
                  <a:lnTo>
                    <a:pt x="132" y="217"/>
                  </a:lnTo>
                  <a:lnTo>
                    <a:pt x="192" y="189"/>
                  </a:lnTo>
                  <a:lnTo>
                    <a:pt x="247" y="158"/>
                  </a:lnTo>
                  <a:lnTo>
                    <a:pt x="299" y="122"/>
                  </a:lnTo>
                  <a:lnTo>
                    <a:pt x="324" y="104"/>
                  </a:lnTo>
                  <a:lnTo>
                    <a:pt x="348" y="85"/>
                  </a:lnTo>
                  <a:lnTo>
                    <a:pt x="371" y="64"/>
                  </a:lnTo>
                  <a:lnTo>
                    <a:pt x="393" y="45"/>
                  </a:lnTo>
                  <a:lnTo>
                    <a:pt x="434" y="0"/>
                  </a:lnTo>
                  <a:lnTo>
                    <a:pt x="441" y="6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41" name="Freeform 121"/>
            <p:cNvSpPr>
              <a:spLocks/>
            </p:cNvSpPr>
            <p:nvPr userDrawn="1"/>
          </p:nvSpPr>
          <p:spPr bwMode="auto">
            <a:xfrm>
              <a:off x="448" y="3901"/>
              <a:ext cx="1" cy="1"/>
            </a:xfrm>
            <a:custGeom>
              <a:avLst/>
              <a:gdLst/>
              <a:ahLst/>
              <a:cxnLst>
                <a:cxn ang="0">
                  <a:pos x="7" y="6"/>
                </a:cxn>
                <a:cxn ang="0">
                  <a:pos x="0" y="0"/>
                </a:cxn>
                <a:cxn ang="0">
                  <a:pos x="7" y="6"/>
                </a:cxn>
              </a:cxnLst>
              <a:rect l="0" t="0" r="r" b="b"/>
              <a:pathLst>
                <a:path w="7" h="6">
                  <a:moveTo>
                    <a:pt x="7" y="6"/>
                  </a:moveTo>
                  <a:lnTo>
                    <a:pt x="0" y="0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42" name="Freeform 122"/>
            <p:cNvSpPr>
              <a:spLocks/>
            </p:cNvSpPr>
            <p:nvPr userDrawn="1"/>
          </p:nvSpPr>
          <p:spPr bwMode="auto">
            <a:xfrm>
              <a:off x="386" y="3939"/>
              <a:ext cx="81" cy="12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1" y="125"/>
                </a:cxn>
                <a:cxn ang="0">
                  <a:pos x="152" y="246"/>
                </a:cxn>
                <a:cxn ang="0">
                  <a:pos x="223" y="361"/>
                </a:cxn>
                <a:cxn ang="0">
                  <a:pos x="293" y="470"/>
                </a:cxn>
                <a:cxn ang="0">
                  <a:pos x="364" y="575"/>
                </a:cxn>
                <a:cxn ang="0">
                  <a:pos x="433" y="673"/>
                </a:cxn>
                <a:cxn ang="0">
                  <a:pos x="501" y="766"/>
                </a:cxn>
                <a:cxn ang="0">
                  <a:pos x="568" y="853"/>
                </a:cxn>
                <a:cxn ang="0">
                  <a:pos x="562" y="858"/>
                </a:cxn>
                <a:cxn ang="0">
                  <a:pos x="494" y="772"/>
                </a:cxn>
                <a:cxn ang="0">
                  <a:pos x="426" y="678"/>
                </a:cxn>
                <a:cxn ang="0">
                  <a:pos x="356" y="579"/>
                </a:cxn>
                <a:cxn ang="0">
                  <a:pos x="286" y="474"/>
                </a:cxn>
                <a:cxn ang="0">
                  <a:pos x="215" y="366"/>
                </a:cxn>
                <a:cxn ang="0">
                  <a:pos x="144" y="251"/>
                </a:cxn>
                <a:cxn ang="0">
                  <a:pos x="73" y="130"/>
                </a:cxn>
                <a:cxn ang="0">
                  <a:pos x="0" y="5"/>
                </a:cxn>
                <a:cxn ang="0">
                  <a:pos x="8" y="0"/>
                </a:cxn>
              </a:cxnLst>
              <a:rect l="0" t="0" r="r" b="b"/>
              <a:pathLst>
                <a:path w="568" h="858">
                  <a:moveTo>
                    <a:pt x="8" y="0"/>
                  </a:moveTo>
                  <a:lnTo>
                    <a:pt x="81" y="125"/>
                  </a:lnTo>
                  <a:lnTo>
                    <a:pt x="152" y="246"/>
                  </a:lnTo>
                  <a:lnTo>
                    <a:pt x="223" y="361"/>
                  </a:lnTo>
                  <a:lnTo>
                    <a:pt x="293" y="470"/>
                  </a:lnTo>
                  <a:lnTo>
                    <a:pt x="364" y="575"/>
                  </a:lnTo>
                  <a:lnTo>
                    <a:pt x="433" y="673"/>
                  </a:lnTo>
                  <a:lnTo>
                    <a:pt x="501" y="766"/>
                  </a:lnTo>
                  <a:lnTo>
                    <a:pt x="568" y="853"/>
                  </a:lnTo>
                  <a:lnTo>
                    <a:pt x="562" y="858"/>
                  </a:lnTo>
                  <a:lnTo>
                    <a:pt x="494" y="772"/>
                  </a:lnTo>
                  <a:lnTo>
                    <a:pt x="426" y="678"/>
                  </a:lnTo>
                  <a:lnTo>
                    <a:pt x="356" y="579"/>
                  </a:lnTo>
                  <a:lnTo>
                    <a:pt x="286" y="474"/>
                  </a:lnTo>
                  <a:lnTo>
                    <a:pt x="215" y="366"/>
                  </a:lnTo>
                  <a:lnTo>
                    <a:pt x="144" y="251"/>
                  </a:lnTo>
                  <a:lnTo>
                    <a:pt x="73" y="130"/>
                  </a:lnTo>
                  <a:lnTo>
                    <a:pt x="0" y="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43" name="Freeform 123"/>
            <p:cNvSpPr>
              <a:spLocks/>
            </p:cNvSpPr>
            <p:nvPr userDrawn="1"/>
          </p:nvSpPr>
          <p:spPr bwMode="auto">
            <a:xfrm>
              <a:off x="386" y="3939"/>
              <a:ext cx="1" cy="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2" y="6"/>
                </a:cxn>
                <a:cxn ang="0">
                  <a:pos x="10" y="1"/>
                </a:cxn>
                <a:cxn ang="0">
                  <a:pos x="8" y="8"/>
                </a:cxn>
                <a:cxn ang="0">
                  <a:pos x="5" y="0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0" y="1"/>
                  </a:lnTo>
                  <a:lnTo>
                    <a:pt x="2" y="6"/>
                  </a:lnTo>
                  <a:lnTo>
                    <a:pt x="10" y="1"/>
                  </a:lnTo>
                  <a:lnTo>
                    <a:pt x="8" y="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44" name="Freeform 124"/>
            <p:cNvSpPr>
              <a:spLocks/>
            </p:cNvSpPr>
            <p:nvPr userDrawn="1"/>
          </p:nvSpPr>
          <p:spPr bwMode="auto">
            <a:xfrm>
              <a:off x="466" y="4061"/>
              <a:ext cx="52" cy="5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8" y="111"/>
                </a:cxn>
                <a:cxn ang="0">
                  <a:pos x="143" y="164"/>
                </a:cxn>
                <a:cxn ang="0">
                  <a:pos x="187" y="213"/>
                </a:cxn>
                <a:cxn ang="0">
                  <a:pos x="233" y="260"/>
                </a:cxn>
                <a:cxn ang="0">
                  <a:pos x="276" y="302"/>
                </a:cxn>
                <a:cxn ang="0">
                  <a:pos x="320" y="342"/>
                </a:cxn>
                <a:cxn ang="0">
                  <a:pos x="364" y="379"/>
                </a:cxn>
                <a:cxn ang="0">
                  <a:pos x="358" y="386"/>
                </a:cxn>
                <a:cxn ang="0">
                  <a:pos x="314" y="348"/>
                </a:cxn>
                <a:cxn ang="0">
                  <a:pos x="270" y="309"/>
                </a:cxn>
                <a:cxn ang="0">
                  <a:pos x="226" y="265"/>
                </a:cxn>
                <a:cxn ang="0">
                  <a:pos x="181" y="219"/>
                </a:cxn>
                <a:cxn ang="0">
                  <a:pos x="137" y="170"/>
                </a:cxn>
                <a:cxn ang="0">
                  <a:pos x="91" y="117"/>
                </a:cxn>
                <a:cxn ang="0">
                  <a:pos x="0" y="5"/>
                </a:cxn>
                <a:cxn ang="0">
                  <a:pos x="6" y="0"/>
                </a:cxn>
              </a:cxnLst>
              <a:rect l="0" t="0" r="r" b="b"/>
              <a:pathLst>
                <a:path w="364" h="386">
                  <a:moveTo>
                    <a:pt x="6" y="0"/>
                  </a:moveTo>
                  <a:lnTo>
                    <a:pt x="98" y="111"/>
                  </a:lnTo>
                  <a:lnTo>
                    <a:pt x="143" y="164"/>
                  </a:lnTo>
                  <a:lnTo>
                    <a:pt x="187" y="213"/>
                  </a:lnTo>
                  <a:lnTo>
                    <a:pt x="233" y="260"/>
                  </a:lnTo>
                  <a:lnTo>
                    <a:pt x="276" y="302"/>
                  </a:lnTo>
                  <a:lnTo>
                    <a:pt x="320" y="342"/>
                  </a:lnTo>
                  <a:lnTo>
                    <a:pt x="364" y="379"/>
                  </a:lnTo>
                  <a:lnTo>
                    <a:pt x="358" y="386"/>
                  </a:lnTo>
                  <a:lnTo>
                    <a:pt x="314" y="348"/>
                  </a:lnTo>
                  <a:lnTo>
                    <a:pt x="270" y="309"/>
                  </a:lnTo>
                  <a:lnTo>
                    <a:pt x="226" y="265"/>
                  </a:lnTo>
                  <a:lnTo>
                    <a:pt x="181" y="219"/>
                  </a:lnTo>
                  <a:lnTo>
                    <a:pt x="137" y="170"/>
                  </a:lnTo>
                  <a:lnTo>
                    <a:pt x="91" y="117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45" name="Freeform 125"/>
            <p:cNvSpPr>
              <a:spLocks/>
            </p:cNvSpPr>
            <p:nvPr userDrawn="1"/>
          </p:nvSpPr>
          <p:spPr bwMode="auto">
            <a:xfrm>
              <a:off x="466" y="4061"/>
              <a:ext cx="1" cy="1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0" y="5"/>
                </a:cxn>
              </a:cxnLst>
              <a:rect l="0" t="0" r="r" b="b"/>
              <a:pathLst>
                <a:path w="6" h="5">
                  <a:moveTo>
                    <a:pt x="0" y="5"/>
                  </a:move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46" name="Freeform 126"/>
            <p:cNvSpPr>
              <a:spLocks/>
            </p:cNvSpPr>
            <p:nvPr userDrawn="1"/>
          </p:nvSpPr>
          <p:spPr bwMode="auto">
            <a:xfrm>
              <a:off x="517" y="4115"/>
              <a:ext cx="52" cy="3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0" y="18"/>
                </a:cxn>
                <a:cxn ang="0">
                  <a:pos x="56" y="37"/>
                </a:cxn>
                <a:cxn ang="0">
                  <a:pos x="112" y="73"/>
                </a:cxn>
                <a:cxn ang="0">
                  <a:pos x="171" y="107"/>
                </a:cxn>
                <a:cxn ang="0">
                  <a:pos x="228" y="138"/>
                </a:cxn>
                <a:cxn ang="0">
                  <a:pos x="322" y="186"/>
                </a:cxn>
                <a:cxn ang="0">
                  <a:pos x="360" y="204"/>
                </a:cxn>
                <a:cxn ang="0">
                  <a:pos x="356" y="212"/>
                </a:cxn>
                <a:cxn ang="0">
                  <a:pos x="317" y="194"/>
                </a:cxn>
                <a:cxn ang="0">
                  <a:pos x="223" y="146"/>
                </a:cxn>
                <a:cxn ang="0">
                  <a:pos x="167" y="115"/>
                </a:cxn>
                <a:cxn ang="0">
                  <a:pos x="108" y="81"/>
                </a:cxn>
                <a:cxn ang="0">
                  <a:pos x="51" y="45"/>
                </a:cxn>
                <a:cxn ang="0">
                  <a:pos x="24" y="25"/>
                </a:cxn>
                <a:cxn ang="0">
                  <a:pos x="0" y="7"/>
                </a:cxn>
                <a:cxn ang="0">
                  <a:pos x="6" y="0"/>
                </a:cxn>
              </a:cxnLst>
              <a:rect l="0" t="0" r="r" b="b"/>
              <a:pathLst>
                <a:path w="360" h="212">
                  <a:moveTo>
                    <a:pt x="6" y="0"/>
                  </a:moveTo>
                  <a:lnTo>
                    <a:pt x="30" y="18"/>
                  </a:lnTo>
                  <a:lnTo>
                    <a:pt x="56" y="37"/>
                  </a:lnTo>
                  <a:lnTo>
                    <a:pt x="112" y="73"/>
                  </a:lnTo>
                  <a:lnTo>
                    <a:pt x="171" y="107"/>
                  </a:lnTo>
                  <a:lnTo>
                    <a:pt x="228" y="138"/>
                  </a:lnTo>
                  <a:lnTo>
                    <a:pt x="322" y="186"/>
                  </a:lnTo>
                  <a:lnTo>
                    <a:pt x="360" y="204"/>
                  </a:lnTo>
                  <a:lnTo>
                    <a:pt x="356" y="212"/>
                  </a:lnTo>
                  <a:lnTo>
                    <a:pt x="317" y="194"/>
                  </a:lnTo>
                  <a:lnTo>
                    <a:pt x="223" y="146"/>
                  </a:lnTo>
                  <a:lnTo>
                    <a:pt x="167" y="115"/>
                  </a:lnTo>
                  <a:lnTo>
                    <a:pt x="108" y="81"/>
                  </a:lnTo>
                  <a:lnTo>
                    <a:pt x="51" y="45"/>
                  </a:lnTo>
                  <a:lnTo>
                    <a:pt x="24" y="25"/>
                  </a:lnTo>
                  <a:lnTo>
                    <a:pt x="0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47" name="Freeform 127"/>
            <p:cNvSpPr>
              <a:spLocks/>
            </p:cNvSpPr>
            <p:nvPr userDrawn="1"/>
          </p:nvSpPr>
          <p:spPr bwMode="auto">
            <a:xfrm>
              <a:off x="517" y="4115"/>
              <a:ext cx="1" cy="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6" y="0"/>
                </a:cxn>
                <a:cxn ang="0">
                  <a:pos x="0" y="7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48" name="Freeform 128"/>
            <p:cNvSpPr>
              <a:spLocks/>
            </p:cNvSpPr>
            <p:nvPr userDrawn="1"/>
          </p:nvSpPr>
          <p:spPr bwMode="auto">
            <a:xfrm>
              <a:off x="568" y="4144"/>
              <a:ext cx="1" cy="1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9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0" y="9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1" y="9"/>
                  </a:lnTo>
                  <a:lnTo>
                    <a:pt x="3" y="0"/>
                  </a:lnTo>
                  <a:lnTo>
                    <a:pt x="4" y="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49" name="Freeform 129"/>
            <p:cNvSpPr>
              <a:spLocks/>
            </p:cNvSpPr>
            <p:nvPr userDrawn="1"/>
          </p:nvSpPr>
          <p:spPr bwMode="auto">
            <a:xfrm>
              <a:off x="516" y="3942"/>
              <a:ext cx="156" cy="197"/>
            </a:xfrm>
            <a:custGeom>
              <a:avLst/>
              <a:gdLst/>
              <a:ahLst/>
              <a:cxnLst>
                <a:cxn ang="0">
                  <a:pos x="198" y="1234"/>
                </a:cxn>
                <a:cxn ang="0">
                  <a:pos x="267" y="1218"/>
                </a:cxn>
                <a:cxn ang="0">
                  <a:pos x="378" y="1175"/>
                </a:cxn>
                <a:cxn ang="0">
                  <a:pos x="434" y="1144"/>
                </a:cxn>
                <a:cxn ang="0">
                  <a:pos x="472" y="1111"/>
                </a:cxn>
                <a:cxn ang="0">
                  <a:pos x="495" y="1076"/>
                </a:cxn>
                <a:cxn ang="0">
                  <a:pos x="507" y="1022"/>
                </a:cxn>
                <a:cxn ang="0">
                  <a:pos x="514" y="939"/>
                </a:cxn>
                <a:cxn ang="0">
                  <a:pos x="517" y="660"/>
                </a:cxn>
                <a:cxn ang="0">
                  <a:pos x="517" y="451"/>
                </a:cxn>
                <a:cxn ang="0">
                  <a:pos x="514" y="388"/>
                </a:cxn>
                <a:cxn ang="0">
                  <a:pos x="503" y="285"/>
                </a:cxn>
                <a:cxn ang="0">
                  <a:pos x="484" y="211"/>
                </a:cxn>
                <a:cxn ang="0">
                  <a:pos x="471" y="184"/>
                </a:cxn>
                <a:cxn ang="0">
                  <a:pos x="457" y="166"/>
                </a:cxn>
                <a:cxn ang="0">
                  <a:pos x="413" y="140"/>
                </a:cxn>
                <a:cxn ang="0">
                  <a:pos x="343" y="122"/>
                </a:cxn>
                <a:cxn ang="0">
                  <a:pos x="247" y="110"/>
                </a:cxn>
                <a:cxn ang="0">
                  <a:pos x="125" y="107"/>
                </a:cxn>
                <a:cxn ang="0">
                  <a:pos x="64" y="103"/>
                </a:cxn>
                <a:cxn ang="0">
                  <a:pos x="26" y="94"/>
                </a:cxn>
                <a:cxn ang="0">
                  <a:pos x="7" y="76"/>
                </a:cxn>
                <a:cxn ang="0">
                  <a:pos x="0" y="45"/>
                </a:cxn>
                <a:cxn ang="0">
                  <a:pos x="6" y="17"/>
                </a:cxn>
                <a:cxn ang="0">
                  <a:pos x="24" y="2"/>
                </a:cxn>
                <a:cxn ang="0">
                  <a:pos x="46" y="0"/>
                </a:cxn>
                <a:cxn ang="0">
                  <a:pos x="429" y="20"/>
                </a:cxn>
                <a:cxn ang="0">
                  <a:pos x="703" y="23"/>
                </a:cxn>
                <a:cxn ang="0">
                  <a:pos x="989" y="4"/>
                </a:cxn>
                <a:cxn ang="0">
                  <a:pos x="1071" y="2"/>
                </a:cxn>
                <a:cxn ang="0">
                  <a:pos x="1083" y="13"/>
                </a:cxn>
                <a:cxn ang="0">
                  <a:pos x="1087" y="41"/>
                </a:cxn>
                <a:cxn ang="0">
                  <a:pos x="1083" y="59"/>
                </a:cxn>
                <a:cxn ang="0">
                  <a:pos x="1058" y="83"/>
                </a:cxn>
                <a:cxn ang="0">
                  <a:pos x="993" y="97"/>
                </a:cxn>
                <a:cxn ang="0">
                  <a:pos x="949" y="116"/>
                </a:cxn>
                <a:cxn ang="0">
                  <a:pos x="935" y="143"/>
                </a:cxn>
                <a:cxn ang="0">
                  <a:pos x="921" y="209"/>
                </a:cxn>
                <a:cxn ang="0">
                  <a:pos x="911" y="358"/>
                </a:cxn>
                <a:cxn ang="0">
                  <a:pos x="907" y="904"/>
                </a:cxn>
                <a:cxn ang="0">
                  <a:pos x="911" y="1072"/>
                </a:cxn>
                <a:cxn ang="0">
                  <a:pos x="920" y="1124"/>
                </a:cxn>
                <a:cxn ang="0">
                  <a:pos x="932" y="1150"/>
                </a:cxn>
                <a:cxn ang="0">
                  <a:pos x="942" y="1162"/>
                </a:cxn>
                <a:cxn ang="0">
                  <a:pos x="969" y="1177"/>
                </a:cxn>
                <a:cxn ang="0">
                  <a:pos x="985" y="1183"/>
                </a:cxn>
                <a:cxn ang="0">
                  <a:pos x="995" y="1193"/>
                </a:cxn>
                <a:cxn ang="0">
                  <a:pos x="1003" y="1225"/>
                </a:cxn>
                <a:cxn ang="0">
                  <a:pos x="997" y="1243"/>
                </a:cxn>
                <a:cxn ang="0">
                  <a:pos x="980" y="1259"/>
                </a:cxn>
                <a:cxn ang="0">
                  <a:pos x="913" y="1280"/>
                </a:cxn>
                <a:cxn ang="0">
                  <a:pos x="790" y="1299"/>
                </a:cxn>
                <a:cxn ang="0">
                  <a:pos x="491" y="1353"/>
                </a:cxn>
                <a:cxn ang="0">
                  <a:pos x="310" y="1353"/>
                </a:cxn>
                <a:cxn ang="0">
                  <a:pos x="197" y="1291"/>
                </a:cxn>
                <a:cxn ang="0">
                  <a:pos x="126" y="1247"/>
                </a:cxn>
              </a:cxnLst>
              <a:rect l="0" t="0" r="r" b="b"/>
              <a:pathLst>
                <a:path w="1087" h="1376">
                  <a:moveTo>
                    <a:pt x="126" y="1247"/>
                  </a:moveTo>
                  <a:lnTo>
                    <a:pt x="198" y="1234"/>
                  </a:lnTo>
                  <a:lnTo>
                    <a:pt x="235" y="1226"/>
                  </a:lnTo>
                  <a:lnTo>
                    <a:pt x="267" y="1218"/>
                  </a:lnTo>
                  <a:lnTo>
                    <a:pt x="345" y="1190"/>
                  </a:lnTo>
                  <a:lnTo>
                    <a:pt x="378" y="1175"/>
                  </a:lnTo>
                  <a:lnTo>
                    <a:pt x="408" y="1160"/>
                  </a:lnTo>
                  <a:lnTo>
                    <a:pt x="434" y="1144"/>
                  </a:lnTo>
                  <a:lnTo>
                    <a:pt x="455" y="1128"/>
                  </a:lnTo>
                  <a:lnTo>
                    <a:pt x="472" y="1111"/>
                  </a:lnTo>
                  <a:lnTo>
                    <a:pt x="486" y="1094"/>
                  </a:lnTo>
                  <a:lnTo>
                    <a:pt x="495" y="1076"/>
                  </a:lnTo>
                  <a:lnTo>
                    <a:pt x="502" y="1052"/>
                  </a:lnTo>
                  <a:lnTo>
                    <a:pt x="507" y="1022"/>
                  </a:lnTo>
                  <a:lnTo>
                    <a:pt x="511" y="987"/>
                  </a:lnTo>
                  <a:lnTo>
                    <a:pt x="514" y="939"/>
                  </a:lnTo>
                  <a:lnTo>
                    <a:pt x="516" y="867"/>
                  </a:lnTo>
                  <a:lnTo>
                    <a:pt x="517" y="660"/>
                  </a:lnTo>
                  <a:lnTo>
                    <a:pt x="517" y="521"/>
                  </a:lnTo>
                  <a:lnTo>
                    <a:pt x="517" y="451"/>
                  </a:lnTo>
                  <a:lnTo>
                    <a:pt x="516" y="418"/>
                  </a:lnTo>
                  <a:lnTo>
                    <a:pt x="514" y="388"/>
                  </a:lnTo>
                  <a:lnTo>
                    <a:pt x="510" y="333"/>
                  </a:lnTo>
                  <a:lnTo>
                    <a:pt x="503" y="285"/>
                  </a:lnTo>
                  <a:lnTo>
                    <a:pt x="494" y="244"/>
                  </a:lnTo>
                  <a:lnTo>
                    <a:pt x="484" y="211"/>
                  </a:lnTo>
                  <a:lnTo>
                    <a:pt x="478" y="197"/>
                  </a:lnTo>
                  <a:lnTo>
                    <a:pt x="471" y="184"/>
                  </a:lnTo>
                  <a:lnTo>
                    <a:pt x="464" y="174"/>
                  </a:lnTo>
                  <a:lnTo>
                    <a:pt x="457" y="166"/>
                  </a:lnTo>
                  <a:lnTo>
                    <a:pt x="438" y="152"/>
                  </a:lnTo>
                  <a:lnTo>
                    <a:pt x="413" y="140"/>
                  </a:lnTo>
                  <a:lnTo>
                    <a:pt x="382" y="130"/>
                  </a:lnTo>
                  <a:lnTo>
                    <a:pt x="343" y="122"/>
                  </a:lnTo>
                  <a:lnTo>
                    <a:pt x="298" y="115"/>
                  </a:lnTo>
                  <a:lnTo>
                    <a:pt x="247" y="110"/>
                  </a:lnTo>
                  <a:lnTo>
                    <a:pt x="189" y="108"/>
                  </a:lnTo>
                  <a:lnTo>
                    <a:pt x="125" y="107"/>
                  </a:lnTo>
                  <a:lnTo>
                    <a:pt x="91" y="106"/>
                  </a:lnTo>
                  <a:lnTo>
                    <a:pt x="64" y="103"/>
                  </a:lnTo>
                  <a:lnTo>
                    <a:pt x="42" y="100"/>
                  </a:lnTo>
                  <a:lnTo>
                    <a:pt x="26" y="94"/>
                  </a:lnTo>
                  <a:lnTo>
                    <a:pt x="15" y="86"/>
                  </a:lnTo>
                  <a:lnTo>
                    <a:pt x="7" y="76"/>
                  </a:lnTo>
                  <a:lnTo>
                    <a:pt x="2" y="62"/>
                  </a:lnTo>
                  <a:lnTo>
                    <a:pt x="0" y="45"/>
                  </a:lnTo>
                  <a:lnTo>
                    <a:pt x="3" y="24"/>
                  </a:lnTo>
                  <a:lnTo>
                    <a:pt x="6" y="17"/>
                  </a:lnTo>
                  <a:lnTo>
                    <a:pt x="11" y="10"/>
                  </a:lnTo>
                  <a:lnTo>
                    <a:pt x="24" y="2"/>
                  </a:lnTo>
                  <a:lnTo>
                    <a:pt x="34" y="1"/>
                  </a:lnTo>
                  <a:lnTo>
                    <a:pt x="46" y="0"/>
                  </a:lnTo>
                  <a:lnTo>
                    <a:pt x="240" y="11"/>
                  </a:lnTo>
                  <a:lnTo>
                    <a:pt x="429" y="20"/>
                  </a:lnTo>
                  <a:lnTo>
                    <a:pt x="615" y="24"/>
                  </a:lnTo>
                  <a:lnTo>
                    <a:pt x="703" y="23"/>
                  </a:lnTo>
                  <a:lnTo>
                    <a:pt x="795" y="19"/>
                  </a:lnTo>
                  <a:lnTo>
                    <a:pt x="989" y="4"/>
                  </a:lnTo>
                  <a:lnTo>
                    <a:pt x="1053" y="0"/>
                  </a:lnTo>
                  <a:lnTo>
                    <a:pt x="1071" y="2"/>
                  </a:lnTo>
                  <a:lnTo>
                    <a:pt x="1081" y="8"/>
                  </a:lnTo>
                  <a:lnTo>
                    <a:pt x="1083" y="13"/>
                  </a:lnTo>
                  <a:lnTo>
                    <a:pt x="1085" y="20"/>
                  </a:lnTo>
                  <a:lnTo>
                    <a:pt x="1087" y="41"/>
                  </a:lnTo>
                  <a:lnTo>
                    <a:pt x="1085" y="51"/>
                  </a:lnTo>
                  <a:lnTo>
                    <a:pt x="1083" y="59"/>
                  </a:lnTo>
                  <a:lnTo>
                    <a:pt x="1074" y="74"/>
                  </a:lnTo>
                  <a:lnTo>
                    <a:pt x="1058" y="83"/>
                  </a:lnTo>
                  <a:lnTo>
                    <a:pt x="1037" y="89"/>
                  </a:lnTo>
                  <a:lnTo>
                    <a:pt x="993" y="97"/>
                  </a:lnTo>
                  <a:lnTo>
                    <a:pt x="956" y="107"/>
                  </a:lnTo>
                  <a:lnTo>
                    <a:pt x="949" y="116"/>
                  </a:lnTo>
                  <a:lnTo>
                    <a:pt x="942" y="129"/>
                  </a:lnTo>
                  <a:lnTo>
                    <a:pt x="935" y="143"/>
                  </a:lnTo>
                  <a:lnTo>
                    <a:pt x="930" y="163"/>
                  </a:lnTo>
                  <a:lnTo>
                    <a:pt x="921" y="209"/>
                  </a:lnTo>
                  <a:lnTo>
                    <a:pt x="916" y="269"/>
                  </a:lnTo>
                  <a:lnTo>
                    <a:pt x="911" y="358"/>
                  </a:lnTo>
                  <a:lnTo>
                    <a:pt x="909" y="493"/>
                  </a:lnTo>
                  <a:lnTo>
                    <a:pt x="907" y="904"/>
                  </a:lnTo>
                  <a:lnTo>
                    <a:pt x="908" y="1008"/>
                  </a:lnTo>
                  <a:lnTo>
                    <a:pt x="911" y="1072"/>
                  </a:lnTo>
                  <a:lnTo>
                    <a:pt x="917" y="1110"/>
                  </a:lnTo>
                  <a:lnTo>
                    <a:pt x="920" y="1124"/>
                  </a:lnTo>
                  <a:lnTo>
                    <a:pt x="925" y="1136"/>
                  </a:lnTo>
                  <a:lnTo>
                    <a:pt x="932" y="1150"/>
                  </a:lnTo>
                  <a:lnTo>
                    <a:pt x="936" y="1157"/>
                  </a:lnTo>
                  <a:lnTo>
                    <a:pt x="942" y="1162"/>
                  </a:lnTo>
                  <a:lnTo>
                    <a:pt x="954" y="1170"/>
                  </a:lnTo>
                  <a:lnTo>
                    <a:pt x="969" y="1177"/>
                  </a:lnTo>
                  <a:lnTo>
                    <a:pt x="978" y="1179"/>
                  </a:lnTo>
                  <a:lnTo>
                    <a:pt x="985" y="1183"/>
                  </a:lnTo>
                  <a:lnTo>
                    <a:pt x="990" y="1187"/>
                  </a:lnTo>
                  <a:lnTo>
                    <a:pt x="995" y="1193"/>
                  </a:lnTo>
                  <a:lnTo>
                    <a:pt x="1002" y="1207"/>
                  </a:lnTo>
                  <a:lnTo>
                    <a:pt x="1003" y="1225"/>
                  </a:lnTo>
                  <a:lnTo>
                    <a:pt x="1002" y="1234"/>
                  </a:lnTo>
                  <a:lnTo>
                    <a:pt x="997" y="1243"/>
                  </a:lnTo>
                  <a:lnTo>
                    <a:pt x="990" y="1251"/>
                  </a:lnTo>
                  <a:lnTo>
                    <a:pt x="980" y="1259"/>
                  </a:lnTo>
                  <a:lnTo>
                    <a:pt x="953" y="1271"/>
                  </a:lnTo>
                  <a:lnTo>
                    <a:pt x="913" y="1280"/>
                  </a:lnTo>
                  <a:lnTo>
                    <a:pt x="898" y="1281"/>
                  </a:lnTo>
                  <a:lnTo>
                    <a:pt x="790" y="1299"/>
                  </a:lnTo>
                  <a:lnTo>
                    <a:pt x="640" y="1327"/>
                  </a:lnTo>
                  <a:lnTo>
                    <a:pt x="491" y="1353"/>
                  </a:lnTo>
                  <a:lnTo>
                    <a:pt x="355" y="1376"/>
                  </a:lnTo>
                  <a:lnTo>
                    <a:pt x="310" y="1353"/>
                  </a:lnTo>
                  <a:lnTo>
                    <a:pt x="231" y="1311"/>
                  </a:lnTo>
                  <a:lnTo>
                    <a:pt x="197" y="1291"/>
                  </a:lnTo>
                  <a:lnTo>
                    <a:pt x="163" y="1270"/>
                  </a:lnTo>
                  <a:lnTo>
                    <a:pt x="126" y="124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50" name="Freeform 130"/>
            <p:cNvSpPr>
              <a:spLocks/>
            </p:cNvSpPr>
            <p:nvPr userDrawn="1"/>
          </p:nvSpPr>
          <p:spPr bwMode="auto">
            <a:xfrm>
              <a:off x="534" y="4116"/>
              <a:ext cx="21" cy="5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2" y="16"/>
                </a:cxn>
                <a:cxn ang="0">
                  <a:pos x="109" y="8"/>
                </a:cxn>
                <a:cxn ang="0">
                  <a:pos x="141" y="0"/>
                </a:cxn>
                <a:cxn ang="0">
                  <a:pos x="143" y="9"/>
                </a:cxn>
                <a:cxn ang="0">
                  <a:pos x="110" y="17"/>
                </a:cxn>
                <a:cxn ang="0">
                  <a:pos x="74" y="25"/>
                </a:cxn>
                <a:cxn ang="0">
                  <a:pos x="1" y="37"/>
                </a:cxn>
                <a:cxn ang="0">
                  <a:pos x="0" y="28"/>
                </a:cxn>
              </a:cxnLst>
              <a:rect l="0" t="0" r="r" b="b"/>
              <a:pathLst>
                <a:path w="143" h="37">
                  <a:moveTo>
                    <a:pt x="0" y="28"/>
                  </a:moveTo>
                  <a:lnTo>
                    <a:pt x="72" y="16"/>
                  </a:lnTo>
                  <a:lnTo>
                    <a:pt x="109" y="8"/>
                  </a:lnTo>
                  <a:lnTo>
                    <a:pt x="141" y="0"/>
                  </a:lnTo>
                  <a:lnTo>
                    <a:pt x="143" y="9"/>
                  </a:lnTo>
                  <a:lnTo>
                    <a:pt x="110" y="17"/>
                  </a:lnTo>
                  <a:lnTo>
                    <a:pt x="74" y="25"/>
                  </a:lnTo>
                  <a:lnTo>
                    <a:pt x="1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51" name="Freeform 131"/>
            <p:cNvSpPr>
              <a:spLocks/>
            </p:cNvSpPr>
            <p:nvPr userDrawn="1"/>
          </p:nvSpPr>
          <p:spPr bwMode="auto">
            <a:xfrm>
              <a:off x="554" y="4098"/>
              <a:ext cx="32" cy="19"/>
            </a:xfrm>
            <a:custGeom>
              <a:avLst/>
              <a:gdLst/>
              <a:ahLst/>
              <a:cxnLst>
                <a:cxn ang="0">
                  <a:pos x="0" y="122"/>
                </a:cxn>
                <a:cxn ang="0">
                  <a:pos x="77" y="94"/>
                </a:cxn>
                <a:cxn ang="0">
                  <a:pos x="110" y="79"/>
                </a:cxn>
                <a:cxn ang="0">
                  <a:pos x="139" y="65"/>
                </a:cxn>
                <a:cxn ang="0">
                  <a:pos x="165" y="49"/>
                </a:cxn>
                <a:cxn ang="0">
                  <a:pos x="186" y="33"/>
                </a:cxn>
                <a:cxn ang="0">
                  <a:pos x="203" y="16"/>
                </a:cxn>
                <a:cxn ang="0">
                  <a:pos x="216" y="0"/>
                </a:cxn>
                <a:cxn ang="0">
                  <a:pos x="223" y="5"/>
                </a:cxn>
                <a:cxn ang="0">
                  <a:pos x="208" y="22"/>
                </a:cxn>
                <a:cxn ang="0">
                  <a:pos x="191" y="40"/>
                </a:cxn>
                <a:cxn ang="0">
                  <a:pos x="170" y="57"/>
                </a:cxn>
                <a:cxn ang="0">
                  <a:pos x="144" y="73"/>
                </a:cxn>
                <a:cxn ang="0">
                  <a:pos x="115" y="87"/>
                </a:cxn>
                <a:cxn ang="0">
                  <a:pos x="81" y="102"/>
                </a:cxn>
                <a:cxn ang="0">
                  <a:pos x="3" y="131"/>
                </a:cxn>
                <a:cxn ang="0">
                  <a:pos x="0" y="122"/>
                </a:cxn>
              </a:cxnLst>
              <a:rect l="0" t="0" r="r" b="b"/>
              <a:pathLst>
                <a:path w="223" h="131">
                  <a:moveTo>
                    <a:pt x="0" y="122"/>
                  </a:moveTo>
                  <a:lnTo>
                    <a:pt x="77" y="94"/>
                  </a:lnTo>
                  <a:lnTo>
                    <a:pt x="110" y="79"/>
                  </a:lnTo>
                  <a:lnTo>
                    <a:pt x="139" y="65"/>
                  </a:lnTo>
                  <a:lnTo>
                    <a:pt x="165" y="49"/>
                  </a:lnTo>
                  <a:lnTo>
                    <a:pt x="186" y="33"/>
                  </a:lnTo>
                  <a:lnTo>
                    <a:pt x="203" y="16"/>
                  </a:lnTo>
                  <a:lnTo>
                    <a:pt x="216" y="0"/>
                  </a:lnTo>
                  <a:lnTo>
                    <a:pt x="223" y="5"/>
                  </a:lnTo>
                  <a:lnTo>
                    <a:pt x="208" y="22"/>
                  </a:lnTo>
                  <a:lnTo>
                    <a:pt x="191" y="40"/>
                  </a:lnTo>
                  <a:lnTo>
                    <a:pt x="170" y="57"/>
                  </a:lnTo>
                  <a:lnTo>
                    <a:pt x="144" y="73"/>
                  </a:lnTo>
                  <a:lnTo>
                    <a:pt x="115" y="87"/>
                  </a:lnTo>
                  <a:lnTo>
                    <a:pt x="81" y="102"/>
                  </a:lnTo>
                  <a:lnTo>
                    <a:pt x="3" y="131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52" name="Freeform 132"/>
            <p:cNvSpPr>
              <a:spLocks/>
            </p:cNvSpPr>
            <p:nvPr userDrawn="1"/>
          </p:nvSpPr>
          <p:spPr bwMode="auto">
            <a:xfrm>
              <a:off x="554" y="4116"/>
              <a:ext cx="1" cy="1"/>
            </a:xfrm>
            <a:custGeom>
              <a:avLst/>
              <a:gdLst/>
              <a:ahLst/>
              <a:cxnLst>
                <a:cxn ang="0">
                  <a:pos x="3" y="9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9"/>
                </a:cxn>
              </a:cxnLst>
              <a:rect l="0" t="0" r="r" b="b"/>
              <a:pathLst>
                <a:path w="3" h="9">
                  <a:moveTo>
                    <a:pt x="3" y="9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53" name="Freeform 133"/>
            <p:cNvSpPr>
              <a:spLocks/>
            </p:cNvSpPr>
            <p:nvPr userDrawn="1"/>
          </p:nvSpPr>
          <p:spPr bwMode="auto">
            <a:xfrm>
              <a:off x="585" y="4083"/>
              <a:ext cx="5" cy="16"/>
            </a:xfrm>
            <a:custGeom>
              <a:avLst/>
              <a:gdLst/>
              <a:ahLst/>
              <a:cxnLst>
                <a:cxn ang="0">
                  <a:pos x="0" y="106"/>
                </a:cxn>
                <a:cxn ang="0">
                  <a:pos x="9" y="87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5" y="0"/>
                </a:cxn>
                <a:cxn ang="0">
                  <a:pos x="33" y="2"/>
                </a:cxn>
                <a:cxn ang="0">
                  <a:pos x="30" y="37"/>
                </a:cxn>
                <a:cxn ang="0">
                  <a:pos x="24" y="68"/>
                </a:cxn>
                <a:cxn ang="0">
                  <a:pos x="17" y="92"/>
                </a:cxn>
                <a:cxn ang="0">
                  <a:pos x="8" y="110"/>
                </a:cxn>
                <a:cxn ang="0">
                  <a:pos x="0" y="106"/>
                </a:cxn>
              </a:cxnLst>
              <a:rect l="0" t="0" r="r" b="b"/>
              <a:pathLst>
                <a:path w="33" h="110">
                  <a:moveTo>
                    <a:pt x="0" y="106"/>
                  </a:moveTo>
                  <a:lnTo>
                    <a:pt x="9" y="87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5" y="0"/>
                  </a:lnTo>
                  <a:lnTo>
                    <a:pt x="33" y="2"/>
                  </a:lnTo>
                  <a:lnTo>
                    <a:pt x="30" y="37"/>
                  </a:lnTo>
                  <a:lnTo>
                    <a:pt x="24" y="68"/>
                  </a:lnTo>
                  <a:lnTo>
                    <a:pt x="17" y="92"/>
                  </a:lnTo>
                  <a:lnTo>
                    <a:pt x="8" y="11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54" name="Freeform 134"/>
            <p:cNvSpPr>
              <a:spLocks/>
            </p:cNvSpPr>
            <p:nvPr userDrawn="1"/>
          </p:nvSpPr>
          <p:spPr bwMode="auto">
            <a:xfrm>
              <a:off x="585" y="4098"/>
              <a:ext cx="1" cy="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8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8" y="5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55" name="Freeform 135"/>
            <p:cNvSpPr>
              <a:spLocks/>
            </p:cNvSpPr>
            <p:nvPr userDrawn="1"/>
          </p:nvSpPr>
          <p:spPr bwMode="auto">
            <a:xfrm>
              <a:off x="589" y="4036"/>
              <a:ext cx="2" cy="47"/>
            </a:xfrm>
            <a:custGeom>
              <a:avLst/>
              <a:gdLst/>
              <a:ahLst/>
              <a:cxnLst>
                <a:cxn ang="0">
                  <a:pos x="0" y="327"/>
                </a:cxn>
                <a:cxn ang="0">
                  <a:pos x="4" y="279"/>
                </a:cxn>
                <a:cxn ang="0">
                  <a:pos x="6" y="207"/>
                </a:cxn>
                <a:cxn ang="0">
                  <a:pos x="7" y="0"/>
                </a:cxn>
                <a:cxn ang="0">
                  <a:pos x="16" y="0"/>
                </a:cxn>
                <a:cxn ang="0">
                  <a:pos x="15" y="207"/>
                </a:cxn>
                <a:cxn ang="0">
                  <a:pos x="11" y="279"/>
                </a:cxn>
                <a:cxn ang="0">
                  <a:pos x="8" y="327"/>
                </a:cxn>
                <a:cxn ang="0">
                  <a:pos x="0" y="327"/>
                </a:cxn>
              </a:cxnLst>
              <a:rect l="0" t="0" r="r" b="b"/>
              <a:pathLst>
                <a:path w="16" h="327">
                  <a:moveTo>
                    <a:pt x="0" y="327"/>
                  </a:moveTo>
                  <a:lnTo>
                    <a:pt x="4" y="279"/>
                  </a:lnTo>
                  <a:lnTo>
                    <a:pt x="6" y="207"/>
                  </a:lnTo>
                  <a:lnTo>
                    <a:pt x="7" y="0"/>
                  </a:lnTo>
                  <a:lnTo>
                    <a:pt x="16" y="0"/>
                  </a:lnTo>
                  <a:lnTo>
                    <a:pt x="15" y="207"/>
                  </a:lnTo>
                  <a:lnTo>
                    <a:pt x="11" y="279"/>
                  </a:lnTo>
                  <a:lnTo>
                    <a:pt x="8" y="327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56" name="Freeform 136"/>
            <p:cNvSpPr>
              <a:spLocks/>
            </p:cNvSpPr>
            <p:nvPr userDrawn="1"/>
          </p:nvSpPr>
          <p:spPr bwMode="auto">
            <a:xfrm>
              <a:off x="589" y="4083"/>
              <a:ext cx="1" cy="1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8" y="2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lnTo>
                    <a:pt x="8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57" name="Rectangle 137"/>
            <p:cNvSpPr>
              <a:spLocks noChangeArrowheads="1"/>
            </p:cNvSpPr>
            <p:nvPr userDrawn="1"/>
          </p:nvSpPr>
          <p:spPr bwMode="auto">
            <a:xfrm>
              <a:off x="590" y="4017"/>
              <a:ext cx="1" cy="19"/>
            </a:xfrm>
            <a:prstGeom prst="rect">
              <a:avLst/>
            </a:prstGeom>
            <a:solidFill>
              <a:srgbClr val="6600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58" name="Freeform 138"/>
            <p:cNvSpPr>
              <a:spLocks/>
            </p:cNvSpPr>
            <p:nvPr userDrawn="1"/>
          </p:nvSpPr>
          <p:spPr bwMode="auto">
            <a:xfrm>
              <a:off x="590" y="4036"/>
              <a:ext cx="1" cy="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9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59" name="Freeform 139"/>
            <p:cNvSpPr>
              <a:spLocks/>
            </p:cNvSpPr>
            <p:nvPr userDrawn="1"/>
          </p:nvSpPr>
          <p:spPr bwMode="auto">
            <a:xfrm>
              <a:off x="581" y="3965"/>
              <a:ext cx="10" cy="52"/>
            </a:xfrm>
            <a:custGeom>
              <a:avLst/>
              <a:gdLst/>
              <a:ahLst/>
              <a:cxnLst>
                <a:cxn ang="0">
                  <a:pos x="59" y="358"/>
                </a:cxn>
                <a:cxn ang="0">
                  <a:pos x="59" y="288"/>
                </a:cxn>
                <a:cxn ang="0">
                  <a:pos x="58" y="255"/>
                </a:cxn>
                <a:cxn ang="0">
                  <a:pos x="56" y="225"/>
                </a:cxn>
                <a:cxn ang="0">
                  <a:pos x="51" y="170"/>
                </a:cxn>
                <a:cxn ang="0">
                  <a:pos x="44" y="123"/>
                </a:cxn>
                <a:cxn ang="0">
                  <a:pos x="35" y="83"/>
                </a:cxn>
                <a:cxn ang="0">
                  <a:pos x="25" y="50"/>
                </a:cxn>
                <a:cxn ang="0">
                  <a:pos x="19" y="36"/>
                </a:cxn>
                <a:cxn ang="0">
                  <a:pos x="14" y="25"/>
                </a:cxn>
                <a:cxn ang="0">
                  <a:pos x="7" y="15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4" y="9"/>
                </a:cxn>
                <a:cxn ang="0">
                  <a:pos x="20" y="19"/>
                </a:cxn>
                <a:cxn ang="0">
                  <a:pos x="27" y="32"/>
                </a:cxn>
                <a:cxn ang="0">
                  <a:pos x="33" y="46"/>
                </a:cxn>
                <a:cxn ang="0">
                  <a:pos x="43" y="80"/>
                </a:cxn>
                <a:cxn ang="0">
                  <a:pos x="52" y="121"/>
                </a:cxn>
                <a:cxn ang="0">
                  <a:pos x="59" y="170"/>
                </a:cxn>
                <a:cxn ang="0">
                  <a:pos x="63" y="225"/>
                </a:cxn>
                <a:cxn ang="0">
                  <a:pos x="66" y="255"/>
                </a:cxn>
                <a:cxn ang="0">
                  <a:pos x="67" y="288"/>
                </a:cxn>
                <a:cxn ang="0">
                  <a:pos x="67" y="358"/>
                </a:cxn>
                <a:cxn ang="0">
                  <a:pos x="59" y="358"/>
                </a:cxn>
              </a:cxnLst>
              <a:rect l="0" t="0" r="r" b="b"/>
              <a:pathLst>
                <a:path w="67" h="358">
                  <a:moveTo>
                    <a:pt x="59" y="358"/>
                  </a:moveTo>
                  <a:lnTo>
                    <a:pt x="59" y="288"/>
                  </a:lnTo>
                  <a:lnTo>
                    <a:pt x="58" y="255"/>
                  </a:lnTo>
                  <a:lnTo>
                    <a:pt x="56" y="225"/>
                  </a:lnTo>
                  <a:lnTo>
                    <a:pt x="51" y="170"/>
                  </a:lnTo>
                  <a:lnTo>
                    <a:pt x="44" y="123"/>
                  </a:lnTo>
                  <a:lnTo>
                    <a:pt x="35" y="83"/>
                  </a:lnTo>
                  <a:lnTo>
                    <a:pt x="25" y="50"/>
                  </a:lnTo>
                  <a:lnTo>
                    <a:pt x="19" y="36"/>
                  </a:lnTo>
                  <a:lnTo>
                    <a:pt x="14" y="25"/>
                  </a:lnTo>
                  <a:lnTo>
                    <a:pt x="7" y="15"/>
                  </a:lnTo>
                  <a:lnTo>
                    <a:pt x="0" y="7"/>
                  </a:lnTo>
                  <a:lnTo>
                    <a:pt x="6" y="0"/>
                  </a:lnTo>
                  <a:lnTo>
                    <a:pt x="14" y="9"/>
                  </a:lnTo>
                  <a:lnTo>
                    <a:pt x="20" y="19"/>
                  </a:lnTo>
                  <a:lnTo>
                    <a:pt x="27" y="32"/>
                  </a:lnTo>
                  <a:lnTo>
                    <a:pt x="33" y="46"/>
                  </a:lnTo>
                  <a:lnTo>
                    <a:pt x="43" y="80"/>
                  </a:lnTo>
                  <a:lnTo>
                    <a:pt x="52" y="121"/>
                  </a:lnTo>
                  <a:lnTo>
                    <a:pt x="59" y="170"/>
                  </a:lnTo>
                  <a:lnTo>
                    <a:pt x="63" y="225"/>
                  </a:lnTo>
                  <a:lnTo>
                    <a:pt x="66" y="255"/>
                  </a:lnTo>
                  <a:lnTo>
                    <a:pt x="67" y="288"/>
                  </a:lnTo>
                  <a:lnTo>
                    <a:pt x="67" y="358"/>
                  </a:lnTo>
                  <a:lnTo>
                    <a:pt x="59" y="35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60" name="Freeform 140"/>
            <p:cNvSpPr>
              <a:spLocks/>
            </p:cNvSpPr>
            <p:nvPr userDrawn="1"/>
          </p:nvSpPr>
          <p:spPr bwMode="auto">
            <a:xfrm>
              <a:off x="590" y="4017"/>
              <a:ext cx="1" cy="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9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61" name="Freeform 141"/>
            <p:cNvSpPr>
              <a:spLocks/>
            </p:cNvSpPr>
            <p:nvPr userDrawn="1"/>
          </p:nvSpPr>
          <p:spPr bwMode="auto">
            <a:xfrm>
              <a:off x="534" y="3957"/>
              <a:ext cx="48" cy="9"/>
            </a:xfrm>
            <a:custGeom>
              <a:avLst/>
              <a:gdLst/>
              <a:ahLst/>
              <a:cxnLst>
                <a:cxn ang="0">
                  <a:pos x="329" y="67"/>
                </a:cxn>
                <a:cxn ang="0">
                  <a:pos x="310" y="53"/>
                </a:cxn>
                <a:cxn ang="0">
                  <a:pos x="286" y="41"/>
                </a:cxn>
                <a:cxn ang="0">
                  <a:pos x="254" y="31"/>
                </a:cxn>
                <a:cxn ang="0">
                  <a:pos x="217" y="23"/>
                </a:cxn>
                <a:cxn ang="0">
                  <a:pos x="173" y="16"/>
                </a:cxn>
                <a:cxn ang="0">
                  <a:pos x="122" y="12"/>
                </a:cxn>
                <a:cxn ang="0">
                  <a:pos x="64" y="10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64" y="2"/>
                </a:cxn>
                <a:cxn ang="0">
                  <a:pos x="122" y="4"/>
                </a:cxn>
                <a:cxn ang="0">
                  <a:pos x="173" y="8"/>
                </a:cxn>
                <a:cxn ang="0">
                  <a:pos x="219" y="15"/>
                </a:cxn>
                <a:cxn ang="0">
                  <a:pos x="258" y="23"/>
                </a:cxn>
                <a:cxn ang="0">
                  <a:pos x="289" y="34"/>
                </a:cxn>
                <a:cxn ang="0">
                  <a:pos x="316" y="46"/>
                </a:cxn>
                <a:cxn ang="0">
                  <a:pos x="335" y="60"/>
                </a:cxn>
                <a:cxn ang="0">
                  <a:pos x="329" y="67"/>
                </a:cxn>
              </a:cxnLst>
              <a:rect l="0" t="0" r="r" b="b"/>
              <a:pathLst>
                <a:path w="335" h="67">
                  <a:moveTo>
                    <a:pt x="329" y="67"/>
                  </a:moveTo>
                  <a:lnTo>
                    <a:pt x="310" y="53"/>
                  </a:lnTo>
                  <a:lnTo>
                    <a:pt x="286" y="41"/>
                  </a:lnTo>
                  <a:lnTo>
                    <a:pt x="254" y="31"/>
                  </a:lnTo>
                  <a:lnTo>
                    <a:pt x="217" y="23"/>
                  </a:lnTo>
                  <a:lnTo>
                    <a:pt x="173" y="16"/>
                  </a:lnTo>
                  <a:lnTo>
                    <a:pt x="122" y="12"/>
                  </a:lnTo>
                  <a:lnTo>
                    <a:pt x="64" y="10"/>
                  </a:lnTo>
                  <a:lnTo>
                    <a:pt x="0" y="8"/>
                  </a:lnTo>
                  <a:lnTo>
                    <a:pt x="0" y="0"/>
                  </a:lnTo>
                  <a:lnTo>
                    <a:pt x="64" y="2"/>
                  </a:lnTo>
                  <a:lnTo>
                    <a:pt x="122" y="4"/>
                  </a:lnTo>
                  <a:lnTo>
                    <a:pt x="173" y="8"/>
                  </a:lnTo>
                  <a:lnTo>
                    <a:pt x="219" y="15"/>
                  </a:lnTo>
                  <a:lnTo>
                    <a:pt x="258" y="23"/>
                  </a:lnTo>
                  <a:lnTo>
                    <a:pt x="289" y="34"/>
                  </a:lnTo>
                  <a:lnTo>
                    <a:pt x="316" y="46"/>
                  </a:lnTo>
                  <a:lnTo>
                    <a:pt x="335" y="60"/>
                  </a:lnTo>
                  <a:lnTo>
                    <a:pt x="329" y="6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62" name="Freeform 142"/>
            <p:cNvSpPr>
              <a:spLocks/>
            </p:cNvSpPr>
            <p:nvPr userDrawn="1"/>
          </p:nvSpPr>
          <p:spPr bwMode="auto">
            <a:xfrm>
              <a:off x="581" y="3965"/>
              <a:ext cx="1" cy="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7"/>
                </a:cxn>
                <a:cxn ang="0">
                  <a:pos x="6" y="0"/>
                </a:cxn>
              </a:cxnLst>
              <a:rect l="0" t="0" r="r" b="b"/>
              <a:pathLst>
                <a:path w="6" h="7">
                  <a:moveTo>
                    <a:pt x="6" y="0"/>
                  </a:moveTo>
                  <a:lnTo>
                    <a:pt x="0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63" name="Freeform 143"/>
            <p:cNvSpPr>
              <a:spLocks/>
            </p:cNvSpPr>
            <p:nvPr userDrawn="1"/>
          </p:nvSpPr>
          <p:spPr bwMode="auto">
            <a:xfrm>
              <a:off x="520" y="3955"/>
              <a:ext cx="14" cy="3"/>
            </a:xfrm>
            <a:custGeom>
              <a:avLst/>
              <a:gdLst/>
              <a:ahLst/>
              <a:cxnLst>
                <a:cxn ang="0">
                  <a:pos x="101" y="20"/>
                </a:cxn>
                <a:cxn ang="0">
                  <a:pos x="67" y="19"/>
                </a:cxn>
                <a:cxn ang="0">
                  <a:pos x="39" y="17"/>
                </a:cxn>
                <a:cxn ang="0">
                  <a:pos x="17" y="14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19" y="6"/>
                </a:cxn>
                <a:cxn ang="0">
                  <a:pos x="41" y="9"/>
                </a:cxn>
                <a:cxn ang="0">
                  <a:pos x="67" y="11"/>
                </a:cxn>
                <a:cxn ang="0">
                  <a:pos x="101" y="12"/>
                </a:cxn>
                <a:cxn ang="0">
                  <a:pos x="101" y="20"/>
                </a:cxn>
              </a:cxnLst>
              <a:rect l="0" t="0" r="r" b="b"/>
              <a:pathLst>
                <a:path w="101" h="20">
                  <a:moveTo>
                    <a:pt x="101" y="20"/>
                  </a:moveTo>
                  <a:lnTo>
                    <a:pt x="67" y="19"/>
                  </a:lnTo>
                  <a:lnTo>
                    <a:pt x="39" y="17"/>
                  </a:lnTo>
                  <a:lnTo>
                    <a:pt x="17" y="14"/>
                  </a:lnTo>
                  <a:lnTo>
                    <a:pt x="0" y="8"/>
                  </a:lnTo>
                  <a:lnTo>
                    <a:pt x="4" y="0"/>
                  </a:lnTo>
                  <a:lnTo>
                    <a:pt x="19" y="6"/>
                  </a:lnTo>
                  <a:lnTo>
                    <a:pt x="41" y="9"/>
                  </a:lnTo>
                  <a:lnTo>
                    <a:pt x="67" y="11"/>
                  </a:lnTo>
                  <a:lnTo>
                    <a:pt x="101" y="12"/>
                  </a:lnTo>
                  <a:lnTo>
                    <a:pt x="101" y="2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64" name="Freeform 144"/>
            <p:cNvSpPr>
              <a:spLocks/>
            </p:cNvSpPr>
            <p:nvPr userDrawn="1"/>
          </p:nvSpPr>
          <p:spPr bwMode="auto">
            <a:xfrm>
              <a:off x="534" y="3957"/>
              <a:ext cx="1" cy="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65" name="Freeform 145"/>
            <p:cNvSpPr>
              <a:spLocks/>
            </p:cNvSpPr>
            <p:nvPr userDrawn="1"/>
          </p:nvSpPr>
          <p:spPr bwMode="auto">
            <a:xfrm>
              <a:off x="516" y="3949"/>
              <a:ext cx="4" cy="7"/>
            </a:xfrm>
            <a:custGeom>
              <a:avLst/>
              <a:gdLst/>
              <a:ahLst/>
              <a:cxnLst>
                <a:cxn ang="0">
                  <a:pos x="27" y="53"/>
                </a:cxn>
                <a:cxn ang="0">
                  <a:pos x="16" y="45"/>
                </a:cxn>
                <a:cxn ang="0">
                  <a:pos x="7" y="33"/>
                </a:cxn>
                <a:cxn ang="0">
                  <a:pos x="1" y="19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9" y="16"/>
                </a:cxn>
                <a:cxn ang="0">
                  <a:pos x="15" y="29"/>
                </a:cxn>
                <a:cxn ang="0">
                  <a:pos x="21" y="38"/>
                </a:cxn>
                <a:cxn ang="0">
                  <a:pos x="33" y="46"/>
                </a:cxn>
                <a:cxn ang="0">
                  <a:pos x="27" y="53"/>
                </a:cxn>
              </a:cxnLst>
              <a:rect l="0" t="0" r="r" b="b"/>
              <a:pathLst>
                <a:path w="33" h="53">
                  <a:moveTo>
                    <a:pt x="27" y="53"/>
                  </a:moveTo>
                  <a:lnTo>
                    <a:pt x="16" y="45"/>
                  </a:lnTo>
                  <a:lnTo>
                    <a:pt x="7" y="33"/>
                  </a:lnTo>
                  <a:lnTo>
                    <a:pt x="1" y="19"/>
                  </a:lnTo>
                  <a:lnTo>
                    <a:pt x="0" y="0"/>
                  </a:lnTo>
                  <a:lnTo>
                    <a:pt x="8" y="0"/>
                  </a:lnTo>
                  <a:lnTo>
                    <a:pt x="9" y="16"/>
                  </a:lnTo>
                  <a:lnTo>
                    <a:pt x="15" y="29"/>
                  </a:lnTo>
                  <a:lnTo>
                    <a:pt x="21" y="38"/>
                  </a:lnTo>
                  <a:lnTo>
                    <a:pt x="33" y="46"/>
                  </a:lnTo>
                  <a:lnTo>
                    <a:pt x="27" y="53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66" name="Freeform 146"/>
            <p:cNvSpPr>
              <a:spLocks/>
            </p:cNvSpPr>
            <p:nvPr userDrawn="1"/>
          </p:nvSpPr>
          <p:spPr bwMode="auto">
            <a:xfrm>
              <a:off x="520" y="3955"/>
              <a:ext cx="1" cy="1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1" y="8"/>
                </a:cxn>
              </a:cxnLst>
              <a:rect l="0" t="0" r="r" b="b"/>
              <a:pathLst>
                <a:path w="6" h="8">
                  <a:moveTo>
                    <a:pt x="1" y="8"/>
                  </a:moveTo>
                  <a:lnTo>
                    <a:pt x="0" y="7"/>
                  </a:lnTo>
                  <a:lnTo>
                    <a:pt x="6" y="0"/>
                  </a:lnTo>
                  <a:lnTo>
                    <a:pt x="5" y="0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67" name="Freeform 147"/>
            <p:cNvSpPr>
              <a:spLocks/>
            </p:cNvSpPr>
            <p:nvPr userDrawn="1"/>
          </p:nvSpPr>
          <p:spPr bwMode="auto">
            <a:xfrm>
              <a:off x="516" y="3943"/>
              <a:ext cx="2" cy="6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" y="15"/>
                </a:cxn>
                <a:cxn ang="0">
                  <a:pos x="7" y="7"/>
                </a:cxn>
                <a:cxn ang="0">
                  <a:pos x="11" y="0"/>
                </a:cxn>
                <a:cxn ang="0">
                  <a:pos x="18" y="5"/>
                </a:cxn>
                <a:cxn ang="0">
                  <a:pos x="13" y="12"/>
                </a:cxn>
                <a:cxn ang="0">
                  <a:pos x="10" y="18"/>
                </a:cxn>
                <a:cxn ang="0">
                  <a:pos x="8" y="38"/>
                </a:cxn>
                <a:cxn ang="0">
                  <a:pos x="0" y="36"/>
                </a:cxn>
              </a:cxnLst>
              <a:rect l="0" t="0" r="r" b="b"/>
              <a:pathLst>
                <a:path w="18" h="38">
                  <a:moveTo>
                    <a:pt x="0" y="36"/>
                  </a:moveTo>
                  <a:lnTo>
                    <a:pt x="2" y="15"/>
                  </a:lnTo>
                  <a:lnTo>
                    <a:pt x="7" y="7"/>
                  </a:lnTo>
                  <a:lnTo>
                    <a:pt x="11" y="0"/>
                  </a:lnTo>
                  <a:lnTo>
                    <a:pt x="18" y="5"/>
                  </a:lnTo>
                  <a:lnTo>
                    <a:pt x="13" y="12"/>
                  </a:lnTo>
                  <a:lnTo>
                    <a:pt x="10" y="18"/>
                  </a:lnTo>
                  <a:lnTo>
                    <a:pt x="8" y="38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68" name="Freeform 148"/>
            <p:cNvSpPr>
              <a:spLocks/>
            </p:cNvSpPr>
            <p:nvPr userDrawn="1"/>
          </p:nvSpPr>
          <p:spPr bwMode="auto">
            <a:xfrm>
              <a:off x="516" y="3948"/>
              <a:ext cx="1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0" y="1"/>
                </a:cxn>
              </a:cxnLst>
              <a:rect l="0" t="0" r="r" b="b"/>
              <a:pathLst>
                <a:path w="8" h="2">
                  <a:moveTo>
                    <a:pt x="0" y="1"/>
                  </a:moveTo>
                  <a:lnTo>
                    <a:pt x="0" y="0"/>
                  </a:lnTo>
                  <a:lnTo>
                    <a:pt x="8" y="2"/>
                  </a:lnTo>
                  <a:lnTo>
                    <a:pt x="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69" name="Freeform 149"/>
            <p:cNvSpPr>
              <a:spLocks/>
            </p:cNvSpPr>
            <p:nvPr userDrawn="1"/>
          </p:nvSpPr>
          <p:spPr bwMode="auto">
            <a:xfrm>
              <a:off x="517" y="3941"/>
              <a:ext cx="6" cy="3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4" y="4"/>
                </a:cxn>
                <a:cxn ang="0">
                  <a:pos x="26" y="1"/>
                </a:cxn>
                <a:cxn ang="0">
                  <a:pos x="38" y="0"/>
                </a:cxn>
                <a:cxn ang="0">
                  <a:pos x="38" y="9"/>
                </a:cxn>
                <a:cxn ang="0">
                  <a:pos x="26" y="10"/>
                </a:cxn>
                <a:cxn ang="0">
                  <a:pos x="18" y="12"/>
                </a:cxn>
                <a:cxn ang="0">
                  <a:pos x="5" y="20"/>
                </a:cxn>
                <a:cxn ang="0">
                  <a:pos x="0" y="12"/>
                </a:cxn>
              </a:cxnLst>
              <a:rect l="0" t="0" r="r" b="b"/>
              <a:pathLst>
                <a:path w="38" h="20">
                  <a:moveTo>
                    <a:pt x="0" y="12"/>
                  </a:moveTo>
                  <a:lnTo>
                    <a:pt x="14" y="4"/>
                  </a:lnTo>
                  <a:lnTo>
                    <a:pt x="26" y="1"/>
                  </a:lnTo>
                  <a:lnTo>
                    <a:pt x="38" y="0"/>
                  </a:lnTo>
                  <a:lnTo>
                    <a:pt x="38" y="9"/>
                  </a:lnTo>
                  <a:lnTo>
                    <a:pt x="26" y="10"/>
                  </a:lnTo>
                  <a:lnTo>
                    <a:pt x="18" y="12"/>
                  </a:lnTo>
                  <a:lnTo>
                    <a:pt x="5" y="2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70" name="Freeform 150"/>
            <p:cNvSpPr>
              <a:spLocks/>
            </p:cNvSpPr>
            <p:nvPr userDrawn="1"/>
          </p:nvSpPr>
          <p:spPr bwMode="auto">
            <a:xfrm>
              <a:off x="517" y="3943"/>
              <a:ext cx="1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0" y="1"/>
                </a:cxn>
              </a:cxnLst>
              <a:rect l="0" t="0" r="r" b="b"/>
              <a:pathLst>
                <a:path w="7" h="8">
                  <a:moveTo>
                    <a:pt x="0" y="1"/>
                  </a:moveTo>
                  <a:lnTo>
                    <a:pt x="1" y="0"/>
                  </a:lnTo>
                  <a:lnTo>
                    <a:pt x="6" y="8"/>
                  </a:lnTo>
                  <a:lnTo>
                    <a:pt x="7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71" name="Freeform 151"/>
            <p:cNvSpPr>
              <a:spLocks/>
            </p:cNvSpPr>
            <p:nvPr userDrawn="1"/>
          </p:nvSpPr>
          <p:spPr bwMode="auto">
            <a:xfrm>
              <a:off x="523" y="3941"/>
              <a:ext cx="28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12"/>
                </a:cxn>
                <a:cxn ang="0">
                  <a:pos x="194" y="21"/>
                </a:cxn>
                <a:cxn ang="0">
                  <a:pos x="0" y="9"/>
                </a:cxn>
                <a:cxn ang="0">
                  <a:pos x="0" y="0"/>
                </a:cxn>
              </a:cxnLst>
              <a:rect l="0" t="0" r="r" b="b"/>
              <a:pathLst>
                <a:path w="194" h="21">
                  <a:moveTo>
                    <a:pt x="0" y="0"/>
                  </a:moveTo>
                  <a:lnTo>
                    <a:pt x="194" y="12"/>
                  </a:lnTo>
                  <a:lnTo>
                    <a:pt x="194" y="21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72" name="Freeform 152"/>
            <p:cNvSpPr>
              <a:spLocks/>
            </p:cNvSpPr>
            <p:nvPr userDrawn="1"/>
          </p:nvSpPr>
          <p:spPr bwMode="auto">
            <a:xfrm>
              <a:off x="523" y="3941"/>
              <a:ext cx="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"/>
                </a:cxn>
                <a:cxn ang="0">
                  <a:pos x="0" y="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73" name="Freeform 153"/>
            <p:cNvSpPr>
              <a:spLocks/>
            </p:cNvSpPr>
            <p:nvPr userDrawn="1"/>
          </p:nvSpPr>
          <p:spPr bwMode="auto">
            <a:xfrm>
              <a:off x="551" y="3943"/>
              <a:ext cx="53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9" y="9"/>
                </a:cxn>
                <a:cxn ang="0">
                  <a:pos x="375" y="12"/>
                </a:cxn>
                <a:cxn ang="0">
                  <a:pos x="375" y="21"/>
                </a:cxn>
                <a:cxn ang="0">
                  <a:pos x="189" y="18"/>
                </a:cxn>
                <a:cxn ang="0">
                  <a:pos x="0" y="9"/>
                </a:cxn>
                <a:cxn ang="0">
                  <a:pos x="0" y="0"/>
                </a:cxn>
              </a:cxnLst>
              <a:rect l="0" t="0" r="r" b="b"/>
              <a:pathLst>
                <a:path w="375" h="21">
                  <a:moveTo>
                    <a:pt x="0" y="0"/>
                  </a:moveTo>
                  <a:lnTo>
                    <a:pt x="189" y="9"/>
                  </a:lnTo>
                  <a:lnTo>
                    <a:pt x="375" y="12"/>
                  </a:lnTo>
                  <a:lnTo>
                    <a:pt x="375" y="21"/>
                  </a:lnTo>
                  <a:lnTo>
                    <a:pt x="189" y="18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74" name="Freeform 154"/>
            <p:cNvSpPr>
              <a:spLocks/>
            </p:cNvSpPr>
            <p:nvPr userDrawn="1"/>
          </p:nvSpPr>
          <p:spPr bwMode="auto">
            <a:xfrm>
              <a:off x="551" y="3943"/>
              <a:ext cx="1" cy="1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h="9">
                  <a:moveTo>
                    <a:pt x="0" y="9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75" name="Freeform 155"/>
            <p:cNvSpPr>
              <a:spLocks/>
            </p:cNvSpPr>
            <p:nvPr userDrawn="1"/>
          </p:nvSpPr>
          <p:spPr bwMode="auto">
            <a:xfrm>
              <a:off x="604" y="3942"/>
              <a:ext cx="54" cy="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88" y="18"/>
                </a:cxn>
                <a:cxn ang="0">
                  <a:pos x="180" y="15"/>
                </a:cxn>
                <a:cxn ang="0">
                  <a:pos x="374" y="0"/>
                </a:cxn>
                <a:cxn ang="0">
                  <a:pos x="374" y="9"/>
                </a:cxn>
                <a:cxn ang="0">
                  <a:pos x="180" y="24"/>
                </a:cxn>
                <a:cxn ang="0">
                  <a:pos x="88" y="27"/>
                </a:cxn>
                <a:cxn ang="0">
                  <a:pos x="0" y="28"/>
                </a:cxn>
                <a:cxn ang="0">
                  <a:pos x="0" y="19"/>
                </a:cxn>
              </a:cxnLst>
              <a:rect l="0" t="0" r="r" b="b"/>
              <a:pathLst>
                <a:path w="374" h="28">
                  <a:moveTo>
                    <a:pt x="0" y="19"/>
                  </a:moveTo>
                  <a:lnTo>
                    <a:pt x="88" y="18"/>
                  </a:lnTo>
                  <a:lnTo>
                    <a:pt x="180" y="15"/>
                  </a:lnTo>
                  <a:lnTo>
                    <a:pt x="374" y="0"/>
                  </a:lnTo>
                  <a:lnTo>
                    <a:pt x="374" y="9"/>
                  </a:lnTo>
                  <a:lnTo>
                    <a:pt x="180" y="24"/>
                  </a:lnTo>
                  <a:lnTo>
                    <a:pt x="88" y="27"/>
                  </a:lnTo>
                  <a:lnTo>
                    <a:pt x="0" y="2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76" name="Freeform 156"/>
            <p:cNvSpPr>
              <a:spLocks/>
            </p:cNvSpPr>
            <p:nvPr userDrawn="1"/>
          </p:nvSpPr>
          <p:spPr bwMode="auto">
            <a:xfrm>
              <a:off x="604" y="3945"/>
              <a:ext cx="1" cy="1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h="9">
                  <a:moveTo>
                    <a:pt x="0" y="9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77" name="Freeform 157"/>
            <p:cNvSpPr>
              <a:spLocks/>
            </p:cNvSpPr>
            <p:nvPr userDrawn="1"/>
          </p:nvSpPr>
          <p:spPr bwMode="auto">
            <a:xfrm>
              <a:off x="658" y="3941"/>
              <a:ext cx="9" cy="2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4" y="0"/>
                </a:cxn>
                <a:cxn ang="0">
                  <a:pos x="64" y="9"/>
                </a:cxn>
                <a:cxn ang="0">
                  <a:pos x="0" y="14"/>
                </a:cxn>
                <a:cxn ang="0">
                  <a:pos x="0" y="5"/>
                </a:cxn>
              </a:cxnLst>
              <a:rect l="0" t="0" r="r" b="b"/>
              <a:pathLst>
                <a:path w="64" h="14">
                  <a:moveTo>
                    <a:pt x="0" y="5"/>
                  </a:moveTo>
                  <a:lnTo>
                    <a:pt x="64" y="0"/>
                  </a:lnTo>
                  <a:lnTo>
                    <a:pt x="64" y="9"/>
                  </a:lnTo>
                  <a:lnTo>
                    <a:pt x="0" y="1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78" name="Freeform 158"/>
            <p:cNvSpPr>
              <a:spLocks/>
            </p:cNvSpPr>
            <p:nvPr userDrawn="1"/>
          </p:nvSpPr>
          <p:spPr bwMode="auto">
            <a:xfrm>
              <a:off x="658" y="3942"/>
              <a:ext cx="1" cy="1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h="9">
                  <a:moveTo>
                    <a:pt x="0" y="9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79" name="Freeform 159"/>
            <p:cNvSpPr>
              <a:spLocks/>
            </p:cNvSpPr>
            <p:nvPr userDrawn="1"/>
          </p:nvSpPr>
          <p:spPr bwMode="auto">
            <a:xfrm>
              <a:off x="667" y="3941"/>
              <a:ext cx="4" cy="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0" y="2"/>
                </a:cxn>
                <a:cxn ang="0">
                  <a:pos x="30" y="8"/>
                </a:cxn>
                <a:cxn ang="0">
                  <a:pos x="28" y="17"/>
                </a:cxn>
                <a:cxn ang="0">
                  <a:pos x="18" y="12"/>
                </a:cxn>
                <a:cxn ang="0">
                  <a:pos x="0" y="9"/>
                </a:cxn>
                <a:cxn ang="0">
                  <a:pos x="1" y="0"/>
                </a:cxn>
              </a:cxnLst>
              <a:rect l="0" t="0" r="r" b="b"/>
              <a:pathLst>
                <a:path w="30" h="17">
                  <a:moveTo>
                    <a:pt x="1" y="0"/>
                  </a:moveTo>
                  <a:lnTo>
                    <a:pt x="20" y="2"/>
                  </a:lnTo>
                  <a:lnTo>
                    <a:pt x="30" y="8"/>
                  </a:lnTo>
                  <a:lnTo>
                    <a:pt x="28" y="17"/>
                  </a:lnTo>
                  <a:lnTo>
                    <a:pt x="18" y="12"/>
                  </a:lnTo>
                  <a:lnTo>
                    <a:pt x="0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80" name="Freeform 160"/>
            <p:cNvSpPr>
              <a:spLocks/>
            </p:cNvSpPr>
            <p:nvPr userDrawn="1"/>
          </p:nvSpPr>
          <p:spPr bwMode="auto">
            <a:xfrm>
              <a:off x="667" y="3941"/>
              <a:ext cx="1" cy="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1" y="0"/>
                </a:cxn>
              </a:cxnLst>
              <a:rect l="0" t="0" r="r" b="b"/>
              <a:pathLst>
                <a:path w="1" h="9">
                  <a:moveTo>
                    <a:pt x="1" y="0"/>
                  </a:moveTo>
                  <a:lnTo>
                    <a:pt x="0" y="9"/>
                  </a:lnTo>
                  <a:lnTo>
                    <a:pt x="1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81" name="Freeform 161"/>
            <p:cNvSpPr>
              <a:spLocks/>
            </p:cNvSpPr>
            <p:nvPr userDrawn="1"/>
          </p:nvSpPr>
          <p:spPr bwMode="auto">
            <a:xfrm>
              <a:off x="670" y="3943"/>
              <a:ext cx="2" cy="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7"/>
                </a:cxn>
                <a:cxn ang="0">
                  <a:pos x="14" y="15"/>
                </a:cxn>
                <a:cxn ang="0">
                  <a:pos x="15" y="36"/>
                </a:cxn>
                <a:cxn ang="0">
                  <a:pos x="6" y="37"/>
                </a:cxn>
                <a:cxn ang="0">
                  <a:pos x="5" y="16"/>
                </a:cxn>
                <a:cxn ang="0">
                  <a:pos x="3" y="10"/>
                </a:cxn>
                <a:cxn ang="0">
                  <a:pos x="0" y="5"/>
                </a:cxn>
                <a:cxn ang="0">
                  <a:pos x="8" y="0"/>
                </a:cxn>
              </a:cxnLst>
              <a:rect l="0" t="0" r="r" b="b"/>
              <a:pathLst>
                <a:path w="15" h="37">
                  <a:moveTo>
                    <a:pt x="8" y="0"/>
                  </a:moveTo>
                  <a:lnTo>
                    <a:pt x="12" y="7"/>
                  </a:lnTo>
                  <a:lnTo>
                    <a:pt x="14" y="15"/>
                  </a:lnTo>
                  <a:lnTo>
                    <a:pt x="15" y="36"/>
                  </a:lnTo>
                  <a:lnTo>
                    <a:pt x="6" y="37"/>
                  </a:lnTo>
                  <a:lnTo>
                    <a:pt x="5" y="16"/>
                  </a:lnTo>
                  <a:lnTo>
                    <a:pt x="3" y="10"/>
                  </a:lnTo>
                  <a:lnTo>
                    <a:pt x="0" y="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82" name="Freeform 162"/>
            <p:cNvSpPr>
              <a:spLocks/>
            </p:cNvSpPr>
            <p:nvPr userDrawn="1"/>
          </p:nvSpPr>
          <p:spPr bwMode="auto">
            <a:xfrm>
              <a:off x="670" y="3943"/>
              <a:ext cx="1" cy="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0"/>
                </a:cxn>
                <a:cxn ang="0">
                  <a:pos x="8" y="2"/>
                </a:cxn>
                <a:cxn ang="0">
                  <a:pos x="0" y="7"/>
                </a:cxn>
                <a:cxn ang="0">
                  <a:pos x="4" y="9"/>
                </a:cxn>
                <a:cxn ang="0">
                  <a:pos x="6" y="0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lnTo>
                    <a:pt x="7" y="0"/>
                  </a:lnTo>
                  <a:lnTo>
                    <a:pt x="8" y="2"/>
                  </a:lnTo>
                  <a:lnTo>
                    <a:pt x="0" y="7"/>
                  </a:lnTo>
                  <a:lnTo>
                    <a:pt x="4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83" name="Freeform 163"/>
            <p:cNvSpPr>
              <a:spLocks/>
            </p:cNvSpPr>
            <p:nvPr userDrawn="1"/>
          </p:nvSpPr>
          <p:spPr bwMode="auto">
            <a:xfrm>
              <a:off x="664" y="3948"/>
              <a:ext cx="8" cy="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5" y="10"/>
                </a:cxn>
                <a:cxn ang="0">
                  <a:pos x="52" y="20"/>
                </a:cxn>
                <a:cxn ang="0">
                  <a:pos x="43" y="36"/>
                </a:cxn>
                <a:cxn ang="0">
                  <a:pos x="26" y="47"/>
                </a:cxn>
                <a:cxn ang="0">
                  <a:pos x="3" y="52"/>
                </a:cxn>
                <a:cxn ang="0">
                  <a:pos x="0" y="44"/>
                </a:cxn>
                <a:cxn ang="0">
                  <a:pos x="21" y="39"/>
                </a:cxn>
                <a:cxn ang="0">
                  <a:pos x="36" y="31"/>
                </a:cxn>
                <a:cxn ang="0">
                  <a:pos x="44" y="16"/>
                </a:cxn>
                <a:cxn ang="0">
                  <a:pos x="46" y="9"/>
                </a:cxn>
                <a:cxn ang="0">
                  <a:pos x="47" y="0"/>
                </a:cxn>
                <a:cxn ang="0">
                  <a:pos x="56" y="0"/>
                </a:cxn>
              </a:cxnLst>
              <a:rect l="0" t="0" r="r" b="b"/>
              <a:pathLst>
                <a:path w="56" h="52">
                  <a:moveTo>
                    <a:pt x="56" y="0"/>
                  </a:moveTo>
                  <a:lnTo>
                    <a:pt x="55" y="10"/>
                  </a:lnTo>
                  <a:lnTo>
                    <a:pt x="52" y="20"/>
                  </a:lnTo>
                  <a:lnTo>
                    <a:pt x="43" y="36"/>
                  </a:lnTo>
                  <a:lnTo>
                    <a:pt x="26" y="47"/>
                  </a:lnTo>
                  <a:lnTo>
                    <a:pt x="3" y="52"/>
                  </a:lnTo>
                  <a:lnTo>
                    <a:pt x="0" y="44"/>
                  </a:lnTo>
                  <a:lnTo>
                    <a:pt x="21" y="39"/>
                  </a:lnTo>
                  <a:lnTo>
                    <a:pt x="36" y="31"/>
                  </a:lnTo>
                  <a:lnTo>
                    <a:pt x="44" y="16"/>
                  </a:lnTo>
                  <a:lnTo>
                    <a:pt x="46" y="9"/>
                  </a:lnTo>
                  <a:lnTo>
                    <a:pt x="47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84" name="Freeform 164"/>
            <p:cNvSpPr>
              <a:spLocks/>
            </p:cNvSpPr>
            <p:nvPr userDrawn="1"/>
          </p:nvSpPr>
          <p:spPr bwMode="auto">
            <a:xfrm>
              <a:off x="671" y="3948"/>
              <a:ext cx="1" cy="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9" y="0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85" name="Freeform 165"/>
            <p:cNvSpPr>
              <a:spLocks/>
            </p:cNvSpPr>
            <p:nvPr userDrawn="1"/>
          </p:nvSpPr>
          <p:spPr bwMode="auto">
            <a:xfrm>
              <a:off x="653" y="3954"/>
              <a:ext cx="12" cy="4"/>
            </a:xfrm>
            <a:custGeom>
              <a:avLst/>
              <a:gdLst/>
              <a:ahLst/>
              <a:cxnLst>
                <a:cxn ang="0">
                  <a:pos x="84" y="8"/>
                </a:cxn>
                <a:cxn ang="0">
                  <a:pos x="40" y="16"/>
                </a:cxn>
                <a:cxn ang="0">
                  <a:pos x="4" y="26"/>
                </a:cxn>
                <a:cxn ang="0">
                  <a:pos x="0" y="18"/>
                </a:cxn>
                <a:cxn ang="0">
                  <a:pos x="36" y="8"/>
                </a:cxn>
                <a:cxn ang="0">
                  <a:pos x="82" y="0"/>
                </a:cxn>
                <a:cxn ang="0">
                  <a:pos x="84" y="8"/>
                </a:cxn>
              </a:cxnLst>
              <a:rect l="0" t="0" r="r" b="b"/>
              <a:pathLst>
                <a:path w="84" h="26">
                  <a:moveTo>
                    <a:pt x="84" y="8"/>
                  </a:moveTo>
                  <a:lnTo>
                    <a:pt x="40" y="16"/>
                  </a:lnTo>
                  <a:lnTo>
                    <a:pt x="4" y="26"/>
                  </a:lnTo>
                  <a:lnTo>
                    <a:pt x="0" y="18"/>
                  </a:lnTo>
                  <a:lnTo>
                    <a:pt x="36" y="8"/>
                  </a:lnTo>
                  <a:lnTo>
                    <a:pt x="82" y="0"/>
                  </a:lnTo>
                  <a:lnTo>
                    <a:pt x="84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86" name="Freeform 166"/>
            <p:cNvSpPr>
              <a:spLocks/>
            </p:cNvSpPr>
            <p:nvPr userDrawn="1"/>
          </p:nvSpPr>
          <p:spPr bwMode="auto">
            <a:xfrm>
              <a:off x="664" y="3954"/>
              <a:ext cx="1" cy="1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3" y="8"/>
                </a:cxn>
              </a:cxnLst>
              <a:rect l="0" t="0" r="r" b="b"/>
              <a:pathLst>
                <a:path w="3" h="8">
                  <a:moveTo>
                    <a:pt x="3" y="8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87" name="Freeform 167"/>
            <p:cNvSpPr>
              <a:spLocks/>
            </p:cNvSpPr>
            <p:nvPr userDrawn="1"/>
          </p:nvSpPr>
          <p:spPr bwMode="auto">
            <a:xfrm>
              <a:off x="646" y="3957"/>
              <a:ext cx="7" cy="24"/>
            </a:xfrm>
            <a:custGeom>
              <a:avLst/>
              <a:gdLst/>
              <a:ahLst/>
              <a:cxnLst>
                <a:cxn ang="0">
                  <a:pos x="49" y="5"/>
                </a:cxn>
                <a:cxn ang="0">
                  <a:pos x="41" y="13"/>
                </a:cxn>
                <a:cxn ang="0">
                  <a:pos x="34" y="26"/>
                </a:cxn>
                <a:cxn ang="0">
                  <a:pos x="29" y="39"/>
                </a:cxn>
                <a:cxn ang="0">
                  <a:pos x="24" y="58"/>
                </a:cxn>
                <a:cxn ang="0">
                  <a:pos x="15" y="104"/>
                </a:cxn>
                <a:cxn ang="0">
                  <a:pos x="9" y="164"/>
                </a:cxn>
                <a:cxn ang="0">
                  <a:pos x="0" y="164"/>
                </a:cxn>
                <a:cxn ang="0">
                  <a:pos x="6" y="103"/>
                </a:cxn>
                <a:cxn ang="0">
                  <a:pos x="15" y="57"/>
                </a:cxn>
                <a:cxn ang="0">
                  <a:pos x="19" y="37"/>
                </a:cxn>
                <a:cxn ang="0">
                  <a:pos x="26" y="21"/>
                </a:cxn>
                <a:cxn ang="0">
                  <a:pos x="33" y="9"/>
                </a:cxn>
                <a:cxn ang="0">
                  <a:pos x="42" y="0"/>
                </a:cxn>
                <a:cxn ang="0">
                  <a:pos x="49" y="5"/>
                </a:cxn>
              </a:cxnLst>
              <a:rect l="0" t="0" r="r" b="b"/>
              <a:pathLst>
                <a:path w="49" h="164">
                  <a:moveTo>
                    <a:pt x="49" y="5"/>
                  </a:moveTo>
                  <a:lnTo>
                    <a:pt x="41" y="13"/>
                  </a:lnTo>
                  <a:lnTo>
                    <a:pt x="34" y="26"/>
                  </a:lnTo>
                  <a:lnTo>
                    <a:pt x="29" y="39"/>
                  </a:lnTo>
                  <a:lnTo>
                    <a:pt x="24" y="58"/>
                  </a:lnTo>
                  <a:lnTo>
                    <a:pt x="15" y="104"/>
                  </a:lnTo>
                  <a:lnTo>
                    <a:pt x="9" y="164"/>
                  </a:lnTo>
                  <a:lnTo>
                    <a:pt x="0" y="164"/>
                  </a:lnTo>
                  <a:lnTo>
                    <a:pt x="6" y="103"/>
                  </a:lnTo>
                  <a:lnTo>
                    <a:pt x="15" y="57"/>
                  </a:lnTo>
                  <a:lnTo>
                    <a:pt x="19" y="37"/>
                  </a:lnTo>
                  <a:lnTo>
                    <a:pt x="26" y="21"/>
                  </a:lnTo>
                  <a:lnTo>
                    <a:pt x="33" y="9"/>
                  </a:lnTo>
                  <a:lnTo>
                    <a:pt x="42" y="0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88" name="Freeform 168"/>
            <p:cNvSpPr>
              <a:spLocks/>
            </p:cNvSpPr>
            <p:nvPr userDrawn="1"/>
          </p:nvSpPr>
          <p:spPr bwMode="auto">
            <a:xfrm>
              <a:off x="652" y="3957"/>
              <a:ext cx="1" cy="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7" y="7"/>
                </a:cxn>
                <a:cxn ang="0">
                  <a:pos x="5" y="8"/>
                </a:cxn>
                <a:cxn ang="0">
                  <a:pos x="1" y="0"/>
                </a:cxn>
              </a:cxnLst>
              <a:rect l="0" t="0" r="r" b="b"/>
              <a:pathLst>
                <a:path w="7" h="8">
                  <a:moveTo>
                    <a:pt x="1" y="0"/>
                  </a:moveTo>
                  <a:lnTo>
                    <a:pt x="0" y="2"/>
                  </a:lnTo>
                  <a:lnTo>
                    <a:pt x="7" y="7"/>
                  </a:lnTo>
                  <a:lnTo>
                    <a:pt x="5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89" name="Freeform 169"/>
            <p:cNvSpPr>
              <a:spLocks/>
            </p:cNvSpPr>
            <p:nvPr userDrawn="1"/>
          </p:nvSpPr>
          <p:spPr bwMode="auto">
            <a:xfrm>
              <a:off x="645" y="3981"/>
              <a:ext cx="3" cy="9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4" y="89"/>
                </a:cxn>
                <a:cxn ang="0">
                  <a:pos x="11" y="224"/>
                </a:cxn>
                <a:cxn ang="0">
                  <a:pos x="9" y="635"/>
                </a:cxn>
                <a:cxn ang="0">
                  <a:pos x="0" y="635"/>
                </a:cxn>
                <a:cxn ang="0">
                  <a:pos x="2" y="224"/>
                </a:cxn>
                <a:cxn ang="0">
                  <a:pos x="5" y="89"/>
                </a:cxn>
                <a:cxn ang="0">
                  <a:pos x="9" y="0"/>
                </a:cxn>
                <a:cxn ang="0">
                  <a:pos x="18" y="0"/>
                </a:cxn>
              </a:cxnLst>
              <a:rect l="0" t="0" r="r" b="b"/>
              <a:pathLst>
                <a:path w="18" h="635">
                  <a:moveTo>
                    <a:pt x="18" y="0"/>
                  </a:moveTo>
                  <a:lnTo>
                    <a:pt x="14" y="89"/>
                  </a:lnTo>
                  <a:lnTo>
                    <a:pt x="11" y="224"/>
                  </a:lnTo>
                  <a:lnTo>
                    <a:pt x="9" y="635"/>
                  </a:lnTo>
                  <a:lnTo>
                    <a:pt x="0" y="635"/>
                  </a:lnTo>
                  <a:lnTo>
                    <a:pt x="2" y="224"/>
                  </a:lnTo>
                  <a:lnTo>
                    <a:pt x="5" y="89"/>
                  </a:lnTo>
                  <a:lnTo>
                    <a:pt x="9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90" name="Freeform 170"/>
            <p:cNvSpPr>
              <a:spLocks/>
            </p:cNvSpPr>
            <p:nvPr userDrawn="1"/>
          </p:nvSpPr>
          <p:spPr bwMode="auto">
            <a:xfrm>
              <a:off x="646" y="3981"/>
              <a:ext cx="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91" name="Freeform 171"/>
            <p:cNvSpPr>
              <a:spLocks/>
            </p:cNvSpPr>
            <p:nvPr userDrawn="1"/>
          </p:nvSpPr>
          <p:spPr bwMode="auto">
            <a:xfrm>
              <a:off x="645" y="4071"/>
              <a:ext cx="2" cy="24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0" y="104"/>
                </a:cxn>
                <a:cxn ang="0">
                  <a:pos x="14" y="168"/>
                </a:cxn>
                <a:cxn ang="0">
                  <a:pos x="5" y="168"/>
                </a:cxn>
                <a:cxn ang="0">
                  <a:pos x="1" y="104"/>
                </a:cxn>
                <a:cxn ang="0">
                  <a:pos x="0" y="0"/>
                </a:cxn>
                <a:cxn ang="0">
                  <a:pos x="9" y="0"/>
                </a:cxn>
              </a:cxnLst>
              <a:rect l="0" t="0" r="r" b="b"/>
              <a:pathLst>
                <a:path w="14" h="168">
                  <a:moveTo>
                    <a:pt x="9" y="0"/>
                  </a:moveTo>
                  <a:lnTo>
                    <a:pt x="10" y="104"/>
                  </a:lnTo>
                  <a:lnTo>
                    <a:pt x="14" y="168"/>
                  </a:lnTo>
                  <a:lnTo>
                    <a:pt x="5" y="168"/>
                  </a:lnTo>
                  <a:lnTo>
                    <a:pt x="1" y="104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92" name="Freeform 172"/>
            <p:cNvSpPr>
              <a:spLocks/>
            </p:cNvSpPr>
            <p:nvPr userDrawn="1"/>
          </p:nvSpPr>
          <p:spPr bwMode="auto">
            <a:xfrm>
              <a:off x="645" y="4071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93" name="Freeform 173"/>
            <p:cNvSpPr>
              <a:spLocks/>
            </p:cNvSpPr>
            <p:nvPr userDrawn="1"/>
          </p:nvSpPr>
          <p:spPr bwMode="auto">
            <a:xfrm>
              <a:off x="646" y="4095"/>
              <a:ext cx="3" cy="1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4" y="38"/>
                </a:cxn>
                <a:cxn ang="0">
                  <a:pos x="18" y="50"/>
                </a:cxn>
                <a:cxn ang="0">
                  <a:pos x="22" y="63"/>
                </a:cxn>
                <a:cxn ang="0">
                  <a:pos x="13" y="65"/>
                </a:cxn>
                <a:cxn ang="0">
                  <a:pos x="9" y="53"/>
                </a:cxn>
                <a:cxn ang="0">
                  <a:pos x="5" y="39"/>
                </a:cxn>
                <a:cxn ang="0">
                  <a:pos x="0" y="1"/>
                </a:cxn>
                <a:cxn ang="0">
                  <a:pos x="9" y="0"/>
                </a:cxn>
              </a:cxnLst>
              <a:rect l="0" t="0" r="r" b="b"/>
              <a:pathLst>
                <a:path w="22" h="65">
                  <a:moveTo>
                    <a:pt x="9" y="0"/>
                  </a:moveTo>
                  <a:lnTo>
                    <a:pt x="14" y="38"/>
                  </a:lnTo>
                  <a:lnTo>
                    <a:pt x="18" y="50"/>
                  </a:lnTo>
                  <a:lnTo>
                    <a:pt x="22" y="63"/>
                  </a:lnTo>
                  <a:lnTo>
                    <a:pt x="13" y="65"/>
                  </a:lnTo>
                  <a:lnTo>
                    <a:pt x="9" y="53"/>
                  </a:lnTo>
                  <a:lnTo>
                    <a:pt x="5" y="39"/>
                  </a:lnTo>
                  <a:lnTo>
                    <a:pt x="0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94" name="Freeform 174"/>
            <p:cNvSpPr>
              <a:spLocks/>
            </p:cNvSpPr>
            <p:nvPr userDrawn="1"/>
          </p:nvSpPr>
          <p:spPr bwMode="auto">
            <a:xfrm>
              <a:off x="646" y="409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1">
                  <a:moveTo>
                    <a:pt x="0" y="0"/>
                  </a:moveTo>
                  <a:lnTo>
                    <a:pt x="0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95" name="Freeform 175"/>
            <p:cNvSpPr>
              <a:spLocks/>
            </p:cNvSpPr>
            <p:nvPr userDrawn="1"/>
          </p:nvSpPr>
          <p:spPr bwMode="auto">
            <a:xfrm>
              <a:off x="648" y="4104"/>
              <a:ext cx="7" cy="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5" y="14"/>
                </a:cxn>
                <a:cxn ang="0">
                  <a:pos x="20" y="20"/>
                </a:cxn>
                <a:cxn ang="0">
                  <a:pos x="24" y="25"/>
                </a:cxn>
                <a:cxn ang="0">
                  <a:pos x="36" y="33"/>
                </a:cxn>
                <a:cxn ang="0">
                  <a:pos x="51" y="40"/>
                </a:cxn>
                <a:cxn ang="0">
                  <a:pos x="47" y="48"/>
                </a:cxn>
                <a:cxn ang="0">
                  <a:pos x="32" y="41"/>
                </a:cxn>
                <a:cxn ang="0">
                  <a:pos x="18" y="32"/>
                </a:cxn>
                <a:cxn ang="0">
                  <a:pos x="13" y="26"/>
                </a:cxn>
                <a:cxn ang="0">
                  <a:pos x="7" y="18"/>
                </a:cxn>
                <a:cxn ang="0">
                  <a:pos x="0" y="4"/>
                </a:cxn>
                <a:cxn ang="0">
                  <a:pos x="8" y="0"/>
                </a:cxn>
              </a:cxnLst>
              <a:rect l="0" t="0" r="r" b="b"/>
              <a:pathLst>
                <a:path w="51" h="48">
                  <a:moveTo>
                    <a:pt x="8" y="0"/>
                  </a:moveTo>
                  <a:lnTo>
                    <a:pt x="15" y="14"/>
                  </a:lnTo>
                  <a:lnTo>
                    <a:pt x="20" y="20"/>
                  </a:lnTo>
                  <a:lnTo>
                    <a:pt x="24" y="25"/>
                  </a:lnTo>
                  <a:lnTo>
                    <a:pt x="36" y="33"/>
                  </a:lnTo>
                  <a:lnTo>
                    <a:pt x="51" y="40"/>
                  </a:lnTo>
                  <a:lnTo>
                    <a:pt x="47" y="48"/>
                  </a:lnTo>
                  <a:lnTo>
                    <a:pt x="32" y="41"/>
                  </a:lnTo>
                  <a:lnTo>
                    <a:pt x="18" y="32"/>
                  </a:lnTo>
                  <a:lnTo>
                    <a:pt x="13" y="26"/>
                  </a:lnTo>
                  <a:lnTo>
                    <a:pt x="7" y="18"/>
                  </a:lnTo>
                  <a:lnTo>
                    <a:pt x="0" y="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96" name="Freeform 176"/>
            <p:cNvSpPr>
              <a:spLocks/>
            </p:cNvSpPr>
            <p:nvPr userDrawn="1"/>
          </p:nvSpPr>
          <p:spPr bwMode="auto">
            <a:xfrm>
              <a:off x="648" y="4104"/>
              <a:ext cx="1" cy="1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9" y="1"/>
                </a:cxn>
                <a:cxn ang="0">
                  <a:pos x="0" y="3"/>
                </a:cxn>
              </a:cxnLst>
              <a:rect l="0" t="0" r="r" b="b"/>
              <a:pathLst>
                <a:path w="9" h="4">
                  <a:moveTo>
                    <a:pt x="0" y="3"/>
                  </a:moveTo>
                  <a:lnTo>
                    <a:pt x="0" y="4"/>
                  </a:lnTo>
                  <a:lnTo>
                    <a:pt x="8" y="0"/>
                  </a:lnTo>
                  <a:lnTo>
                    <a:pt x="9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97" name="Freeform 177"/>
            <p:cNvSpPr>
              <a:spLocks/>
            </p:cNvSpPr>
            <p:nvPr userDrawn="1"/>
          </p:nvSpPr>
          <p:spPr bwMode="auto">
            <a:xfrm>
              <a:off x="655" y="4110"/>
              <a:ext cx="5" cy="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3"/>
                </a:cxn>
                <a:cxn ang="0">
                  <a:pos x="19" y="6"/>
                </a:cxn>
                <a:cxn ang="0">
                  <a:pos x="26" y="12"/>
                </a:cxn>
                <a:cxn ang="0">
                  <a:pos x="30" y="18"/>
                </a:cxn>
                <a:cxn ang="0">
                  <a:pos x="38" y="33"/>
                </a:cxn>
                <a:cxn ang="0">
                  <a:pos x="39" y="52"/>
                </a:cxn>
                <a:cxn ang="0">
                  <a:pos x="30" y="53"/>
                </a:cxn>
                <a:cxn ang="0">
                  <a:pos x="29" y="35"/>
                </a:cxn>
                <a:cxn ang="0">
                  <a:pos x="22" y="22"/>
                </a:cxn>
                <a:cxn ang="0">
                  <a:pos x="19" y="18"/>
                </a:cxn>
                <a:cxn ang="0">
                  <a:pos x="15" y="14"/>
                </a:cxn>
                <a:cxn ang="0">
                  <a:pos x="8" y="11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39" h="53">
                  <a:moveTo>
                    <a:pt x="2" y="0"/>
                  </a:moveTo>
                  <a:lnTo>
                    <a:pt x="12" y="3"/>
                  </a:lnTo>
                  <a:lnTo>
                    <a:pt x="19" y="6"/>
                  </a:lnTo>
                  <a:lnTo>
                    <a:pt x="26" y="12"/>
                  </a:lnTo>
                  <a:lnTo>
                    <a:pt x="30" y="18"/>
                  </a:lnTo>
                  <a:lnTo>
                    <a:pt x="38" y="33"/>
                  </a:lnTo>
                  <a:lnTo>
                    <a:pt x="39" y="52"/>
                  </a:lnTo>
                  <a:lnTo>
                    <a:pt x="30" y="53"/>
                  </a:lnTo>
                  <a:lnTo>
                    <a:pt x="29" y="35"/>
                  </a:lnTo>
                  <a:lnTo>
                    <a:pt x="22" y="22"/>
                  </a:lnTo>
                  <a:lnTo>
                    <a:pt x="19" y="18"/>
                  </a:lnTo>
                  <a:lnTo>
                    <a:pt x="15" y="14"/>
                  </a:lnTo>
                  <a:lnTo>
                    <a:pt x="8" y="11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98" name="Freeform 178"/>
            <p:cNvSpPr>
              <a:spLocks/>
            </p:cNvSpPr>
            <p:nvPr userDrawn="1"/>
          </p:nvSpPr>
          <p:spPr bwMode="auto">
            <a:xfrm>
              <a:off x="654" y="4110"/>
              <a:ext cx="1" cy="1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9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0" y="9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1" y="9"/>
                  </a:lnTo>
                  <a:lnTo>
                    <a:pt x="3" y="0"/>
                  </a:lnTo>
                  <a:lnTo>
                    <a:pt x="4" y="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99" name="Freeform 179"/>
            <p:cNvSpPr>
              <a:spLocks/>
            </p:cNvSpPr>
            <p:nvPr userDrawn="1"/>
          </p:nvSpPr>
          <p:spPr bwMode="auto">
            <a:xfrm>
              <a:off x="646" y="4117"/>
              <a:ext cx="14" cy="9"/>
            </a:xfrm>
            <a:custGeom>
              <a:avLst/>
              <a:gdLst/>
              <a:ahLst/>
              <a:cxnLst>
                <a:cxn ang="0">
                  <a:pos x="96" y="1"/>
                </a:cxn>
                <a:cxn ang="0">
                  <a:pos x="95" y="11"/>
                </a:cxn>
                <a:cxn ang="0">
                  <a:pos x="90" y="22"/>
                </a:cxn>
                <a:cxn ang="0">
                  <a:pos x="82" y="31"/>
                </a:cxn>
                <a:cxn ang="0">
                  <a:pos x="72" y="40"/>
                </a:cxn>
                <a:cxn ang="0">
                  <a:pos x="43" y="51"/>
                </a:cxn>
                <a:cxn ang="0">
                  <a:pos x="4" y="60"/>
                </a:cxn>
                <a:cxn ang="0">
                  <a:pos x="0" y="52"/>
                </a:cxn>
                <a:cxn ang="0">
                  <a:pos x="40" y="43"/>
                </a:cxn>
                <a:cxn ang="0">
                  <a:pos x="67" y="32"/>
                </a:cxn>
                <a:cxn ang="0">
                  <a:pos x="76" y="24"/>
                </a:cxn>
                <a:cxn ang="0">
                  <a:pos x="82" y="17"/>
                </a:cxn>
                <a:cxn ang="0">
                  <a:pos x="86" y="9"/>
                </a:cxn>
                <a:cxn ang="0">
                  <a:pos x="87" y="0"/>
                </a:cxn>
                <a:cxn ang="0">
                  <a:pos x="96" y="1"/>
                </a:cxn>
              </a:cxnLst>
              <a:rect l="0" t="0" r="r" b="b"/>
              <a:pathLst>
                <a:path w="96" h="60">
                  <a:moveTo>
                    <a:pt x="96" y="1"/>
                  </a:moveTo>
                  <a:lnTo>
                    <a:pt x="95" y="11"/>
                  </a:lnTo>
                  <a:lnTo>
                    <a:pt x="90" y="22"/>
                  </a:lnTo>
                  <a:lnTo>
                    <a:pt x="82" y="31"/>
                  </a:lnTo>
                  <a:lnTo>
                    <a:pt x="72" y="40"/>
                  </a:lnTo>
                  <a:lnTo>
                    <a:pt x="43" y="51"/>
                  </a:lnTo>
                  <a:lnTo>
                    <a:pt x="4" y="60"/>
                  </a:lnTo>
                  <a:lnTo>
                    <a:pt x="0" y="52"/>
                  </a:lnTo>
                  <a:lnTo>
                    <a:pt x="40" y="43"/>
                  </a:lnTo>
                  <a:lnTo>
                    <a:pt x="67" y="32"/>
                  </a:lnTo>
                  <a:lnTo>
                    <a:pt x="76" y="24"/>
                  </a:lnTo>
                  <a:lnTo>
                    <a:pt x="82" y="17"/>
                  </a:lnTo>
                  <a:lnTo>
                    <a:pt x="86" y="9"/>
                  </a:lnTo>
                  <a:lnTo>
                    <a:pt x="87" y="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00" name="Freeform 180"/>
            <p:cNvSpPr>
              <a:spLocks/>
            </p:cNvSpPr>
            <p:nvPr userDrawn="1"/>
          </p:nvSpPr>
          <p:spPr bwMode="auto">
            <a:xfrm>
              <a:off x="659" y="4117"/>
              <a:ext cx="1" cy="1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9" y="1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01" name="Freeform 181"/>
            <p:cNvSpPr>
              <a:spLocks/>
            </p:cNvSpPr>
            <p:nvPr userDrawn="1"/>
          </p:nvSpPr>
          <p:spPr bwMode="auto">
            <a:xfrm>
              <a:off x="644" y="4124"/>
              <a:ext cx="3" cy="2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8"/>
                </a:cxn>
              </a:cxnLst>
              <a:rect l="0" t="0" r="r" b="b"/>
              <a:pathLst>
                <a:path w="18" h="9">
                  <a:moveTo>
                    <a:pt x="18" y="8"/>
                  </a:moveTo>
                  <a:lnTo>
                    <a:pt x="2" y="9"/>
                  </a:lnTo>
                  <a:lnTo>
                    <a:pt x="0" y="1"/>
                  </a:lnTo>
                  <a:lnTo>
                    <a:pt x="15" y="0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02" name="Freeform 182"/>
            <p:cNvSpPr>
              <a:spLocks/>
            </p:cNvSpPr>
            <p:nvPr userDrawn="1"/>
          </p:nvSpPr>
          <p:spPr bwMode="auto">
            <a:xfrm>
              <a:off x="646" y="4124"/>
              <a:ext cx="1" cy="2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4" y="8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03" name="Freeform 183"/>
            <p:cNvSpPr>
              <a:spLocks/>
            </p:cNvSpPr>
            <p:nvPr userDrawn="1"/>
          </p:nvSpPr>
          <p:spPr bwMode="auto">
            <a:xfrm>
              <a:off x="608" y="4125"/>
              <a:ext cx="37" cy="7"/>
            </a:xfrm>
            <a:custGeom>
              <a:avLst/>
              <a:gdLst/>
              <a:ahLst/>
              <a:cxnLst>
                <a:cxn ang="0">
                  <a:pos x="260" y="8"/>
                </a:cxn>
                <a:cxn ang="0">
                  <a:pos x="152" y="27"/>
                </a:cxn>
                <a:cxn ang="0">
                  <a:pos x="2" y="54"/>
                </a:cxn>
                <a:cxn ang="0">
                  <a:pos x="0" y="46"/>
                </a:cxn>
                <a:cxn ang="0">
                  <a:pos x="150" y="19"/>
                </a:cxn>
                <a:cxn ang="0">
                  <a:pos x="258" y="0"/>
                </a:cxn>
                <a:cxn ang="0">
                  <a:pos x="260" y="8"/>
                </a:cxn>
              </a:cxnLst>
              <a:rect l="0" t="0" r="r" b="b"/>
              <a:pathLst>
                <a:path w="260" h="54">
                  <a:moveTo>
                    <a:pt x="260" y="8"/>
                  </a:moveTo>
                  <a:lnTo>
                    <a:pt x="152" y="27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150" y="19"/>
                  </a:lnTo>
                  <a:lnTo>
                    <a:pt x="258" y="0"/>
                  </a:lnTo>
                  <a:lnTo>
                    <a:pt x="260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04" name="Freeform 184"/>
            <p:cNvSpPr>
              <a:spLocks/>
            </p:cNvSpPr>
            <p:nvPr userDrawn="1"/>
          </p:nvSpPr>
          <p:spPr bwMode="auto">
            <a:xfrm>
              <a:off x="644" y="412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8"/>
                </a:cxn>
                <a:cxn ang="0">
                  <a:pos x="0" y="0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05" name="Freeform 185"/>
            <p:cNvSpPr>
              <a:spLocks/>
            </p:cNvSpPr>
            <p:nvPr userDrawn="1"/>
          </p:nvSpPr>
          <p:spPr bwMode="auto">
            <a:xfrm>
              <a:off x="567" y="4131"/>
              <a:ext cx="41" cy="8"/>
            </a:xfrm>
            <a:custGeom>
              <a:avLst/>
              <a:gdLst/>
              <a:ahLst/>
              <a:cxnLst>
                <a:cxn ang="0">
                  <a:pos x="288" y="8"/>
                </a:cxn>
                <a:cxn ang="0">
                  <a:pos x="140" y="34"/>
                </a:cxn>
                <a:cxn ang="0">
                  <a:pos x="3" y="57"/>
                </a:cxn>
                <a:cxn ang="0">
                  <a:pos x="0" y="49"/>
                </a:cxn>
                <a:cxn ang="0">
                  <a:pos x="137" y="26"/>
                </a:cxn>
                <a:cxn ang="0">
                  <a:pos x="286" y="0"/>
                </a:cxn>
                <a:cxn ang="0">
                  <a:pos x="288" y="8"/>
                </a:cxn>
              </a:cxnLst>
              <a:rect l="0" t="0" r="r" b="b"/>
              <a:pathLst>
                <a:path w="288" h="57">
                  <a:moveTo>
                    <a:pt x="288" y="8"/>
                  </a:moveTo>
                  <a:lnTo>
                    <a:pt x="140" y="34"/>
                  </a:lnTo>
                  <a:lnTo>
                    <a:pt x="3" y="57"/>
                  </a:lnTo>
                  <a:lnTo>
                    <a:pt x="0" y="49"/>
                  </a:lnTo>
                  <a:lnTo>
                    <a:pt x="137" y="26"/>
                  </a:lnTo>
                  <a:lnTo>
                    <a:pt x="286" y="0"/>
                  </a:lnTo>
                  <a:lnTo>
                    <a:pt x="288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06" name="Freeform 186"/>
            <p:cNvSpPr>
              <a:spLocks/>
            </p:cNvSpPr>
            <p:nvPr userDrawn="1"/>
          </p:nvSpPr>
          <p:spPr bwMode="auto">
            <a:xfrm>
              <a:off x="608" y="4131"/>
              <a:ext cx="1" cy="1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0"/>
                </a:cxn>
                <a:cxn ang="0">
                  <a:pos x="2" y="8"/>
                </a:cxn>
              </a:cxnLst>
              <a:rect l="0" t="0" r="r" b="b"/>
              <a:pathLst>
                <a:path w="2" h="8">
                  <a:moveTo>
                    <a:pt x="2" y="8"/>
                  </a:moveTo>
                  <a:lnTo>
                    <a:pt x="0" y="0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07" name="Freeform 187"/>
            <p:cNvSpPr>
              <a:spLocks/>
            </p:cNvSpPr>
            <p:nvPr userDrawn="1"/>
          </p:nvSpPr>
          <p:spPr bwMode="auto">
            <a:xfrm>
              <a:off x="549" y="4129"/>
              <a:ext cx="18" cy="10"/>
            </a:xfrm>
            <a:custGeom>
              <a:avLst/>
              <a:gdLst/>
              <a:ahLst/>
              <a:cxnLst>
                <a:cxn ang="0">
                  <a:pos x="123" y="73"/>
                </a:cxn>
                <a:cxn ang="0">
                  <a:pos x="79" y="50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84" y="42"/>
                </a:cxn>
                <a:cxn ang="0">
                  <a:pos x="128" y="65"/>
                </a:cxn>
                <a:cxn ang="0">
                  <a:pos x="123" y="73"/>
                </a:cxn>
              </a:cxnLst>
              <a:rect l="0" t="0" r="r" b="b"/>
              <a:pathLst>
                <a:path w="128" h="73">
                  <a:moveTo>
                    <a:pt x="123" y="73"/>
                  </a:moveTo>
                  <a:lnTo>
                    <a:pt x="79" y="50"/>
                  </a:lnTo>
                  <a:lnTo>
                    <a:pt x="0" y="8"/>
                  </a:lnTo>
                  <a:lnTo>
                    <a:pt x="4" y="0"/>
                  </a:lnTo>
                  <a:lnTo>
                    <a:pt x="84" y="42"/>
                  </a:lnTo>
                  <a:lnTo>
                    <a:pt x="128" y="65"/>
                  </a:lnTo>
                  <a:lnTo>
                    <a:pt x="123" y="73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08" name="Freeform 188"/>
            <p:cNvSpPr>
              <a:spLocks/>
            </p:cNvSpPr>
            <p:nvPr userDrawn="1"/>
          </p:nvSpPr>
          <p:spPr bwMode="auto">
            <a:xfrm>
              <a:off x="567" y="4138"/>
              <a:ext cx="1" cy="1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1" y="8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" y="0"/>
                </a:cxn>
                <a:cxn ang="0">
                  <a:pos x="4" y="8"/>
                </a:cxn>
              </a:cxnLst>
              <a:rect l="0" t="0" r="r" b="b"/>
              <a:pathLst>
                <a:path w="5" h="8">
                  <a:moveTo>
                    <a:pt x="4" y="8"/>
                  </a:moveTo>
                  <a:lnTo>
                    <a:pt x="1" y="8"/>
                  </a:lnTo>
                  <a:lnTo>
                    <a:pt x="0" y="8"/>
                  </a:lnTo>
                  <a:lnTo>
                    <a:pt x="5" y="0"/>
                  </a:lnTo>
                  <a:lnTo>
                    <a:pt x="1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09" name="Freeform 189"/>
            <p:cNvSpPr>
              <a:spLocks/>
            </p:cNvSpPr>
            <p:nvPr userDrawn="1"/>
          </p:nvSpPr>
          <p:spPr bwMode="auto">
            <a:xfrm>
              <a:off x="534" y="4120"/>
              <a:ext cx="16" cy="10"/>
            </a:xfrm>
            <a:custGeom>
              <a:avLst/>
              <a:gdLst/>
              <a:ahLst/>
              <a:cxnLst>
                <a:cxn ang="0">
                  <a:pos x="105" y="71"/>
                </a:cxn>
                <a:cxn ang="0">
                  <a:pos x="71" y="52"/>
                </a:cxn>
                <a:cxn ang="0">
                  <a:pos x="37" y="30"/>
                </a:cxn>
                <a:cxn ang="0">
                  <a:pos x="0" y="7"/>
                </a:cxn>
                <a:cxn ang="0">
                  <a:pos x="5" y="0"/>
                </a:cxn>
                <a:cxn ang="0">
                  <a:pos x="43" y="23"/>
                </a:cxn>
                <a:cxn ang="0">
                  <a:pos x="77" y="45"/>
                </a:cxn>
                <a:cxn ang="0">
                  <a:pos x="110" y="64"/>
                </a:cxn>
                <a:cxn ang="0">
                  <a:pos x="105" y="71"/>
                </a:cxn>
              </a:cxnLst>
              <a:rect l="0" t="0" r="r" b="b"/>
              <a:pathLst>
                <a:path w="110" h="71">
                  <a:moveTo>
                    <a:pt x="105" y="71"/>
                  </a:moveTo>
                  <a:lnTo>
                    <a:pt x="71" y="52"/>
                  </a:lnTo>
                  <a:lnTo>
                    <a:pt x="37" y="30"/>
                  </a:lnTo>
                  <a:lnTo>
                    <a:pt x="0" y="7"/>
                  </a:lnTo>
                  <a:lnTo>
                    <a:pt x="5" y="0"/>
                  </a:lnTo>
                  <a:lnTo>
                    <a:pt x="43" y="23"/>
                  </a:lnTo>
                  <a:lnTo>
                    <a:pt x="77" y="45"/>
                  </a:lnTo>
                  <a:lnTo>
                    <a:pt x="110" y="64"/>
                  </a:lnTo>
                  <a:lnTo>
                    <a:pt x="105" y="7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10" name="Freeform 190"/>
            <p:cNvSpPr>
              <a:spLocks/>
            </p:cNvSpPr>
            <p:nvPr userDrawn="1"/>
          </p:nvSpPr>
          <p:spPr bwMode="auto">
            <a:xfrm>
              <a:off x="549" y="4129"/>
              <a:ext cx="1" cy="1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7"/>
                </a:cxn>
                <a:cxn ang="0">
                  <a:pos x="5" y="0"/>
                </a:cxn>
                <a:cxn ang="0">
                  <a:pos x="1" y="8"/>
                </a:cxn>
              </a:cxnLst>
              <a:rect l="0" t="0" r="r" b="b"/>
              <a:pathLst>
                <a:path w="5" h="8">
                  <a:moveTo>
                    <a:pt x="1" y="8"/>
                  </a:moveTo>
                  <a:lnTo>
                    <a:pt x="0" y="7"/>
                  </a:lnTo>
                  <a:lnTo>
                    <a:pt x="5" y="0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11" name="Freeform 191"/>
            <p:cNvSpPr>
              <a:spLocks/>
            </p:cNvSpPr>
            <p:nvPr userDrawn="1"/>
          </p:nvSpPr>
          <p:spPr bwMode="auto">
            <a:xfrm>
              <a:off x="533" y="4120"/>
              <a:ext cx="2" cy="1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0" y="2"/>
                </a:cxn>
                <a:cxn ang="0">
                  <a:pos x="12" y="0"/>
                </a:cxn>
                <a:cxn ang="0">
                  <a:pos x="13" y="9"/>
                </a:cxn>
                <a:cxn ang="0">
                  <a:pos x="14" y="1"/>
                </a:cxn>
                <a:cxn ang="0">
                  <a:pos x="9" y="8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13" y="9"/>
                  </a:lnTo>
                  <a:lnTo>
                    <a:pt x="14" y="1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12" name="Freeform 192"/>
            <p:cNvSpPr>
              <a:spLocks/>
            </p:cNvSpPr>
            <p:nvPr userDrawn="1"/>
          </p:nvSpPr>
          <p:spPr bwMode="auto">
            <a:xfrm>
              <a:off x="269" y="3765"/>
              <a:ext cx="219" cy="380"/>
            </a:xfrm>
            <a:custGeom>
              <a:avLst/>
              <a:gdLst/>
              <a:ahLst/>
              <a:cxnLst>
                <a:cxn ang="0">
                  <a:pos x="1411" y="2655"/>
                </a:cxn>
                <a:cxn ang="0">
                  <a:pos x="1254" y="2637"/>
                </a:cxn>
                <a:cxn ang="0">
                  <a:pos x="1104" y="2607"/>
                </a:cxn>
                <a:cxn ang="0">
                  <a:pos x="963" y="2566"/>
                </a:cxn>
                <a:cxn ang="0">
                  <a:pos x="828" y="2514"/>
                </a:cxn>
                <a:cxn ang="0">
                  <a:pos x="701" y="2449"/>
                </a:cxn>
                <a:cxn ang="0">
                  <a:pos x="582" y="2374"/>
                </a:cxn>
                <a:cxn ang="0">
                  <a:pos x="471" y="2287"/>
                </a:cxn>
                <a:cxn ang="0">
                  <a:pos x="364" y="2187"/>
                </a:cxn>
                <a:cxn ang="0">
                  <a:pos x="293" y="2106"/>
                </a:cxn>
                <a:cxn ang="0">
                  <a:pos x="239" y="2035"/>
                </a:cxn>
                <a:cxn ang="0">
                  <a:pos x="173" y="1931"/>
                </a:cxn>
                <a:cxn ang="0">
                  <a:pos x="111" y="1807"/>
                </a:cxn>
                <a:cxn ang="0">
                  <a:pos x="62" y="1675"/>
                </a:cxn>
                <a:cxn ang="0">
                  <a:pos x="27" y="1535"/>
                </a:cxn>
                <a:cxn ang="0">
                  <a:pos x="7" y="1389"/>
                </a:cxn>
                <a:cxn ang="0">
                  <a:pos x="0" y="1235"/>
                </a:cxn>
                <a:cxn ang="0">
                  <a:pos x="7" y="1079"/>
                </a:cxn>
                <a:cxn ang="0">
                  <a:pos x="25" y="949"/>
                </a:cxn>
                <a:cxn ang="0">
                  <a:pos x="44" y="859"/>
                </a:cxn>
                <a:cxn ang="0">
                  <a:pos x="75" y="754"/>
                </a:cxn>
                <a:cxn ang="0">
                  <a:pos x="128" y="621"/>
                </a:cxn>
                <a:cxn ang="0">
                  <a:pos x="196" y="493"/>
                </a:cxn>
                <a:cxn ang="0">
                  <a:pos x="256" y="403"/>
                </a:cxn>
                <a:cxn ang="0">
                  <a:pos x="347" y="287"/>
                </a:cxn>
                <a:cxn ang="0">
                  <a:pos x="454" y="178"/>
                </a:cxn>
                <a:cxn ang="0">
                  <a:pos x="509" y="129"/>
                </a:cxn>
                <a:cxn ang="0">
                  <a:pos x="623" y="40"/>
                </a:cxn>
                <a:cxn ang="0">
                  <a:pos x="714" y="23"/>
                </a:cxn>
                <a:cxn ang="0">
                  <a:pos x="778" y="80"/>
                </a:cxn>
                <a:cxn ang="0">
                  <a:pos x="832" y="157"/>
                </a:cxn>
                <a:cxn ang="0">
                  <a:pos x="746" y="242"/>
                </a:cxn>
                <a:cxn ang="0">
                  <a:pos x="670" y="334"/>
                </a:cxn>
                <a:cxn ang="0">
                  <a:pos x="619" y="409"/>
                </a:cxn>
                <a:cxn ang="0">
                  <a:pos x="560" y="512"/>
                </a:cxn>
                <a:cxn ang="0">
                  <a:pos x="512" y="623"/>
                </a:cxn>
                <a:cxn ang="0">
                  <a:pos x="474" y="739"/>
                </a:cxn>
                <a:cxn ang="0">
                  <a:pos x="446" y="862"/>
                </a:cxn>
                <a:cxn ang="0">
                  <a:pos x="429" y="992"/>
                </a:cxn>
                <a:cxn ang="0">
                  <a:pos x="421" y="1128"/>
                </a:cxn>
                <a:cxn ang="0">
                  <a:pos x="423" y="1269"/>
                </a:cxn>
                <a:cxn ang="0">
                  <a:pos x="437" y="1406"/>
                </a:cxn>
                <a:cxn ang="0">
                  <a:pos x="460" y="1537"/>
                </a:cxn>
                <a:cxn ang="0">
                  <a:pos x="486" y="1632"/>
                </a:cxn>
                <a:cxn ang="0">
                  <a:pos x="528" y="1752"/>
                </a:cxn>
                <a:cxn ang="0">
                  <a:pos x="583" y="1866"/>
                </a:cxn>
                <a:cxn ang="0">
                  <a:pos x="646" y="1975"/>
                </a:cxn>
                <a:cxn ang="0">
                  <a:pos x="701" y="2052"/>
                </a:cxn>
                <a:cxn ang="0">
                  <a:pos x="791" y="2158"/>
                </a:cxn>
                <a:cxn ang="0">
                  <a:pos x="847" y="2215"/>
                </a:cxn>
                <a:cxn ang="0">
                  <a:pos x="965" y="2314"/>
                </a:cxn>
                <a:cxn ang="0">
                  <a:pos x="1091" y="2393"/>
                </a:cxn>
                <a:cxn ang="0">
                  <a:pos x="1211" y="2444"/>
                </a:cxn>
                <a:cxn ang="0">
                  <a:pos x="1298" y="2497"/>
                </a:cxn>
                <a:cxn ang="0">
                  <a:pos x="1361" y="2557"/>
                </a:cxn>
                <a:cxn ang="0">
                  <a:pos x="1414" y="2594"/>
                </a:cxn>
                <a:cxn ang="0">
                  <a:pos x="1533" y="2662"/>
                </a:cxn>
              </a:cxnLst>
              <a:rect l="0" t="0" r="r" b="b"/>
              <a:pathLst>
                <a:path w="1533" h="2662">
                  <a:moveTo>
                    <a:pt x="1533" y="2662"/>
                  </a:moveTo>
                  <a:lnTo>
                    <a:pt x="1491" y="2661"/>
                  </a:lnTo>
                  <a:lnTo>
                    <a:pt x="1451" y="2659"/>
                  </a:lnTo>
                  <a:lnTo>
                    <a:pt x="1411" y="2655"/>
                  </a:lnTo>
                  <a:lnTo>
                    <a:pt x="1370" y="2652"/>
                  </a:lnTo>
                  <a:lnTo>
                    <a:pt x="1332" y="2647"/>
                  </a:lnTo>
                  <a:lnTo>
                    <a:pt x="1292" y="2643"/>
                  </a:lnTo>
                  <a:lnTo>
                    <a:pt x="1254" y="2637"/>
                  </a:lnTo>
                  <a:lnTo>
                    <a:pt x="1215" y="2630"/>
                  </a:lnTo>
                  <a:lnTo>
                    <a:pt x="1178" y="2623"/>
                  </a:lnTo>
                  <a:lnTo>
                    <a:pt x="1140" y="2615"/>
                  </a:lnTo>
                  <a:lnTo>
                    <a:pt x="1104" y="2607"/>
                  </a:lnTo>
                  <a:lnTo>
                    <a:pt x="1068" y="2598"/>
                  </a:lnTo>
                  <a:lnTo>
                    <a:pt x="1032" y="2588"/>
                  </a:lnTo>
                  <a:lnTo>
                    <a:pt x="997" y="2578"/>
                  </a:lnTo>
                  <a:lnTo>
                    <a:pt x="963" y="2566"/>
                  </a:lnTo>
                  <a:lnTo>
                    <a:pt x="928" y="2554"/>
                  </a:lnTo>
                  <a:lnTo>
                    <a:pt x="894" y="2541"/>
                  </a:lnTo>
                  <a:lnTo>
                    <a:pt x="861" y="2527"/>
                  </a:lnTo>
                  <a:lnTo>
                    <a:pt x="828" y="2514"/>
                  </a:lnTo>
                  <a:lnTo>
                    <a:pt x="795" y="2498"/>
                  </a:lnTo>
                  <a:lnTo>
                    <a:pt x="764" y="2483"/>
                  </a:lnTo>
                  <a:lnTo>
                    <a:pt x="732" y="2466"/>
                  </a:lnTo>
                  <a:lnTo>
                    <a:pt x="701" y="2449"/>
                  </a:lnTo>
                  <a:lnTo>
                    <a:pt x="671" y="2432"/>
                  </a:lnTo>
                  <a:lnTo>
                    <a:pt x="640" y="2412"/>
                  </a:lnTo>
                  <a:lnTo>
                    <a:pt x="611" y="2394"/>
                  </a:lnTo>
                  <a:lnTo>
                    <a:pt x="582" y="2374"/>
                  </a:lnTo>
                  <a:lnTo>
                    <a:pt x="553" y="2353"/>
                  </a:lnTo>
                  <a:lnTo>
                    <a:pt x="525" y="2331"/>
                  </a:lnTo>
                  <a:lnTo>
                    <a:pt x="498" y="2310"/>
                  </a:lnTo>
                  <a:lnTo>
                    <a:pt x="471" y="2287"/>
                  </a:lnTo>
                  <a:lnTo>
                    <a:pt x="443" y="2263"/>
                  </a:lnTo>
                  <a:lnTo>
                    <a:pt x="416" y="2238"/>
                  </a:lnTo>
                  <a:lnTo>
                    <a:pt x="390" y="2213"/>
                  </a:lnTo>
                  <a:lnTo>
                    <a:pt x="364" y="2187"/>
                  </a:lnTo>
                  <a:lnTo>
                    <a:pt x="339" y="2160"/>
                  </a:lnTo>
                  <a:lnTo>
                    <a:pt x="327" y="2147"/>
                  </a:lnTo>
                  <a:lnTo>
                    <a:pt x="316" y="2133"/>
                  </a:lnTo>
                  <a:lnTo>
                    <a:pt x="293" y="2106"/>
                  </a:lnTo>
                  <a:lnTo>
                    <a:pt x="282" y="2092"/>
                  </a:lnTo>
                  <a:lnTo>
                    <a:pt x="270" y="2077"/>
                  </a:lnTo>
                  <a:lnTo>
                    <a:pt x="249" y="2050"/>
                  </a:lnTo>
                  <a:lnTo>
                    <a:pt x="239" y="2035"/>
                  </a:lnTo>
                  <a:lnTo>
                    <a:pt x="228" y="2020"/>
                  </a:lnTo>
                  <a:lnTo>
                    <a:pt x="209" y="1992"/>
                  </a:lnTo>
                  <a:lnTo>
                    <a:pt x="191" y="1962"/>
                  </a:lnTo>
                  <a:lnTo>
                    <a:pt x="173" y="1931"/>
                  </a:lnTo>
                  <a:lnTo>
                    <a:pt x="156" y="1901"/>
                  </a:lnTo>
                  <a:lnTo>
                    <a:pt x="140" y="1870"/>
                  </a:lnTo>
                  <a:lnTo>
                    <a:pt x="126" y="1839"/>
                  </a:lnTo>
                  <a:lnTo>
                    <a:pt x="111" y="1807"/>
                  </a:lnTo>
                  <a:lnTo>
                    <a:pt x="97" y="1774"/>
                  </a:lnTo>
                  <a:lnTo>
                    <a:pt x="85" y="1741"/>
                  </a:lnTo>
                  <a:lnTo>
                    <a:pt x="73" y="1708"/>
                  </a:lnTo>
                  <a:lnTo>
                    <a:pt x="62" y="1675"/>
                  </a:lnTo>
                  <a:lnTo>
                    <a:pt x="52" y="1641"/>
                  </a:lnTo>
                  <a:lnTo>
                    <a:pt x="43" y="1605"/>
                  </a:lnTo>
                  <a:lnTo>
                    <a:pt x="35" y="1570"/>
                  </a:lnTo>
                  <a:lnTo>
                    <a:pt x="27" y="1535"/>
                  </a:lnTo>
                  <a:lnTo>
                    <a:pt x="21" y="1499"/>
                  </a:lnTo>
                  <a:lnTo>
                    <a:pt x="16" y="1463"/>
                  </a:lnTo>
                  <a:lnTo>
                    <a:pt x="10" y="1425"/>
                  </a:lnTo>
                  <a:lnTo>
                    <a:pt x="7" y="1389"/>
                  </a:lnTo>
                  <a:lnTo>
                    <a:pt x="3" y="1351"/>
                  </a:lnTo>
                  <a:lnTo>
                    <a:pt x="1" y="1312"/>
                  </a:lnTo>
                  <a:lnTo>
                    <a:pt x="0" y="1274"/>
                  </a:lnTo>
                  <a:lnTo>
                    <a:pt x="0" y="1235"/>
                  </a:lnTo>
                  <a:lnTo>
                    <a:pt x="0" y="1195"/>
                  </a:lnTo>
                  <a:lnTo>
                    <a:pt x="1" y="1156"/>
                  </a:lnTo>
                  <a:lnTo>
                    <a:pt x="3" y="1117"/>
                  </a:lnTo>
                  <a:lnTo>
                    <a:pt x="7" y="1079"/>
                  </a:lnTo>
                  <a:lnTo>
                    <a:pt x="11" y="1041"/>
                  </a:lnTo>
                  <a:lnTo>
                    <a:pt x="16" y="1005"/>
                  </a:lnTo>
                  <a:lnTo>
                    <a:pt x="21" y="967"/>
                  </a:lnTo>
                  <a:lnTo>
                    <a:pt x="25" y="949"/>
                  </a:lnTo>
                  <a:lnTo>
                    <a:pt x="28" y="931"/>
                  </a:lnTo>
                  <a:lnTo>
                    <a:pt x="36" y="894"/>
                  </a:lnTo>
                  <a:lnTo>
                    <a:pt x="40" y="877"/>
                  </a:lnTo>
                  <a:lnTo>
                    <a:pt x="44" y="859"/>
                  </a:lnTo>
                  <a:lnTo>
                    <a:pt x="49" y="841"/>
                  </a:lnTo>
                  <a:lnTo>
                    <a:pt x="53" y="823"/>
                  </a:lnTo>
                  <a:lnTo>
                    <a:pt x="63" y="788"/>
                  </a:lnTo>
                  <a:lnTo>
                    <a:pt x="75" y="754"/>
                  </a:lnTo>
                  <a:lnTo>
                    <a:pt x="87" y="720"/>
                  </a:lnTo>
                  <a:lnTo>
                    <a:pt x="99" y="687"/>
                  </a:lnTo>
                  <a:lnTo>
                    <a:pt x="113" y="654"/>
                  </a:lnTo>
                  <a:lnTo>
                    <a:pt x="128" y="621"/>
                  </a:lnTo>
                  <a:lnTo>
                    <a:pt x="144" y="589"/>
                  </a:lnTo>
                  <a:lnTo>
                    <a:pt x="159" y="556"/>
                  </a:lnTo>
                  <a:lnTo>
                    <a:pt x="178" y="525"/>
                  </a:lnTo>
                  <a:lnTo>
                    <a:pt x="196" y="493"/>
                  </a:lnTo>
                  <a:lnTo>
                    <a:pt x="215" y="463"/>
                  </a:lnTo>
                  <a:lnTo>
                    <a:pt x="224" y="447"/>
                  </a:lnTo>
                  <a:lnTo>
                    <a:pt x="234" y="432"/>
                  </a:lnTo>
                  <a:lnTo>
                    <a:pt x="256" y="403"/>
                  </a:lnTo>
                  <a:lnTo>
                    <a:pt x="277" y="373"/>
                  </a:lnTo>
                  <a:lnTo>
                    <a:pt x="300" y="344"/>
                  </a:lnTo>
                  <a:lnTo>
                    <a:pt x="324" y="315"/>
                  </a:lnTo>
                  <a:lnTo>
                    <a:pt x="347" y="287"/>
                  </a:lnTo>
                  <a:lnTo>
                    <a:pt x="372" y="259"/>
                  </a:lnTo>
                  <a:lnTo>
                    <a:pt x="399" y="232"/>
                  </a:lnTo>
                  <a:lnTo>
                    <a:pt x="425" y="204"/>
                  </a:lnTo>
                  <a:lnTo>
                    <a:pt x="454" y="178"/>
                  </a:lnTo>
                  <a:lnTo>
                    <a:pt x="467" y="166"/>
                  </a:lnTo>
                  <a:lnTo>
                    <a:pt x="481" y="153"/>
                  </a:lnTo>
                  <a:lnTo>
                    <a:pt x="494" y="142"/>
                  </a:lnTo>
                  <a:lnTo>
                    <a:pt x="509" y="129"/>
                  </a:lnTo>
                  <a:lnTo>
                    <a:pt x="537" y="106"/>
                  </a:lnTo>
                  <a:lnTo>
                    <a:pt x="566" y="84"/>
                  </a:lnTo>
                  <a:lnTo>
                    <a:pt x="594" y="62"/>
                  </a:lnTo>
                  <a:lnTo>
                    <a:pt x="623" y="40"/>
                  </a:lnTo>
                  <a:lnTo>
                    <a:pt x="653" y="20"/>
                  </a:lnTo>
                  <a:lnTo>
                    <a:pt x="683" y="0"/>
                  </a:lnTo>
                  <a:lnTo>
                    <a:pt x="692" y="7"/>
                  </a:lnTo>
                  <a:lnTo>
                    <a:pt x="714" y="23"/>
                  </a:lnTo>
                  <a:lnTo>
                    <a:pt x="741" y="44"/>
                  </a:lnTo>
                  <a:lnTo>
                    <a:pt x="755" y="56"/>
                  </a:lnTo>
                  <a:lnTo>
                    <a:pt x="767" y="68"/>
                  </a:lnTo>
                  <a:lnTo>
                    <a:pt x="778" y="80"/>
                  </a:lnTo>
                  <a:lnTo>
                    <a:pt x="790" y="94"/>
                  </a:lnTo>
                  <a:lnTo>
                    <a:pt x="810" y="124"/>
                  </a:lnTo>
                  <a:lnTo>
                    <a:pt x="825" y="146"/>
                  </a:lnTo>
                  <a:lnTo>
                    <a:pt x="832" y="157"/>
                  </a:lnTo>
                  <a:lnTo>
                    <a:pt x="809" y="176"/>
                  </a:lnTo>
                  <a:lnTo>
                    <a:pt x="787" y="198"/>
                  </a:lnTo>
                  <a:lnTo>
                    <a:pt x="766" y="219"/>
                  </a:lnTo>
                  <a:lnTo>
                    <a:pt x="746" y="242"/>
                  </a:lnTo>
                  <a:lnTo>
                    <a:pt x="725" y="264"/>
                  </a:lnTo>
                  <a:lnTo>
                    <a:pt x="706" y="288"/>
                  </a:lnTo>
                  <a:lnTo>
                    <a:pt x="688" y="310"/>
                  </a:lnTo>
                  <a:lnTo>
                    <a:pt x="670" y="334"/>
                  </a:lnTo>
                  <a:lnTo>
                    <a:pt x="652" y="358"/>
                  </a:lnTo>
                  <a:lnTo>
                    <a:pt x="635" y="383"/>
                  </a:lnTo>
                  <a:lnTo>
                    <a:pt x="627" y="396"/>
                  </a:lnTo>
                  <a:lnTo>
                    <a:pt x="619" y="409"/>
                  </a:lnTo>
                  <a:lnTo>
                    <a:pt x="603" y="434"/>
                  </a:lnTo>
                  <a:lnTo>
                    <a:pt x="588" y="460"/>
                  </a:lnTo>
                  <a:lnTo>
                    <a:pt x="574" y="486"/>
                  </a:lnTo>
                  <a:lnTo>
                    <a:pt x="560" y="512"/>
                  </a:lnTo>
                  <a:lnTo>
                    <a:pt x="548" y="540"/>
                  </a:lnTo>
                  <a:lnTo>
                    <a:pt x="535" y="567"/>
                  </a:lnTo>
                  <a:lnTo>
                    <a:pt x="524" y="594"/>
                  </a:lnTo>
                  <a:lnTo>
                    <a:pt x="512" y="623"/>
                  </a:lnTo>
                  <a:lnTo>
                    <a:pt x="501" y="651"/>
                  </a:lnTo>
                  <a:lnTo>
                    <a:pt x="492" y="681"/>
                  </a:lnTo>
                  <a:lnTo>
                    <a:pt x="483" y="709"/>
                  </a:lnTo>
                  <a:lnTo>
                    <a:pt x="474" y="739"/>
                  </a:lnTo>
                  <a:lnTo>
                    <a:pt x="466" y="770"/>
                  </a:lnTo>
                  <a:lnTo>
                    <a:pt x="459" y="801"/>
                  </a:lnTo>
                  <a:lnTo>
                    <a:pt x="453" y="831"/>
                  </a:lnTo>
                  <a:lnTo>
                    <a:pt x="446" y="862"/>
                  </a:lnTo>
                  <a:lnTo>
                    <a:pt x="441" y="894"/>
                  </a:lnTo>
                  <a:lnTo>
                    <a:pt x="436" y="926"/>
                  </a:lnTo>
                  <a:lnTo>
                    <a:pt x="432" y="959"/>
                  </a:lnTo>
                  <a:lnTo>
                    <a:pt x="429" y="992"/>
                  </a:lnTo>
                  <a:lnTo>
                    <a:pt x="425" y="1025"/>
                  </a:lnTo>
                  <a:lnTo>
                    <a:pt x="423" y="1059"/>
                  </a:lnTo>
                  <a:lnTo>
                    <a:pt x="422" y="1094"/>
                  </a:lnTo>
                  <a:lnTo>
                    <a:pt x="421" y="1128"/>
                  </a:lnTo>
                  <a:lnTo>
                    <a:pt x="421" y="1163"/>
                  </a:lnTo>
                  <a:lnTo>
                    <a:pt x="421" y="1198"/>
                  </a:lnTo>
                  <a:lnTo>
                    <a:pt x="422" y="1234"/>
                  </a:lnTo>
                  <a:lnTo>
                    <a:pt x="423" y="1269"/>
                  </a:lnTo>
                  <a:lnTo>
                    <a:pt x="425" y="1304"/>
                  </a:lnTo>
                  <a:lnTo>
                    <a:pt x="429" y="1339"/>
                  </a:lnTo>
                  <a:lnTo>
                    <a:pt x="432" y="1373"/>
                  </a:lnTo>
                  <a:lnTo>
                    <a:pt x="437" y="1406"/>
                  </a:lnTo>
                  <a:lnTo>
                    <a:pt x="442" y="1440"/>
                  </a:lnTo>
                  <a:lnTo>
                    <a:pt x="448" y="1472"/>
                  </a:lnTo>
                  <a:lnTo>
                    <a:pt x="454" y="1505"/>
                  </a:lnTo>
                  <a:lnTo>
                    <a:pt x="460" y="1537"/>
                  </a:lnTo>
                  <a:lnTo>
                    <a:pt x="468" y="1569"/>
                  </a:lnTo>
                  <a:lnTo>
                    <a:pt x="473" y="1585"/>
                  </a:lnTo>
                  <a:lnTo>
                    <a:pt x="477" y="1601"/>
                  </a:lnTo>
                  <a:lnTo>
                    <a:pt x="486" y="1632"/>
                  </a:lnTo>
                  <a:lnTo>
                    <a:pt x="496" y="1662"/>
                  </a:lnTo>
                  <a:lnTo>
                    <a:pt x="506" y="1692"/>
                  </a:lnTo>
                  <a:lnTo>
                    <a:pt x="517" y="1723"/>
                  </a:lnTo>
                  <a:lnTo>
                    <a:pt x="528" y="1752"/>
                  </a:lnTo>
                  <a:lnTo>
                    <a:pt x="541" y="1781"/>
                  </a:lnTo>
                  <a:lnTo>
                    <a:pt x="554" y="1811"/>
                  </a:lnTo>
                  <a:lnTo>
                    <a:pt x="568" y="1839"/>
                  </a:lnTo>
                  <a:lnTo>
                    <a:pt x="583" y="1866"/>
                  </a:lnTo>
                  <a:lnTo>
                    <a:pt x="597" y="1894"/>
                  </a:lnTo>
                  <a:lnTo>
                    <a:pt x="613" y="1921"/>
                  </a:lnTo>
                  <a:lnTo>
                    <a:pt x="629" y="1948"/>
                  </a:lnTo>
                  <a:lnTo>
                    <a:pt x="646" y="1975"/>
                  </a:lnTo>
                  <a:lnTo>
                    <a:pt x="655" y="1988"/>
                  </a:lnTo>
                  <a:lnTo>
                    <a:pt x="664" y="2001"/>
                  </a:lnTo>
                  <a:lnTo>
                    <a:pt x="682" y="2027"/>
                  </a:lnTo>
                  <a:lnTo>
                    <a:pt x="701" y="2052"/>
                  </a:lnTo>
                  <a:lnTo>
                    <a:pt x="721" y="2077"/>
                  </a:lnTo>
                  <a:lnTo>
                    <a:pt x="741" y="2102"/>
                  </a:lnTo>
                  <a:lnTo>
                    <a:pt x="763" y="2127"/>
                  </a:lnTo>
                  <a:lnTo>
                    <a:pt x="791" y="2158"/>
                  </a:lnTo>
                  <a:lnTo>
                    <a:pt x="804" y="2173"/>
                  </a:lnTo>
                  <a:lnTo>
                    <a:pt x="819" y="2187"/>
                  </a:lnTo>
                  <a:lnTo>
                    <a:pt x="833" y="2201"/>
                  </a:lnTo>
                  <a:lnTo>
                    <a:pt x="847" y="2215"/>
                  </a:lnTo>
                  <a:lnTo>
                    <a:pt x="876" y="2241"/>
                  </a:lnTo>
                  <a:lnTo>
                    <a:pt x="905" y="2268"/>
                  </a:lnTo>
                  <a:lnTo>
                    <a:pt x="935" y="2292"/>
                  </a:lnTo>
                  <a:lnTo>
                    <a:pt x="965" y="2314"/>
                  </a:lnTo>
                  <a:lnTo>
                    <a:pt x="996" y="2336"/>
                  </a:lnTo>
                  <a:lnTo>
                    <a:pt x="1026" y="2355"/>
                  </a:lnTo>
                  <a:lnTo>
                    <a:pt x="1059" y="2375"/>
                  </a:lnTo>
                  <a:lnTo>
                    <a:pt x="1091" y="2393"/>
                  </a:lnTo>
                  <a:lnTo>
                    <a:pt x="1125" y="2409"/>
                  </a:lnTo>
                  <a:lnTo>
                    <a:pt x="1159" y="2424"/>
                  </a:lnTo>
                  <a:lnTo>
                    <a:pt x="1193" y="2439"/>
                  </a:lnTo>
                  <a:lnTo>
                    <a:pt x="1211" y="2444"/>
                  </a:lnTo>
                  <a:lnTo>
                    <a:pt x="1229" y="2451"/>
                  </a:lnTo>
                  <a:lnTo>
                    <a:pt x="1265" y="2463"/>
                  </a:lnTo>
                  <a:lnTo>
                    <a:pt x="1274" y="2473"/>
                  </a:lnTo>
                  <a:lnTo>
                    <a:pt x="1298" y="2497"/>
                  </a:lnTo>
                  <a:lnTo>
                    <a:pt x="1312" y="2513"/>
                  </a:lnTo>
                  <a:lnTo>
                    <a:pt x="1329" y="2527"/>
                  </a:lnTo>
                  <a:lnTo>
                    <a:pt x="1345" y="2543"/>
                  </a:lnTo>
                  <a:lnTo>
                    <a:pt x="1361" y="2557"/>
                  </a:lnTo>
                  <a:lnTo>
                    <a:pt x="1374" y="2566"/>
                  </a:lnTo>
                  <a:lnTo>
                    <a:pt x="1386" y="2575"/>
                  </a:lnTo>
                  <a:lnTo>
                    <a:pt x="1400" y="2584"/>
                  </a:lnTo>
                  <a:lnTo>
                    <a:pt x="1414" y="2594"/>
                  </a:lnTo>
                  <a:lnTo>
                    <a:pt x="1443" y="2612"/>
                  </a:lnTo>
                  <a:lnTo>
                    <a:pt x="1470" y="2628"/>
                  </a:lnTo>
                  <a:lnTo>
                    <a:pt x="1515" y="2652"/>
                  </a:lnTo>
                  <a:lnTo>
                    <a:pt x="1533" y="2662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13" name="Freeform 193"/>
            <p:cNvSpPr>
              <a:spLocks/>
            </p:cNvSpPr>
            <p:nvPr userDrawn="1"/>
          </p:nvSpPr>
          <p:spPr bwMode="auto">
            <a:xfrm>
              <a:off x="332" y="4088"/>
              <a:ext cx="156" cy="58"/>
            </a:xfrm>
            <a:custGeom>
              <a:avLst/>
              <a:gdLst/>
              <a:ahLst/>
              <a:cxnLst>
                <a:cxn ang="0">
                  <a:pos x="1093" y="407"/>
                </a:cxn>
                <a:cxn ang="0">
                  <a:pos x="1011" y="403"/>
                </a:cxn>
                <a:cxn ang="0">
                  <a:pos x="971" y="400"/>
                </a:cxn>
                <a:cxn ang="0">
                  <a:pos x="930" y="396"/>
                </a:cxn>
                <a:cxn ang="0">
                  <a:pos x="851" y="387"/>
                </a:cxn>
                <a:cxn ang="0">
                  <a:pos x="774" y="375"/>
                </a:cxn>
                <a:cxn ang="0">
                  <a:pos x="699" y="360"/>
                </a:cxn>
                <a:cxn ang="0">
                  <a:pos x="626" y="343"/>
                </a:cxn>
                <a:cxn ang="0">
                  <a:pos x="555" y="322"/>
                </a:cxn>
                <a:cxn ang="0">
                  <a:pos x="521" y="311"/>
                </a:cxn>
                <a:cxn ang="0">
                  <a:pos x="485" y="298"/>
                </a:cxn>
                <a:cxn ang="0">
                  <a:pos x="419" y="272"/>
                </a:cxn>
                <a:cxn ang="0">
                  <a:pos x="353" y="242"/>
                </a:cxn>
                <a:cxn ang="0">
                  <a:pos x="290" y="210"/>
                </a:cxn>
                <a:cxn ang="0">
                  <a:pos x="228" y="175"/>
                </a:cxn>
                <a:cxn ang="0">
                  <a:pos x="168" y="138"/>
                </a:cxn>
                <a:cxn ang="0">
                  <a:pos x="110" y="96"/>
                </a:cxn>
                <a:cxn ang="0">
                  <a:pos x="54" y="53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0" y="46"/>
                </a:cxn>
                <a:cxn ang="0">
                  <a:pos x="115" y="90"/>
                </a:cxn>
                <a:cxn ang="0">
                  <a:pos x="173" y="131"/>
                </a:cxn>
                <a:cxn ang="0">
                  <a:pos x="233" y="168"/>
                </a:cxn>
                <a:cxn ang="0">
                  <a:pos x="294" y="203"/>
                </a:cxn>
                <a:cxn ang="0">
                  <a:pos x="358" y="234"/>
                </a:cxn>
                <a:cxn ang="0">
                  <a:pos x="423" y="264"/>
                </a:cxn>
                <a:cxn ang="0">
                  <a:pos x="489" y="290"/>
                </a:cxn>
                <a:cxn ang="0">
                  <a:pos x="524" y="303"/>
                </a:cxn>
                <a:cxn ang="0">
                  <a:pos x="558" y="314"/>
                </a:cxn>
                <a:cxn ang="0">
                  <a:pos x="629" y="335"/>
                </a:cxn>
                <a:cxn ang="0">
                  <a:pos x="702" y="352"/>
                </a:cxn>
                <a:cxn ang="0">
                  <a:pos x="776" y="367"/>
                </a:cxn>
                <a:cxn ang="0">
                  <a:pos x="853" y="379"/>
                </a:cxn>
                <a:cxn ang="0">
                  <a:pos x="930" y="388"/>
                </a:cxn>
                <a:cxn ang="0">
                  <a:pos x="971" y="392"/>
                </a:cxn>
                <a:cxn ang="0">
                  <a:pos x="1011" y="395"/>
                </a:cxn>
                <a:cxn ang="0">
                  <a:pos x="1093" y="399"/>
                </a:cxn>
                <a:cxn ang="0">
                  <a:pos x="1093" y="407"/>
                </a:cxn>
              </a:cxnLst>
              <a:rect l="0" t="0" r="r" b="b"/>
              <a:pathLst>
                <a:path w="1093" h="407">
                  <a:moveTo>
                    <a:pt x="1093" y="407"/>
                  </a:moveTo>
                  <a:lnTo>
                    <a:pt x="1011" y="403"/>
                  </a:lnTo>
                  <a:lnTo>
                    <a:pt x="971" y="400"/>
                  </a:lnTo>
                  <a:lnTo>
                    <a:pt x="930" y="396"/>
                  </a:lnTo>
                  <a:lnTo>
                    <a:pt x="851" y="387"/>
                  </a:lnTo>
                  <a:lnTo>
                    <a:pt x="774" y="375"/>
                  </a:lnTo>
                  <a:lnTo>
                    <a:pt x="699" y="360"/>
                  </a:lnTo>
                  <a:lnTo>
                    <a:pt x="626" y="343"/>
                  </a:lnTo>
                  <a:lnTo>
                    <a:pt x="555" y="322"/>
                  </a:lnTo>
                  <a:lnTo>
                    <a:pt x="521" y="311"/>
                  </a:lnTo>
                  <a:lnTo>
                    <a:pt x="485" y="298"/>
                  </a:lnTo>
                  <a:lnTo>
                    <a:pt x="419" y="272"/>
                  </a:lnTo>
                  <a:lnTo>
                    <a:pt x="353" y="242"/>
                  </a:lnTo>
                  <a:lnTo>
                    <a:pt x="290" y="210"/>
                  </a:lnTo>
                  <a:lnTo>
                    <a:pt x="228" y="175"/>
                  </a:lnTo>
                  <a:lnTo>
                    <a:pt x="168" y="138"/>
                  </a:lnTo>
                  <a:lnTo>
                    <a:pt x="110" y="96"/>
                  </a:lnTo>
                  <a:lnTo>
                    <a:pt x="54" y="53"/>
                  </a:lnTo>
                  <a:lnTo>
                    <a:pt x="0" y="6"/>
                  </a:lnTo>
                  <a:lnTo>
                    <a:pt x="6" y="0"/>
                  </a:lnTo>
                  <a:lnTo>
                    <a:pt x="60" y="46"/>
                  </a:lnTo>
                  <a:lnTo>
                    <a:pt x="115" y="90"/>
                  </a:lnTo>
                  <a:lnTo>
                    <a:pt x="173" y="131"/>
                  </a:lnTo>
                  <a:lnTo>
                    <a:pt x="233" y="168"/>
                  </a:lnTo>
                  <a:lnTo>
                    <a:pt x="294" y="203"/>
                  </a:lnTo>
                  <a:lnTo>
                    <a:pt x="358" y="234"/>
                  </a:lnTo>
                  <a:lnTo>
                    <a:pt x="423" y="264"/>
                  </a:lnTo>
                  <a:lnTo>
                    <a:pt x="489" y="290"/>
                  </a:lnTo>
                  <a:lnTo>
                    <a:pt x="524" y="303"/>
                  </a:lnTo>
                  <a:lnTo>
                    <a:pt x="558" y="314"/>
                  </a:lnTo>
                  <a:lnTo>
                    <a:pt x="629" y="335"/>
                  </a:lnTo>
                  <a:lnTo>
                    <a:pt x="702" y="352"/>
                  </a:lnTo>
                  <a:lnTo>
                    <a:pt x="776" y="367"/>
                  </a:lnTo>
                  <a:lnTo>
                    <a:pt x="853" y="379"/>
                  </a:lnTo>
                  <a:lnTo>
                    <a:pt x="930" y="388"/>
                  </a:lnTo>
                  <a:lnTo>
                    <a:pt x="971" y="392"/>
                  </a:lnTo>
                  <a:lnTo>
                    <a:pt x="1011" y="395"/>
                  </a:lnTo>
                  <a:lnTo>
                    <a:pt x="1093" y="399"/>
                  </a:lnTo>
                  <a:lnTo>
                    <a:pt x="1093" y="40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14" name="Freeform 194"/>
            <p:cNvSpPr>
              <a:spLocks/>
            </p:cNvSpPr>
            <p:nvPr userDrawn="1"/>
          </p:nvSpPr>
          <p:spPr bwMode="auto">
            <a:xfrm>
              <a:off x="268" y="3941"/>
              <a:ext cx="64" cy="147"/>
            </a:xfrm>
            <a:custGeom>
              <a:avLst/>
              <a:gdLst/>
              <a:ahLst/>
              <a:cxnLst>
                <a:cxn ang="0">
                  <a:pos x="445" y="1031"/>
                </a:cxn>
                <a:cxn ang="0">
                  <a:pos x="418" y="1006"/>
                </a:cxn>
                <a:cxn ang="0">
                  <a:pos x="391" y="981"/>
                </a:cxn>
                <a:cxn ang="0">
                  <a:pos x="341" y="929"/>
                </a:cxn>
                <a:cxn ang="0">
                  <a:pos x="295" y="874"/>
                </a:cxn>
                <a:cxn ang="0">
                  <a:pos x="250" y="818"/>
                </a:cxn>
                <a:cxn ang="0">
                  <a:pos x="211" y="760"/>
                </a:cxn>
                <a:cxn ang="0">
                  <a:pos x="175" y="699"/>
                </a:cxn>
                <a:cxn ang="0">
                  <a:pos x="141" y="637"/>
                </a:cxn>
                <a:cxn ang="0">
                  <a:pos x="111" y="574"/>
                </a:cxn>
                <a:cxn ang="0">
                  <a:pos x="85" y="508"/>
                </a:cxn>
                <a:cxn ang="0">
                  <a:pos x="63" y="442"/>
                </a:cxn>
                <a:cxn ang="0">
                  <a:pos x="43" y="371"/>
                </a:cxn>
                <a:cxn ang="0">
                  <a:pos x="28" y="301"/>
                </a:cxn>
                <a:cxn ang="0">
                  <a:pos x="16" y="229"/>
                </a:cxn>
                <a:cxn ang="0">
                  <a:pos x="7" y="154"/>
                </a:cxn>
                <a:cxn ang="0">
                  <a:pos x="2" y="77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9" y="77"/>
                </a:cxn>
                <a:cxn ang="0">
                  <a:pos x="15" y="154"/>
                </a:cxn>
                <a:cxn ang="0">
                  <a:pos x="24" y="227"/>
                </a:cxn>
                <a:cxn ang="0">
                  <a:pos x="35" y="299"/>
                </a:cxn>
                <a:cxn ang="0">
                  <a:pos x="51" y="369"/>
                </a:cxn>
                <a:cxn ang="0">
                  <a:pos x="71" y="439"/>
                </a:cxn>
                <a:cxn ang="0">
                  <a:pos x="93" y="505"/>
                </a:cxn>
                <a:cxn ang="0">
                  <a:pos x="119" y="570"/>
                </a:cxn>
                <a:cxn ang="0">
                  <a:pos x="149" y="633"/>
                </a:cxn>
                <a:cxn ang="0">
                  <a:pos x="181" y="694"/>
                </a:cxn>
                <a:cxn ang="0">
                  <a:pos x="218" y="754"/>
                </a:cxn>
                <a:cxn ang="0">
                  <a:pos x="257" y="813"/>
                </a:cxn>
                <a:cxn ang="0">
                  <a:pos x="301" y="868"/>
                </a:cxn>
                <a:cxn ang="0">
                  <a:pos x="347" y="922"/>
                </a:cxn>
                <a:cxn ang="0">
                  <a:pos x="396" y="974"/>
                </a:cxn>
                <a:cxn ang="0">
                  <a:pos x="424" y="1000"/>
                </a:cxn>
                <a:cxn ang="0">
                  <a:pos x="451" y="1025"/>
                </a:cxn>
                <a:cxn ang="0">
                  <a:pos x="445" y="1031"/>
                </a:cxn>
              </a:cxnLst>
              <a:rect l="0" t="0" r="r" b="b"/>
              <a:pathLst>
                <a:path w="451" h="1031">
                  <a:moveTo>
                    <a:pt x="445" y="1031"/>
                  </a:moveTo>
                  <a:lnTo>
                    <a:pt x="418" y="1006"/>
                  </a:lnTo>
                  <a:lnTo>
                    <a:pt x="391" y="981"/>
                  </a:lnTo>
                  <a:lnTo>
                    <a:pt x="341" y="929"/>
                  </a:lnTo>
                  <a:lnTo>
                    <a:pt x="295" y="874"/>
                  </a:lnTo>
                  <a:lnTo>
                    <a:pt x="250" y="818"/>
                  </a:lnTo>
                  <a:lnTo>
                    <a:pt x="211" y="760"/>
                  </a:lnTo>
                  <a:lnTo>
                    <a:pt x="175" y="699"/>
                  </a:lnTo>
                  <a:lnTo>
                    <a:pt x="141" y="637"/>
                  </a:lnTo>
                  <a:lnTo>
                    <a:pt x="111" y="574"/>
                  </a:lnTo>
                  <a:lnTo>
                    <a:pt x="85" y="508"/>
                  </a:lnTo>
                  <a:lnTo>
                    <a:pt x="63" y="442"/>
                  </a:lnTo>
                  <a:lnTo>
                    <a:pt x="43" y="371"/>
                  </a:lnTo>
                  <a:lnTo>
                    <a:pt x="28" y="301"/>
                  </a:lnTo>
                  <a:lnTo>
                    <a:pt x="16" y="229"/>
                  </a:lnTo>
                  <a:lnTo>
                    <a:pt x="7" y="154"/>
                  </a:lnTo>
                  <a:lnTo>
                    <a:pt x="2" y="77"/>
                  </a:lnTo>
                  <a:lnTo>
                    <a:pt x="0" y="0"/>
                  </a:lnTo>
                  <a:lnTo>
                    <a:pt x="8" y="0"/>
                  </a:lnTo>
                  <a:lnTo>
                    <a:pt x="9" y="77"/>
                  </a:lnTo>
                  <a:lnTo>
                    <a:pt x="15" y="154"/>
                  </a:lnTo>
                  <a:lnTo>
                    <a:pt x="24" y="227"/>
                  </a:lnTo>
                  <a:lnTo>
                    <a:pt x="35" y="299"/>
                  </a:lnTo>
                  <a:lnTo>
                    <a:pt x="51" y="369"/>
                  </a:lnTo>
                  <a:lnTo>
                    <a:pt x="71" y="439"/>
                  </a:lnTo>
                  <a:lnTo>
                    <a:pt x="93" y="505"/>
                  </a:lnTo>
                  <a:lnTo>
                    <a:pt x="119" y="570"/>
                  </a:lnTo>
                  <a:lnTo>
                    <a:pt x="149" y="633"/>
                  </a:lnTo>
                  <a:lnTo>
                    <a:pt x="181" y="694"/>
                  </a:lnTo>
                  <a:lnTo>
                    <a:pt x="218" y="754"/>
                  </a:lnTo>
                  <a:lnTo>
                    <a:pt x="257" y="813"/>
                  </a:lnTo>
                  <a:lnTo>
                    <a:pt x="301" y="868"/>
                  </a:lnTo>
                  <a:lnTo>
                    <a:pt x="347" y="922"/>
                  </a:lnTo>
                  <a:lnTo>
                    <a:pt x="396" y="974"/>
                  </a:lnTo>
                  <a:lnTo>
                    <a:pt x="424" y="1000"/>
                  </a:lnTo>
                  <a:lnTo>
                    <a:pt x="451" y="1025"/>
                  </a:lnTo>
                  <a:lnTo>
                    <a:pt x="445" y="103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15" name="Freeform 195"/>
            <p:cNvSpPr>
              <a:spLocks/>
            </p:cNvSpPr>
            <p:nvPr userDrawn="1"/>
          </p:nvSpPr>
          <p:spPr bwMode="auto">
            <a:xfrm>
              <a:off x="332" y="4088"/>
              <a:ext cx="1" cy="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0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16" name="Freeform 196"/>
            <p:cNvSpPr>
              <a:spLocks/>
            </p:cNvSpPr>
            <p:nvPr userDrawn="1"/>
          </p:nvSpPr>
          <p:spPr bwMode="auto">
            <a:xfrm>
              <a:off x="268" y="3790"/>
              <a:ext cx="66" cy="151"/>
            </a:xfrm>
            <a:custGeom>
              <a:avLst/>
              <a:gdLst/>
              <a:ahLst/>
              <a:cxnLst>
                <a:cxn ang="0">
                  <a:pos x="0" y="1060"/>
                </a:cxn>
                <a:cxn ang="0">
                  <a:pos x="2" y="981"/>
                </a:cxn>
                <a:cxn ang="0">
                  <a:pos x="7" y="903"/>
                </a:cxn>
                <a:cxn ang="0">
                  <a:pos x="16" y="827"/>
                </a:cxn>
                <a:cxn ang="0">
                  <a:pos x="29" y="754"/>
                </a:cxn>
                <a:cxn ang="0">
                  <a:pos x="45" y="683"/>
                </a:cxn>
                <a:cxn ang="0">
                  <a:pos x="64" y="612"/>
                </a:cxn>
                <a:cxn ang="0">
                  <a:pos x="88" y="542"/>
                </a:cxn>
                <a:cxn ang="0">
                  <a:pos x="114" y="476"/>
                </a:cxn>
                <a:cxn ang="0">
                  <a:pos x="144" y="410"/>
                </a:cxn>
                <a:cxn ang="0">
                  <a:pos x="178" y="348"/>
                </a:cxn>
                <a:cxn ang="0">
                  <a:pos x="215" y="285"/>
                </a:cxn>
                <a:cxn ang="0">
                  <a:pos x="256" y="226"/>
                </a:cxn>
                <a:cxn ang="0">
                  <a:pos x="301" y="166"/>
                </a:cxn>
                <a:cxn ang="0">
                  <a:pos x="349" y="108"/>
                </a:cxn>
                <a:cxn ang="0">
                  <a:pos x="400" y="53"/>
                </a:cxn>
                <a:cxn ang="0">
                  <a:pos x="455" y="0"/>
                </a:cxn>
                <a:cxn ang="0">
                  <a:pos x="461" y="7"/>
                </a:cxn>
                <a:cxn ang="0">
                  <a:pos x="405" y="60"/>
                </a:cxn>
                <a:cxn ang="0">
                  <a:pos x="355" y="115"/>
                </a:cxn>
                <a:cxn ang="0">
                  <a:pos x="308" y="172"/>
                </a:cxn>
                <a:cxn ang="0">
                  <a:pos x="263" y="231"/>
                </a:cxn>
                <a:cxn ang="0">
                  <a:pos x="222" y="291"/>
                </a:cxn>
                <a:cxn ang="0">
                  <a:pos x="185" y="353"/>
                </a:cxn>
                <a:cxn ang="0">
                  <a:pos x="152" y="415"/>
                </a:cxn>
                <a:cxn ang="0">
                  <a:pos x="121" y="481"/>
                </a:cxn>
                <a:cxn ang="0">
                  <a:pos x="95" y="547"/>
                </a:cxn>
                <a:cxn ang="0">
                  <a:pos x="72" y="615"/>
                </a:cxn>
                <a:cxn ang="0">
                  <a:pos x="52" y="686"/>
                </a:cxn>
                <a:cxn ang="0">
                  <a:pos x="37" y="758"/>
                </a:cxn>
                <a:cxn ang="0">
                  <a:pos x="24" y="830"/>
                </a:cxn>
                <a:cxn ang="0">
                  <a:pos x="15" y="905"/>
                </a:cxn>
                <a:cxn ang="0">
                  <a:pos x="9" y="981"/>
                </a:cxn>
                <a:cxn ang="0">
                  <a:pos x="8" y="1060"/>
                </a:cxn>
                <a:cxn ang="0">
                  <a:pos x="0" y="1060"/>
                </a:cxn>
              </a:cxnLst>
              <a:rect l="0" t="0" r="r" b="b"/>
              <a:pathLst>
                <a:path w="461" h="1060">
                  <a:moveTo>
                    <a:pt x="0" y="1060"/>
                  </a:moveTo>
                  <a:lnTo>
                    <a:pt x="2" y="981"/>
                  </a:lnTo>
                  <a:lnTo>
                    <a:pt x="7" y="903"/>
                  </a:lnTo>
                  <a:lnTo>
                    <a:pt x="16" y="827"/>
                  </a:lnTo>
                  <a:lnTo>
                    <a:pt x="29" y="754"/>
                  </a:lnTo>
                  <a:lnTo>
                    <a:pt x="45" y="683"/>
                  </a:lnTo>
                  <a:lnTo>
                    <a:pt x="64" y="612"/>
                  </a:lnTo>
                  <a:lnTo>
                    <a:pt x="88" y="542"/>
                  </a:lnTo>
                  <a:lnTo>
                    <a:pt x="114" y="476"/>
                  </a:lnTo>
                  <a:lnTo>
                    <a:pt x="144" y="410"/>
                  </a:lnTo>
                  <a:lnTo>
                    <a:pt x="178" y="348"/>
                  </a:lnTo>
                  <a:lnTo>
                    <a:pt x="215" y="285"/>
                  </a:lnTo>
                  <a:lnTo>
                    <a:pt x="256" y="226"/>
                  </a:lnTo>
                  <a:lnTo>
                    <a:pt x="301" y="166"/>
                  </a:lnTo>
                  <a:lnTo>
                    <a:pt x="349" y="108"/>
                  </a:lnTo>
                  <a:lnTo>
                    <a:pt x="400" y="53"/>
                  </a:lnTo>
                  <a:lnTo>
                    <a:pt x="455" y="0"/>
                  </a:lnTo>
                  <a:lnTo>
                    <a:pt x="461" y="7"/>
                  </a:lnTo>
                  <a:lnTo>
                    <a:pt x="405" y="60"/>
                  </a:lnTo>
                  <a:lnTo>
                    <a:pt x="355" y="115"/>
                  </a:lnTo>
                  <a:lnTo>
                    <a:pt x="308" y="172"/>
                  </a:lnTo>
                  <a:lnTo>
                    <a:pt x="263" y="231"/>
                  </a:lnTo>
                  <a:lnTo>
                    <a:pt x="222" y="291"/>
                  </a:lnTo>
                  <a:lnTo>
                    <a:pt x="185" y="353"/>
                  </a:lnTo>
                  <a:lnTo>
                    <a:pt x="152" y="415"/>
                  </a:lnTo>
                  <a:lnTo>
                    <a:pt x="121" y="481"/>
                  </a:lnTo>
                  <a:lnTo>
                    <a:pt x="95" y="547"/>
                  </a:lnTo>
                  <a:lnTo>
                    <a:pt x="72" y="615"/>
                  </a:lnTo>
                  <a:lnTo>
                    <a:pt x="52" y="686"/>
                  </a:lnTo>
                  <a:lnTo>
                    <a:pt x="37" y="758"/>
                  </a:lnTo>
                  <a:lnTo>
                    <a:pt x="24" y="830"/>
                  </a:lnTo>
                  <a:lnTo>
                    <a:pt x="15" y="905"/>
                  </a:lnTo>
                  <a:lnTo>
                    <a:pt x="9" y="981"/>
                  </a:lnTo>
                  <a:lnTo>
                    <a:pt x="8" y="1060"/>
                  </a:lnTo>
                  <a:lnTo>
                    <a:pt x="0" y="106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17" name="Freeform 197"/>
            <p:cNvSpPr>
              <a:spLocks/>
            </p:cNvSpPr>
            <p:nvPr userDrawn="1"/>
          </p:nvSpPr>
          <p:spPr bwMode="auto">
            <a:xfrm>
              <a:off x="268" y="3941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18" name="Freeform 198"/>
            <p:cNvSpPr>
              <a:spLocks/>
            </p:cNvSpPr>
            <p:nvPr userDrawn="1"/>
          </p:nvSpPr>
          <p:spPr bwMode="auto">
            <a:xfrm>
              <a:off x="333" y="3764"/>
              <a:ext cx="34" cy="27"/>
            </a:xfrm>
            <a:custGeom>
              <a:avLst/>
              <a:gdLst/>
              <a:ahLst/>
              <a:cxnLst>
                <a:cxn ang="0">
                  <a:pos x="0" y="178"/>
                </a:cxn>
                <a:cxn ang="0">
                  <a:pos x="56" y="129"/>
                </a:cxn>
                <a:cxn ang="0">
                  <a:pos x="112" y="83"/>
                </a:cxn>
                <a:cxn ang="0">
                  <a:pos x="171" y="40"/>
                </a:cxn>
                <a:cxn ang="0">
                  <a:pos x="231" y="0"/>
                </a:cxn>
                <a:cxn ang="0">
                  <a:pos x="236" y="8"/>
                </a:cxn>
                <a:cxn ang="0">
                  <a:pos x="176" y="48"/>
                </a:cxn>
                <a:cxn ang="0">
                  <a:pos x="118" y="90"/>
                </a:cxn>
                <a:cxn ang="0">
                  <a:pos x="61" y="136"/>
                </a:cxn>
                <a:cxn ang="0">
                  <a:pos x="6" y="185"/>
                </a:cxn>
                <a:cxn ang="0">
                  <a:pos x="0" y="178"/>
                </a:cxn>
              </a:cxnLst>
              <a:rect l="0" t="0" r="r" b="b"/>
              <a:pathLst>
                <a:path w="236" h="185">
                  <a:moveTo>
                    <a:pt x="0" y="178"/>
                  </a:moveTo>
                  <a:lnTo>
                    <a:pt x="56" y="129"/>
                  </a:lnTo>
                  <a:lnTo>
                    <a:pt x="112" y="83"/>
                  </a:lnTo>
                  <a:lnTo>
                    <a:pt x="171" y="40"/>
                  </a:lnTo>
                  <a:lnTo>
                    <a:pt x="231" y="0"/>
                  </a:lnTo>
                  <a:lnTo>
                    <a:pt x="236" y="8"/>
                  </a:lnTo>
                  <a:lnTo>
                    <a:pt x="176" y="48"/>
                  </a:lnTo>
                  <a:lnTo>
                    <a:pt x="118" y="90"/>
                  </a:lnTo>
                  <a:lnTo>
                    <a:pt x="61" y="136"/>
                  </a:lnTo>
                  <a:lnTo>
                    <a:pt x="6" y="185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19" name="Freeform 199"/>
            <p:cNvSpPr>
              <a:spLocks/>
            </p:cNvSpPr>
            <p:nvPr userDrawn="1"/>
          </p:nvSpPr>
          <p:spPr bwMode="auto">
            <a:xfrm>
              <a:off x="333" y="379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7"/>
                </a:cxn>
                <a:cxn ang="0">
                  <a:pos x="0" y="0"/>
                </a:cxn>
              </a:cxnLst>
              <a:rect l="0" t="0" r="r" b="b"/>
              <a:pathLst>
                <a:path w="6" h="7">
                  <a:moveTo>
                    <a:pt x="0" y="0"/>
                  </a:moveTo>
                  <a:lnTo>
                    <a:pt x="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20" name="Freeform 200"/>
            <p:cNvSpPr>
              <a:spLocks/>
            </p:cNvSpPr>
            <p:nvPr userDrawn="1"/>
          </p:nvSpPr>
          <p:spPr bwMode="auto">
            <a:xfrm>
              <a:off x="366" y="3764"/>
              <a:ext cx="13" cy="1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5" y="22"/>
                </a:cxn>
                <a:cxn ang="0">
                  <a:pos x="62" y="43"/>
                </a:cxn>
                <a:cxn ang="0">
                  <a:pos x="88" y="67"/>
                </a:cxn>
                <a:cxn ang="0">
                  <a:pos x="83" y="74"/>
                </a:cxn>
                <a:cxn ang="0">
                  <a:pos x="57" y="50"/>
                </a:cxn>
                <a:cxn ang="0">
                  <a:pos x="30" y="29"/>
                </a:cxn>
                <a:cxn ang="0">
                  <a:pos x="0" y="8"/>
                </a:cxn>
                <a:cxn ang="0">
                  <a:pos x="5" y="0"/>
                </a:cxn>
              </a:cxnLst>
              <a:rect l="0" t="0" r="r" b="b"/>
              <a:pathLst>
                <a:path w="88" h="74">
                  <a:moveTo>
                    <a:pt x="5" y="0"/>
                  </a:moveTo>
                  <a:lnTo>
                    <a:pt x="35" y="22"/>
                  </a:lnTo>
                  <a:lnTo>
                    <a:pt x="62" y="43"/>
                  </a:lnTo>
                  <a:lnTo>
                    <a:pt x="88" y="67"/>
                  </a:lnTo>
                  <a:lnTo>
                    <a:pt x="83" y="74"/>
                  </a:lnTo>
                  <a:lnTo>
                    <a:pt x="57" y="50"/>
                  </a:lnTo>
                  <a:lnTo>
                    <a:pt x="30" y="29"/>
                  </a:lnTo>
                  <a:lnTo>
                    <a:pt x="0" y="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21" name="Freeform 201"/>
            <p:cNvSpPr>
              <a:spLocks/>
            </p:cNvSpPr>
            <p:nvPr userDrawn="1"/>
          </p:nvSpPr>
          <p:spPr bwMode="auto">
            <a:xfrm>
              <a:off x="366" y="3764"/>
              <a:ext cx="1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0" y="9"/>
                </a:cxn>
                <a:cxn ang="0">
                  <a:pos x="5" y="9"/>
                </a:cxn>
                <a:cxn ang="0">
                  <a:pos x="0" y="1"/>
                </a:cxn>
              </a:cxnLst>
              <a:rect l="0" t="0" r="r" b="b"/>
              <a:pathLst>
                <a:path w="5" h="9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0" y="9"/>
                  </a:lnTo>
                  <a:lnTo>
                    <a:pt x="5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22" name="Freeform 202"/>
            <p:cNvSpPr>
              <a:spLocks/>
            </p:cNvSpPr>
            <p:nvPr userDrawn="1"/>
          </p:nvSpPr>
          <p:spPr bwMode="auto">
            <a:xfrm>
              <a:off x="378" y="3774"/>
              <a:ext cx="10" cy="1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8" y="27"/>
                </a:cxn>
                <a:cxn ang="0">
                  <a:pos x="49" y="56"/>
                </a:cxn>
                <a:cxn ang="0">
                  <a:pos x="71" y="88"/>
                </a:cxn>
                <a:cxn ang="0">
                  <a:pos x="63" y="93"/>
                </a:cxn>
                <a:cxn ang="0">
                  <a:pos x="42" y="61"/>
                </a:cxn>
                <a:cxn ang="0">
                  <a:pos x="21" y="32"/>
                </a:cxn>
                <a:cxn ang="0">
                  <a:pos x="0" y="6"/>
                </a:cxn>
                <a:cxn ang="0">
                  <a:pos x="6" y="0"/>
                </a:cxn>
              </a:cxnLst>
              <a:rect l="0" t="0" r="r" b="b"/>
              <a:pathLst>
                <a:path w="71" h="93">
                  <a:moveTo>
                    <a:pt x="6" y="0"/>
                  </a:moveTo>
                  <a:lnTo>
                    <a:pt x="28" y="27"/>
                  </a:lnTo>
                  <a:lnTo>
                    <a:pt x="49" y="56"/>
                  </a:lnTo>
                  <a:lnTo>
                    <a:pt x="71" y="88"/>
                  </a:lnTo>
                  <a:lnTo>
                    <a:pt x="63" y="93"/>
                  </a:lnTo>
                  <a:lnTo>
                    <a:pt x="42" y="61"/>
                  </a:lnTo>
                  <a:lnTo>
                    <a:pt x="21" y="32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23" name="Freeform 203"/>
            <p:cNvSpPr>
              <a:spLocks/>
            </p:cNvSpPr>
            <p:nvPr userDrawn="1"/>
          </p:nvSpPr>
          <p:spPr bwMode="auto">
            <a:xfrm>
              <a:off x="378" y="3774"/>
              <a:ext cx="1" cy="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6" y="1"/>
                </a:cxn>
                <a:cxn ang="0">
                  <a:pos x="0" y="7"/>
                </a:cxn>
                <a:cxn ang="0">
                  <a:pos x="5" y="0"/>
                </a:cxn>
              </a:cxnLst>
              <a:rect l="0" t="0" r="r" b="b"/>
              <a:pathLst>
                <a:path w="6" h="7">
                  <a:moveTo>
                    <a:pt x="5" y="0"/>
                  </a:moveTo>
                  <a:lnTo>
                    <a:pt x="6" y="1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24" name="Freeform 204"/>
            <p:cNvSpPr>
              <a:spLocks/>
            </p:cNvSpPr>
            <p:nvPr userDrawn="1"/>
          </p:nvSpPr>
          <p:spPr bwMode="auto">
            <a:xfrm>
              <a:off x="375" y="3786"/>
              <a:ext cx="13" cy="14"/>
            </a:xfrm>
            <a:custGeom>
              <a:avLst/>
              <a:gdLst/>
              <a:ahLst/>
              <a:cxnLst>
                <a:cxn ang="0">
                  <a:pos x="92" y="7"/>
                </a:cxn>
                <a:cxn ang="0">
                  <a:pos x="49" y="49"/>
                </a:cxn>
                <a:cxn ang="0">
                  <a:pos x="7" y="92"/>
                </a:cxn>
                <a:cxn ang="0">
                  <a:pos x="0" y="87"/>
                </a:cxn>
                <a:cxn ang="0">
                  <a:pos x="42" y="43"/>
                </a:cxn>
                <a:cxn ang="0">
                  <a:pos x="86" y="0"/>
                </a:cxn>
                <a:cxn ang="0">
                  <a:pos x="92" y="7"/>
                </a:cxn>
              </a:cxnLst>
              <a:rect l="0" t="0" r="r" b="b"/>
              <a:pathLst>
                <a:path w="92" h="92">
                  <a:moveTo>
                    <a:pt x="92" y="7"/>
                  </a:moveTo>
                  <a:lnTo>
                    <a:pt x="49" y="49"/>
                  </a:lnTo>
                  <a:lnTo>
                    <a:pt x="7" y="92"/>
                  </a:lnTo>
                  <a:lnTo>
                    <a:pt x="0" y="87"/>
                  </a:lnTo>
                  <a:lnTo>
                    <a:pt x="42" y="43"/>
                  </a:lnTo>
                  <a:lnTo>
                    <a:pt x="86" y="0"/>
                  </a:lnTo>
                  <a:lnTo>
                    <a:pt x="92" y="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25" name="Freeform 205"/>
            <p:cNvSpPr>
              <a:spLocks/>
            </p:cNvSpPr>
            <p:nvPr userDrawn="1"/>
          </p:nvSpPr>
          <p:spPr bwMode="auto">
            <a:xfrm>
              <a:off x="387" y="3786"/>
              <a:ext cx="1" cy="1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0" y="5"/>
                </a:cxn>
                <a:cxn ang="0">
                  <a:pos x="7" y="7"/>
                </a:cxn>
                <a:cxn ang="0">
                  <a:pos x="1" y="0"/>
                </a:cxn>
                <a:cxn ang="0">
                  <a:pos x="0" y="6"/>
                </a:cxn>
                <a:cxn ang="0">
                  <a:pos x="8" y="1"/>
                </a:cxn>
              </a:cxnLst>
              <a:rect l="0" t="0" r="r" b="b"/>
              <a:pathLst>
                <a:path w="10" h="7">
                  <a:moveTo>
                    <a:pt x="8" y="1"/>
                  </a:moveTo>
                  <a:lnTo>
                    <a:pt x="10" y="5"/>
                  </a:lnTo>
                  <a:lnTo>
                    <a:pt x="7" y="7"/>
                  </a:lnTo>
                  <a:lnTo>
                    <a:pt x="1" y="0"/>
                  </a:lnTo>
                  <a:lnTo>
                    <a:pt x="0" y="6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26" name="Freeform 206"/>
            <p:cNvSpPr>
              <a:spLocks/>
            </p:cNvSpPr>
            <p:nvPr userDrawn="1"/>
          </p:nvSpPr>
          <p:spPr bwMode="auto">
            <a:xfrm>
              <a:off x="328" y="3799"/>
              <a:ext cx="48" cy="132"/>
            </a:xfrm>
            <a:custGeom>
              <a:avLst/>
              <a:gdLst/>
              <a:ahLst/>
              <a:cxnLst>
                <a:cxn ang="0">
                  <a:pos x="333" y="5"/>
                </a:cxn>
                <a:cxn ang="0">
                  <a:pos x="293" y="52"/>
                </a:cxn>
                <a:cxn ang="0">
                  <a:pos x="257" y="99"/>
                </a:cxn>
                <a:cxn ang="0">
                  <a:pos x="239" y="122"/>
                </a:cxn>
                <a:cxn ang="0">
                  <a:pos x="222" y="147"/>
                </a:cxn>
                <a:cxn ang="0">
                  <a:pos x="190" y="197"/>
                </a:cxn>
                <a:cxn ang="0">
                  <a:pos x="161" y="249"/>
                </a:cxn>
                <a:cxn ang="0">
                  <a:pos x="135" y="303"/>
                </a:cxn>
                <a:cxn ang="0">
                  <a:pos x="110" y="358"/>
                </a:cxn>
                <a:cxn ang="0">
                  <a:pos x="90" y="413"/>
                </a:cxn>
                <a:cxn ang="0">
                  <a:pos x="72" y="472"/>
                </a:cxn>
                <a:cxn ang="0">
                  <a:pos x="55" y="531"/>
                </a:cxn>
                <a:cxn ang="0">
                  <a:pos x="41" y="592"/>
                </a:cxn>
                <a:cxn ang="0">
                  <a:pos x="29" y="655"/>
                </a:cxn>
                <a:cxn ang="0">
                  <a:pos x="21" y="720"/>
                </a:cxn>
                <a:cxn ang="0">
                  <a:pos x="14" y="786"/>
                </a:cxn>
                <a:cxn ang="0">
                  <a:pos x="12" y="820"/>
                </a:cxn>
                <a:cxn ang="0">
                  <a:pos x="10" y="855"/>
                </a:cxn>
                <a:cxn ang="0">
                  <a:pos x="9" y="923"/>
                </a:cxn>
                <a:cxn ang="0">
                  <a:pos x="0" y="923"/>
                </a:cxn>
                <a:cxn ang="0">
                  <a:pos x="1" y="855"/>
                </a:cxn>
                <a:cxn ang="0">
                  <a:pos x="3" y="820"/>
                </a:cxn>
                <a:cxn ang="0">
                  <a:pos x="5" y="786"/>
                </a:cxn>
                <a:cxn ang="0">
                  <a:pos x="12" y="720"/>
                </a:cxn>
                <a:cxn ang="0">
                  <a:pos x="20" y="654"/>
                </a:cxn>
                <a:cxn ang="0">
                  <a:pos x="32" y="591"/>
                </a:cxn>
                <a:cxn ang="0">
                  <a:pos x="46" y="530"/>
                </a:cxn>
                <a:cxn ang="0">
                  <a:pos x="63" y="469"/>
                </a:cxn>
                <a:cxn ang="0">
                  <a:pos x="81" y="411"/>
                </a:cxn>
                <a:cxn ang="0">
                  <a:pos x="102" y="353"/>
                </a:cxn>
                <a:cxn ang="0">
                  <a:pos x="127" y="298"/>
                </a:cxn>
                <a:cxn ang="0">
                  <a:pos x="153" y="245"/>
                </a:cxn>
                <a:cxn ang="0">
                  <a:pos x="182" y="192"/>
                </a:cxn>
                <a:cxn ang="0">
                  <a:pos x="214" y="142"/>
                </a:cxn>
                <a:cxn ang="0">
                  <a:pos x="231" y="117"/>
                </a:cxn>
                <a:cxn ang="0">
                  <a:pos x="250" y="93"/>
                </a:cxn>
                <a:cxn ang="0">
                  <a:pos x="287" y="46"/>
                </a:cxn>
                <a:cxn ang="0">
                  <a:pos x="326" y="0"/>
                </a:cxn>
                <a:cxn ang="0">
                  <a:pos x="333" y="5"/>
                </a:cxn>
              </a:cxnLst>
              <a:rect l="0" t="0" r="r" b="b"/>
              <a:pathLst>
                <a:path w="333" h="923">
                  <a:moveTo>
                    <a:pt x="333" y="5"/>
                  </a:moveTo>
                  <a:lnTo>
                    <a:pt x="293" y="52"/>
                  </a:lnTo>
                  <a:lnTo>
                    <a:pt x="257" y="99"/>
                  </a:lnTo>
                  <a:lnTo>
                    <a:pt x="239" y="122"/>
                  </a:lnTo>
                  <a:lnTo>
                    <a:pt x="222" y="147"/>
                  </a:lnTo>
                  <a:lnTo>
                    <a:pt x="190" y="197"/>
                  </a:lnTo>
                  <a:lnTo>
                    <a:pt x="161" y="249"/>
                  </a:lnTo>
                  <a:lnTo>
                    <a:pt x="135" y="303"/>
                  </a:lnTo>
                  <a:lnTo>
                    <a:pt x="110" y="358"/>
                  </a:lnTo>
                  <a:lnTo>
                    <a:pt x="90" y="413"/>
                  </a:lnTo>
                  <a:lnTo>
                    <a:pt x="72" y="472"/>
                  </a:lnTo>
                  <a:lnTo>
                    <a:pt x="55" y="531"/>
                  </a:lnTo>
                  <a:lnTo>
                    <a:pt x="41" y="592"/>
                  </a:lnTo>
                  <a:lnTo>
                    <a:pt x="29" y="655"/>
                  </a:lnTo>
                  <a:lnTo>
                    <a:pt x="21" y="720"/>
                  </a:lnTo>
                  <a:lnTo>
                    <a:pt x="14" y="786"/>
                  </a:lnTo>
                  <a:lnTo>
                    <a:pt x="12" y="820"/>
                  </a:lnTo>
                  <a:lnTo>
                    <a:pt x="10" y="855"/>
                  </a:lnTo>
                  <a:lnTo>
                    <a:pt x="9" y="923"/>
                  </a:lnTo>
                  <a:lnTo>
                    <a:pt x="0" y="923"/>
                  </a:lnTo>
                  <a:lnTo>
                    <a:pt x="1" y="855"/>
                  </a:lnTo>
                  <a:lnTo>
                    <a:pt x="3" y="820"/>
                  </a:lnTo>
                  <a:lnTo>
                    <a:pt x="5" y="786"/>
                  </a:lnTo>
                  <a:lnTo>
                    <a:pt x="12" y="720"/>
                  </a:lnTo>
                  <a:lnTo>
                    <a:pt x="20" y="654"/>
                  </a:lnTo>
                  <a:lnTo>
                    <a:pt x="32" y="591"/>
                  </a:lnTo>
                  <a:lnTo>
                    <a:pt x="46" y="530"/>
                  </a:lnTo>
                  <a:lnTo>
                    <a:pt x="63" y="469"/>
                  </a:lnTo>
                  <a:lnTo>
                    <a:pt x="81" y="411"/>
                  </a:lnTo>
                  <a:lnTo>
                    <a:pt x="102" y="353"/>
                  </a:lnTo>
                  <a:lnTo>
                    <a:pt x="127" y="298"/>
                  </a:lnTo>
                  <a:lnTo>
                    <a:pt x="153" y="245"/>
                  </a:lnTo>
                  <a:lnTo>
                    <a:pt x="182" y="192"/>
                  </a:lnTo>
                  <a:lnTo>
                    <a:pt x="214" y="142"/>
                  </a:lnTo>
                  <a:lnTo>
                    <a:pt x="231" y="117"/>
                  </a:lnTo>
                  <a:lnTo>
                    <a:pt x="250" y="93"/>
                  </a:lnTo>
                  <a:lnTo>
                    <a:pt x="287" y="46"/>
                  </a:lnTo>
                  <a:lnTo>
                    <a:pt x="326" y="0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27" name="Freeform 207"/>
            <p:cNvSpPr>
              <a:spLocks/>
            </p:cNvSpPr>
            <p:nvPr userDrawn="1"/>
          </p:nvSpPr>
          <p:spPr bwMode="auto">
            <a:xfrm>
              <a:off x="375" y="3799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5"/>
                </a:cxn>
                <a:cxn ang="0">
                  <a:pos x="0" y="0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7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543E3-F999-4C43-9FB1-C5F375F7409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31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6764D-664B-4BCF-9143-5C09A51467C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865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663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831E6F48-B500-40D9-AA9D-7C2B8170D6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 dirty="0" smtClean="0">
                <a:solidFill>
                  <a:srgbClr val="933C05"/>
                </a:solidFill>
              </a:rPr>
              <a:t>© 2009 Orlikoff Reinertsen </a:t>
            </a:r>
            <a:r>
              <a:rPr lang="en-US" dirty="0" err="1" smtClean="0">
                <a:solidFill>
                  <a:srgbClr val="933C05"/>
                </a:solidFill>
              </a:rPr>
              <a:t>Boardworks</a:t>
            </a:r>
            <a:r>
              <a:rPr lang="en-US" dirty="0" smtClean="0">
                <a:solidFill>
                  <a:srgbClr val="933C05"/>
                </a:solidFill>
              </a:rPr>
              <a:t> LLC</a:t>
            </a:r>
          </a:p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 dirty="0" smtClean="0">
                <a:solidFill>
                  <a:srgbClr val="933C05"/>
                </a:solidFill>
              </a:rPr>
              <a:t>www.ORBoardworks.com 866.991.3635</a:t>
            </a:r>
            <a:endParaRPr lang="en-US" dirty="0">
              <a:solidFill>
                <a:srgbClr val="933C0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63300"/>
                </a:solidFill>
              </a:defRPr>
            </a:lvl1pPr>
          </a:lstStyle>
          <a:p>
            <a:fld id="{984DD8F1-A725-4A62-83CE-BCDB276C941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2-13-2010 12-02-19 PM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95988" y="0"/>
            <a:ext cx="33520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25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5" y="808136"/>
            <a:ext cx="6495108" cy="3620363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651000" y="3821114"/>
            <a:ext cx="5349875" cy="4083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0">
                <a:solidFill>
                  <a:srgbClr val="00AEEF"/>
                </a:solidFill>
                <a:latin typeface="Cabin Bold"/>
                <a:cs typeface="Cabin Bold"/>
              </a:defRPr>
            </a:lvl1pPr>
          </a:lstStyle>
          <a:p>
            <a:pPr lvl="0"/>
            <a:r>
              <a:rPr lang="en-US" dirty="0" smtClean="0"/>
              <a:t>Event/Title Presenter Name Here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651000" y="4245810"/>
            <a:ext cx="6264275" cy="3120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0">
                <a:solidFill>
                  <a:srgbClr val="717073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 hasCustomPrompt="1"/>
          </p:nvPr>
        </p:nvSpPr>
        <p:spPr>
          <a:xfrm>
            <a:off x="1651000" y="4595648"/>
            <a:ext cx="5570538" cy="37633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1" baseline="0">
                <a:solidFill>
                  <a:srgbClr val="717073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June 5,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33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5135314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00AEEF"/>
                </a:solidFill>
                <a:latin typeface="Cabin Regular"/>
                <a:cs typeface="Cabin Regular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00AEE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3144" y="1600200"/>
            <a:ext cx="7993656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fld id="{4EBDF319-9836-5844-803B-28E653005CFF}" type="slidenum">
              <a:rPr lang="en-US" sz="1200">
                <a:solidFill>
                  <a:srgbClr val="00AEEF"/>
                </a:solidFill>
                <a:latin typeface="Cabin"/>
                <a:cs typeface="Cabin Regular"/>
              </a:rPr>
              <a:pPr defTabSz="457200"/>
              <a:t>‹#›</a:t>
            </a:fld>
            <a:endParaRPr lang="en-US" sz="1200" dirty="0">
              <a:solidFill>
                <a:srgbClr val="00AEEF"/>
              </a:solidFill>
              <a:latin typeface="Cabin"/>
              <a:cs typeface="Cabi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50452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5135314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00AEEF"/>
                </a:solidFill>
                <a:latin typeface="Cabin Regular"/>
                <a:cs typeface="Cabin Regular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00AEE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144" y="1600200"/>
            <a:ext cx="3981387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885043" y="1588968"/>
            <a:ext cx="3981387" cy="358546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1pPr>
            <a:lvl2pPr marL="742950" indent="-285750">
              <a:buFont typeface="Lucida Grande"/>
              <a:buChar char="»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3pPr>
            <a:lvl4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4pPr>
            <a:lvl5pPr>
              <a:defRPr sz="1400">
                <a:solidFill>
                  <a:srgbClr val="404040"/>
                </a:solidFill>
                <a:latin typeface="Cabin Regular"/>
                <a:cs typeface="Cabin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fld id="{4EBDF319-9836-5844-803B-28E653005CFF}" type="slidenum">
              <a:rPr lang="en-US" sz="1200">
                <a:solidFill>
                  <a:srgbClr val="00AEEF"/>
                </a:solidFill>
                <a:latin typeface="Cabin"/>
                <a:cs typeface="Cabin Regular"/>
              </a:rPr>
              <a:pPr defTabSz="457200"/>
              <a:t>‹#›</a:t>
            </a:fld>
            <a:endParaRPr lang="en-US" sz="1200" dirty="0">
              <a:solidFill>
                <a:srgbClr val="00AEEF"/>
              </a:solidFill>
              <a:latin typeface="Cabin"/>
              <a:cs typeface="Cabi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17050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5135314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00AEEF"/>
                </a:solidFill>
                <a:latin typeface="Cabin Regular"/>
                <a:cs typeface="Cabin Regular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00AEE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698625" y="1915076"/>
            <a:ext cx="4290230" cy="32176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latin typeface="Cabin Regular"/>
                <a:cs typeface="Cabin 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5115524" y="1915076"/>
            <a:ext cx="3237668" cy="32176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Cabin Regular"/>
                <a:cs typeface="Cabin Regular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fld id="{4EBDF319-9836-5844-803B-28E653005CFF}" type="slidenum">
              <a:rPr lang="en-US" sz="1200">
                <a:solidFill>
                  <a:srgbClr val="00AEEF"/>
                </a:solidFill>
                <a:latin typeface="Cabin"/>
                <a:cs typeface="Cabin Regular"/>
              </a:rPr>
              <a:pPr defTabSz="457200"/>
              <a:t>‹#›</a:t>
            </a:fld>
            <a:endParaRPr lang="en-US" sz="1200" dirty="0">
              <a:solidFill>
                <a:srgbClr val="00AEEF"/>
              </a:solidFill>
              <a:latin typeface="Cabin"/>
              <a:cs typeface="Cabi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580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4620" y="599703"/>
            <a:ext cx="5135314" cy="5026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0" i="0" cap="all">
                <a:solidFill>
                  <a:srgbClr val="00AEEF"/>
                </a:solidFill>
                <a:latin typeface="Cabin Regular"/>
                <a:cs typeface="Cabin Regular"/>
              </a:defRPr>
            </a:lvl1pPr>
          </a:lstStyle>
          <a:p>
            <a:r>
              <a:rPr lang="en-US" dirty="0" smtClean="0"/>
              <a:t>Primary 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4620" y="1102395"/>
            <a:ext cx="8458200" cy="0"/>
          </a:xfrm>
          <a:prstGeom prst="line">
            <a:avLst/>
          </a:prstGeom>
          <a:ln w="88900">
            <a:solidFill>
              <a:srgbClr val="00AEE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694620" y="2640724"/>
            <a:ext cx="2549915" cy="191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/>
          </p:nvPr>
        </p:nvSpPr>
        <p:spPr>
          <a:xfrm>
            <a:off x="3536106" y="2640724"/>
            <a:ext cx="2549915" cy="191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6369747" y="2640724"/>
            <a:ext cx="2549915" cy="191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679271" y="6488002"/>
            <a:ext cx="59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fld id="{4EBDF319-9836-5844-803B-28E653005CFF}" type="slidenum">
              <a:rPr lang="en-US" sz="1200">
                <a:solidFill>
                  <a:srgbClr val="00AEEF"/>
                </a:solidFill>
                <a:latin typeface="Cabin"/>
                <a:cs typeface="Cabin Regular"/>
              </a:rPr>
              <a:pPr defTabSz="457200"/>
              <a:t>‹#›</a:t>
            </a:fld>
            <a:endParaRPr lang="en-US" sz="1200" dirty="0">
              <a:solidFill>
                <a:srgbClr val="00AEEF"/>
              </a:solidFill>
              <a:latin typeface="Cabin"/>
              <a:cs typeface="Cabi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93366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 txBox="1">
            <a:spLocks/>
          </p:cNvSpPr>
          <p:nvPr userDrawn="1"/>
        </p:nvSpPr>
        <p:spPr bwMode="auto">
          <a:xfrm>
            <a:off x="8229600" y="6400800"/>
            <a:ext cx="609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457200" eaLnBrk="1" hangingPunct="1">
              <a:defRPr/>
            </a:pPr>
            <a:fld id="{BD2589E1-65F4-40EF-AD87-817D235E79E2}" type="slidenum">
              <a:rPr lang="en-US" sz="1100" smtClean="0">
                <a:solidFill>
                  <a:srgbClr val="1B2764"/>
                </a:solidFill>
                <a:cs typeface="Arial" pitchFamily="34" charset="0"/>
              </a:rPr>
              <a:pPr defTabSz="457200" eaLnBrk="1" hangingPunct="1">
                <a:defRPr/>
              </a:pPr>
              <a:t>‹#›</a:t>
            </a:fld>
            <a:endParaRPr lang="en-US" sz="1100" smtClean="0">
              <a:solidFill>
                <a:srgbClr val="1B2764"/>
              </a:solidFill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684" y="1104162"/>
            <a:ext cx="8028432" cy="623832"/>
          </a:xfrm>
          <a:prstGeom prst="rect">
            <a:avLst/>
          </a:prstGeom>
        </p:spPr>
        <p:txBody>
          <a:bodyPr/>
          <a:lstStyle>
            <a:lvl1pPr algn="l">
              <a:defRPr sz="3200" b="0" i="0">
                <a:solidFill>
                  <a:srgbClr val="A00068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686" y="1727994"/>
            <a:ext cx="8028430" cy="467773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600" b="0" i="0" baseline="0">
                <a:solidFill>
                  <a:srgbClr val="1B2764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5109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OptionB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44" cy="685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685512" y="1748118"/>
            <a:ext cx="7772977" cy="839041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512" y="2738438"/>
            <a:ext cx="6400511" cy="1753721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675505621"/>
              </p:ext>
            </p:extLst>
          </p:nvPr>
        </p:nvGraphicFramePr>
        <p:xfrm>
          <a:off x="277091" y="5244353"/>
          <a:ext cx="831273" cy="1368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Acrobat Document" r:id="rId4" imgW="2914286" imgH="4800000" progId="AcroExch.Document.7">
                  <p:embed/>
                </p:oleObj>
              </mc:Choice>
              <mc:Fallback>
                <p:oleObj name="Acrobat Document" r:id="rId4" imgW="2914286" imgH="480000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91" y="5244353"/>
                        <a:ext cx="831273" cy="1368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722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ADF07-88AF-4DB0-BB17-69D99BE8499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88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D3751-AE26-4D6C-BF52-531C157690AA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40212459"/>
              </p:ext>
            </p:extLst>
          </p:nvPr>
        </p:nvGraphicFramePr>
        <p:xfrm>
          <a:off x="277091" y="5244353"/>
          <a:ext cx="831273" cy="1368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Acrobat Document" r:id="rId3" imgW="2914286" imgH="4800000" progId="AcroExch.Document.7">
                  <p:embed/>
                </p:oleObj>
              </mc:Choice>
              <mc:Fallback>
                <p:oleObj name="Acrobat Document" r:id="rId3" imgW="2914286" imgH="480000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91" y="5244353"/>
                        <a:ext cx="831273" cy="1368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1728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5" y="4406713"/>
            <a:ext cx="7771534" cy="136291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5" y="2906526"/>
            <a:ext cx="7771534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10291" indent="0">
              <a:buNone/>
              <a:defRPr sz="1600"/>
            </a:lvl2pPr>
            <a:lvl3pPr marL="820583" indent="0">
              <a:buNone/>
              <a:defRPr sz="1400"/>
            </a:lvl3pPr>
            <a:lvl4pPr marL="1230874" indent="0">
              <a:buNone/>
              <a:defRPr sz="1300"/>
            </a:lvl4pPr>
            <a:lvl5pPr marL="1641165" indent="0">
              <a:buNone/>
              <a:defRPr sz="1300"/>
            </a:lvl5pPr>
            <a:lvl6pPr marL="2051456" indent="0">
              <a:buNone/>
              <a:defRPr sz="1300"/>
            </a:lvl6pPr>
            <a:lvl7pPr marL="2461748" indent="0">
              <a:buNone/>
              <a:defRPr sz="1300"/>
            </a:lvl7pPr>
            <a:lvl8pPr marL="2872039" indent="0">
              <a:buNone/>
              <a:defRPr sz="1300"/>
            </a:lvl8pPr>
            <a:lvl9pPr marL="328233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3230E-0927-47B6-8175-627F20408292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67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978" y="1823758"/>
            <a:ext cx="3968750" cy="402571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273" y="1823758"/>
            <a:ext cx="3968750" cy="402571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AE220-FEFA-46A2-9EAC-8C3258CCFFE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45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74544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5206"/>
            <a:ext cx="4039465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91" indent="0">
              <a:buNone/>
              <a:defRPr sz="1800" b="1"/>
            </a:lvl2pPr>
            <a:lvl3pPr marL="820583" indent="0">
              <a:buNone/>
              <a:defRPr sz="1600" b="1"/>
            </a:lvl3pPr>
            <a:lvl4pPr marL="1230874" indent="0">
              <a:buNone/>
              <a:defRPr sz="1400" b="1"/>
            </a:lvl4pPr>
            <a:lvl5pPr marL="1641165" indent="0">
              <a:buNone/>
              <a:defRPr sz="1400" b="1"/>
            </a:lvl5pPr>
            <a:lvl6pPr marL="2051456" indent="0">
              <a:buNone/>
              <a:defRPr sz="1400" b="1"/>
            </a:lvl6pPr>
            <a:lvl7pPr marL="2461748" indent="0">
              <a:buNone/>
              <a:defRPr sz="1400" b="1"/>
            </a:lvl7pPr>
            <a:lvl8pPr marL="2872039" indent="0">
              <a:buNone/>
              <a:defRPr sz="1400" b="1"/>
            </a:lvl8pPr>
            <a:lvl9pPr marL="3282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5343"/>
            <a:ext cx="4039465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3" y="1535206"/>
            <a:ext cx="4040909" cy="640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91" indent="0">
              <a:buNone/>
              <a:defRPr sz="1800" b="1"/>
            </a:lvl2pPr>
            <a:lvl3pPr marL="820583" indent="0">
              <a:buNone/>
              <a:defRPr sz="1600" b="1"/>
            </a:lvl3pPr>
            <a:lvl4pPr marL="1230874" indent="0">
              <a:buNone/>
              <a:defRPr sz="1400" b="1"/>
            </a:lvl4pPr>
            <a:lvl5pPr marL="1641165" indent="0">
              <a:buNone/>
              <a:defRPr sz="1400" b="1"/>
            </a:lvl5pPr>
            <a:lvl6pPr marL="2051456" indent="0">
              <a:buNone/>
              <a:defRPr sz="1400" b="1"/>
            </a:lvl6pPr>
            <a:lvl7pPr marL="2461748" indent="0">
              <a:buNone/>
              <a:defRPr sz="1400" b="1"/>
            </a:lvl7pPr>
            <a:lvl8pPr marL="2872039" indent="0">
              <a:buNone/>
              <a:defRPr sz="1400" b="1"/>
            </a:lvl8pPr>
            <a:lvl9pPr marL="3282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3" y="2175343"/>
            <a:ext cx="4040909" cy="39514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53581-22F6-42EC-95A6-CD9DACE9660D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071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264FA-FFB3-4296-B8EE-0F49D3804BCD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827182646"/>
              </p:ext>
            </p:extLst>
          </p:nvPr>
        </p:nvGraphicFramePr>
        <p:xfrm>
          <a:off x="277091" y="5244353"/>
          <a:ext cx="831273" cy="1368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Acrobat Document" r:id="rId3" imgW="2914286" imgH="4800000" progId="AcroExch.Document.7">
                  <p:embed/>
                </p:oleObj>
              </mc:Choice>
              <mc:Fallback>
                <p:oleObj name="Acrobat Document" r:id="rId3" imgW="2914286" imgH="480000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91" y="5244353"/>
                        <a:ext cx="831273" cy="1368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5339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9D1A6-5998-4B48-9BD6-D336A98D5C7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840810999"/>
              </p:ext>
            </p:extLst>
          </p:nvPr>
        </p:nvGraphicFramePr>
        <p:xfrm>
          <a:off x="277091" y="5244353"/>
          <a:ext cx="831273" cy="1368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Acrobat Document" r:id="rId3" imgW="2914286" imgH="4800000" progId="AcroExch.Document.7">
                  <p:embed/>
                </p:oleObj>
              </mc:Choice>
              <mc:Fallback>
                <p:oleObj name="Acrobat Document" r:id="rId3" imgW="2914286" imgH="480000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91" y="5244353"/>
                        <a:ext cx="831273" cy="1368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59229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73144"/>
            <a:ext cx="3007591" cy="116261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73144"/>
            <a:ext cx="5111750" cy="585367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89" y="1435755"/>
            <a:ext cx="3007591" cy="4691062"/>
          </a:xfrm>
        </p:spPr>
        <p:txBody>
          <a:bodyPr/>
          <a:lstStyle>
            <a:lvl1pPr marL="0" indent="0">
              <a:buNone/>
              <a:defRPr sz="1300"/>
            </a:lvl1pPr>
            <a:lvl2pPr marL="410291" indent="0">
              <a:buNone/>
              <a:defRPr sz="1100"/>
            </a:lvl2pPr>
            <a:lvl3pPr marL="820583" indent="0">
              <a:buNone/>
              <a:defRPr sz="900"/>
            </a:lvl3pPr>
            <a:lvl4pPr marL="1230874" indent="0">
              <a:buNone/>
              <a:defRPr sz="800"/>
            </a:lvl4pPr>
            <a:lvl5pPr marL="1641165" indent="0">
              <a:buNone/>
              <a:defRPr sz="800"/>
            </a:lvl5pPr>
            <a:lvl6pPr marL="2051456" indent="0">
              <a:buNone/>
              <a:defRPr sz="800"/>
            </a:lvl6pPr>
            <a:lvl7pPr marL="2461748" indent="0">
              <a:buNone/>
              <a:defRPr sz="800"/>
            </a:lvl7pPr>
            <a:lvl8pPr marL="2872039" indent="0">
              <a:buNone/>
              <a:defRPr sz="800"/>
            </a:lvl8pPr>
            <a:lvl9pPr marL="3282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CB12A-F54B-4498-ABFF-B654E24D98D0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1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32" y="4800321"/>
            <a:ext cx="5486977" cy="56729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32" y="612122"/>
            <a:ext cx="5486977" cy="4115360"/>
          </a:xfrm>
        </p:spPr>
        <p:txBody>
          <a:bodyPr/>
          <a:lstStyle>
            <a:lvl1pPr marL="0" indent="0">
              <a:buNone/>
              <a:defRPr sz="2900"/>
            </a:lvl1pPr>
            <a:lvl2pPr marL="410291" indent="0">
              <a:buNone/>
              <a:defRPr sz="2500"/>
            </a:lvl2pPr>
            <a:lvl3pPr marL="820583" indent="0">
              <a:buNone/>
              <a:defRPr sz="2200"/>
            </a:lvl3pPr>
            <a:lvl4pPr marL="1230874" indent="0">
              <a:buNone/>
              <a:defRPr sz="1800"/>
            </a:lvl4pPr>
            <a:lvl5pPr marL="1641165" indent="0">
              <a:buNone/>
              <a:defRPr sz="1800"/>
            </a:lvl5pPr>
            <a:lvl6pPr marL="2051456" indent="0">
              <a:buNone/>
              <a:defRPr sz="1800"/>
            </a:lvl6pPr>
            <a:lvl7pPr marL="2461748" indent="0">
              <a:buNone/>
              <a:defRPr sz="1800"/>
            </a:lvl7pPr>
            <a:lvl8pPr marL="2872039" indent="0">
              <a:buNone/>
              <a:defRPr sz="1800"/>
            </a:lvl8pPr>
            <a:lvl9pPr marL="3282330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32" y="5367618"/>
            <a:ext cx="5486977" cy="804022"/>
          </a:xfrm>
        </p:spPr>
        <p:txBody>
          <a:bodyPr/>
          <a:lstStyle>
            <a:lvl1pPr marL="0" indent="0">
              <a:buNone/>
              <a:defRPr sz="1300"/>
            </a:lvl1pPr>
            <a:lvl2pPr marL="410291" indent="0">
              <a:buNone/>
              <a:defRPr sz="1100"/>
            </a:lvl2pPr>
            <a:lvl3pPr marL="820583" indent="0">
              <a:buNone/>
              <a:defRPr sz="900"/>
            </a:lvl3pPr>
            <a:lvl4pPr marL="1230874" indent="0">
              <a:buNone/>
              <a:defRPr sz="800"/>
            </a:lvl4pPr>
            <a:lvl5pPr marL="1641165" indent="0">
              <a:buNone/>
              <a:defRPr sz="800"/>
            </a:lvl5pPr>
            <a:lvl6pPr marL="2051456" indent="0">
              <a:buNone/>
              <a:defRPr sz="800"/>
            </a:lvl6pPr>
            <a:lvl7pPr marL="2461748" indent="0">
              <a:buNone/>
              <a:defRPr sz="800"/>
            </a:lvl7pPr>
            <a:lvl8pPr marL="2872039" indent="0">
              <a:buNone/>
              <a:defRPr sz="800"/>
            </a:lvl8pPr>
            <a:lvl9pPr marL="3282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33F43-7B2F-4417-B223-EB94AEA56790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8954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4B6BD-FADC-44AE-9DDE-79B209693C4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4621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012" y="771806"/>
            <a:ext cx="2019011" cy="50776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977" y="771806"/>
            <a:ext cx="5918489" cy="50776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FC35B-404E-4AED-8B43-EAFBE9FDDE04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3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2D6C9-D08D-40AF-83FD-9EE8240DCB1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1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C1B35-6056-4822-8727-E02B99957C3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4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C3D91-ED0A-4D86-B55F-C9E5BABB1B3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55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06F2A1-B5D0-40A5-A463-E1EE862CB4D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86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334D1-B9AA-4F26-90BA-A85D0CCE703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67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7B8D1-4216-45BC-A5B6-AD47AB2A0A5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92EB3-933B-498E-AF99-7E53C9E8279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02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3D6C92-4714-4560-8B15-759A55A616D0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153400" y="6096000"/>
            <a:ext cx="762000" cy="533400"/>
            <a:chOff x="166" y="3729"/>
            <a:chExt cx="506" cy="430"/>
          </a:xfrm>
        </p:grpSpPr>
        <p:sp>
          <p:nvSpPr>
            <p:cNvPr id="9224" name="Freeform 8"/>
            <p:cNvSpPr>
              <a:spLocks/>
            </p:cNvSpPr>
            <p:nvPr userDrawn="1"/>
          </p:nvSpPr>
          <p:spPr bwMode="auto">
            <a:xfrm>
              <a:off x="333" y="3929"/>
              <a:ext cx="1" cy="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9" y="0"/>
                </a:cxn>
                <a:cxn ang="0">
                  <a:pos x="9" y="9"/>
                </a:cxn>
                <a:cxn ang="0">
                  <a:pos x="0" y="10"/>
                </a:cxn>
                <a:cxn ang="0">
                  <a:pos x="0" y="1"/>
                </a:cxn>
              </a:cxnLst>
              <a:rect l="0" t="0" r="r" b="b"/>
              <a:pathLst>
                <a:path w="9" h="10">
                  <a:moveTo>
                    <a:pt x="0" y="1"/>
                  </a:moveTo>
                  <a:lnTo>
                    <a:pt x="9" y="0"/>
                  </a:lnTo>
                  <a:lnTo>
                    <a:pt x="9" y="9"/>
                  </a:lnTo>
                  <a:lnTo>
                    <a:pt x="0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25" name="Freeform 9"/>
            <p:cNvSpPr>
              <a:spLocks/>
            </p:cNvSpPr>
            <p:nvPr userDrawn="1"/>
          </p:nvSpPr>
          <p:spPr bwMode="auto">
            <a:xfrm>
              <a:off x="418" y="3730"/>
              <a:ext cx="218" cy="102"/>
            </a:xfrm>
            <a:custGeom>
              <a:avLst/>
              <a:gdLst/>
              <a:ahLst/>
              <a:cxnLst>
                <a:cxn ang="0">
                  <a:pos x="63" y="58"/>
                </a:cxn>
                <a:cxn ang="0">
                  <a:pos x="191" y="29"/>
                </a:cxn>
                <a:cxn ang="0">
                  <a:pos x="323" y="10"/>
                </a:cxn>
                <a:cxn ang="0">
                  <a:pos x="461" y="1"/>
                </a:cxn>
                <a:cxn ang="0">
                  <a:pos x="614" y="1"/>
                </a:cxn>
                <a:cxn ang="0">
                  <a:pos x="778" y="14"/>
                </a:cxn>
                <a:cxn ang="0">
                  <a:pos x="943" y="39"/>
                </a:cxn>
                <a:cxn ang="0">
                  <a:pos x="1109" y="78"/>
                </a:cxn>
                <a:cxn ang="0">
                  <a:pos x="1247" y="119"/>
                </a:cxn>
                <a:cxn ang="0">
                  <a:pos x="1295" y="121"/>
                </a:cxn>
                <a:cxn ang="0">
                  <a:pos x="1314" y="110"/>
                </a:cxn>
                <a:cxn ang="0">
                  <a:pos x="1356" y="67"/>
                </a:cxn>
                <a:cxn ang="0">
                  <a:pos x="1393" y="23"/>
                </a:cxn>
                <a:cxn ang="0">
                  <a:pos x="1419" y="9"/>
                </a:cxn>
                <a:cxn ang="0">
                  <a:pos x="1456" y="17"/>
                </a:cxn>
                <a:cxn ang="0">
                  <a:pos x="1463" y="30"/>
                </a:cxn>
                <a:cxn ang="0">
                  <a:pos x="1467" y="129"/>
                </a:cxn>
                <a:cxn ang="0">
                  <a:pos x="1474" y="274"/>
                </a:cxn>
                <a:cxn ang="0">
                  <a:pos x="1496" y="485"/>
                </a:cxn>
                <a:cxn ang="0">
                  <a:pos x="1527" y="658"/>
                </a:cxn>
                <a:cxn ang="0">
                  <a:pos x="1529" y="687"/>
                </a:cxn>
                <a:cxn ang="0">
                  <a:pos x="1520" y="701"/>
                </a:cxn>
                <a:cxn ang="0">
                  <a:pos x="1494" y="714"/>
                </a:cxn>
                <a:cxn ang="0">
                  <a:pos x="1462" y="713"/>
                </a:cxn>
                <a:cxn ang="0">
                  <a:pos x="1443" y="686"/>
                </a:cxn>
                <a:cxn ang="0">
                  <a:pos x="1408" y="608"/>
                </a:cxn>
                <a:cxn ang="0">
                  <a:pos x="1348" y="509"/>
                </a:cxn>
                <a:cxn ang="0">
                  <a:pos x="1271" y="413"/>
                </a:cxn>
                <a:cxn ang="0">
                  <a:pos x="1184" y="331"/>
                </a:cxn>
                <a:cxn ang="0">
                  <a:pos x="1087" y="263"/>
                </a:cxn>
                <a:cxn ang="0">
                  <a:pos x="978" y="209"/>
                </a:cxn>
                <a:cxn ang="0">
                  <a:pos x="860" y="168"/>
                </a:cxn>
                <a:cxn ang="0">
                  <a:pos x="733" y="141"/>
                </a:cxn>
                <a:cxn ang="0">
                  <a:pos x="594" y="127"/>
                </a:cxn>
                <a:cxn ang="0">
                  <a:pos x="426" y="128"/>
                </a:cxn>
                <a:cxn ang="0">
                  <a:pos x="332" y="140"/>
                </a:cxn>
                <a:cxn ang="0">
                  <a:pos x="243" y="157"/>
                </a:cxn>
                <a:cxn ang="0">
                  <a:pos x="155" y="182"/>
                </a:cxn>
              </a:cxnLst>
              <a:rect l="0" t="0" r="r" b="b"/>
              <a:pathLst>
                <a:path w="1529" h="716">
                  <a:moveTo>
                    <a:pt x="0" y="76"/>
                  </a:moveTo>
                  <a:lnTo>
                    <a:pt x="63" y="58"/>
                  </a:lnTo>
                  <a:lnTo>
                    <a:pt x="126" y="43"/>
                  </a:lnTo>
                  <a:lnTo>
                    <a:pt x="191" y="29"/>
                  </a:lnTo>
                  <a:lnTo>
                    <a:pt x="256" y="19"/>
                  </a:lnTo>
                  <a:lnTo>
                    <a:pt x="323" y="10"/>
                  </a:lnTo>
                  <a:lnTo>
                    <a:pt x="391" y="4"/>
                  </a:lnTo>
                  <a:lnTo>
                    <a:pt x="461" y="1"/>
                  </a:lnTo>
                  <a:lnTo>
                    <a:pt x="531" y="0"/>
                  </a:lnTo>
                  <a:lnTo>
                    <a:pt x="614" y="1"/>
                  </a:lnTo>
                  <a:lnTo>
                    <a:pt x="695" y="6"/>
                  </a:lnTo>
                  <a:lnTo>
                    <a:pt x="778" y="14"/>
                  </a:lnTo>
                  <a:lnTo>
                    <a:pt x="860" y="26"/>
                  </a:lnTo>
                  <a:lnTo>
                    <a:pt x="943" y="39"/>
                  </a:lnTo>
                  <a:lnTo>
                    <a:pt x="1027" y="58"/>
                  </a:lnTo>
                  <a:lnTo>
                    <a:pt x="1109" y="78"/>
                  </a:lnTo>
                  <a:lnTo>
                    <a:pt x="1193" y="102"/>
                  </a:lnTo>
                  <a:lnTo>
                    <a:pt x="1247" y="119"/>
                  </a:lnTo>
                  <a:lnTo>
                    <a:pt x="1277" y="125"/>
                  </a:lnTo>
                  <a:lnTo>
                    <a:pt x="1295" y="121"/>
                  </a:lnTo>
                  <a:lnTo>
                    <a:pt x="1305" y="117"/>
                  </a:lnTo>
                  <a:lnTo>
                    <a:pt x="1314" y="110"/>
                  </a:lnTo>
                  <a:lnTo>
                    <a:pt x="1334" y="92"/>
                  </a:lnTo>
                  <a:lnTo>
                    <a:pt x="1356" y="67"/>
                  </a:lnTo>
                  <a:lnTo>
                    <a:pt x="1375" y="42"/>
                  </a:lnTo>
                  <a:lnTo>
                    <a:pt x="1393" y="23"/>
                  </a:lnTo>
                  <a:lnTo>
                    <a:pt x="1407" y="12"/>
                  </a:lnTo>
                  <a:lnTo>
                    <a:pt x="1419" y="9"/>
                  </a:lnTo>
                  <a:lnTo>
                    <a:pt x="1442" y="10"/>
                  </a:lnTo>
                  <a:lnTo>
                    <a:pt x="1456" y="17"/>
                  </a:lnTo>
                  <a:lnTo>
                    <a:pt x="1460" y="21"/>
                  </a:lnTo>
                  <a:lnTo>
                    <a:pt x="1463" y="30"/>
                  </a:lnTo>
                  <a:lnTo>
                    <a:pt x="1466" y="57"/>
                  </a:lnTo>
                  <a:lnTo>
                    <a:pt x="1467" y="129"/>
                  </a:lnTo>
                  <a:lnTo>
                    <a:pt x="1469" y="202"/>
                  </a:lnTo>
                  <a:lnTo>
                    <a:pt x="1474" y="274"/>
                  </a:lnTo>
                  <a:lnTo>
                    <a:pt x="1479" y="345"/>
                  </a:lnTo>
                  <a:lnTo>
                    <a:pt x="1496" y="485"/>
                  </a:lnTo>
                  <a:lnTo>
                    <a:pt x="1520" y="621"/>
                  </a:lnTo>
                  <a:lnTo>
                    <a:pt x="1527" y="658"/>
                  </a:lnTo>
                  <a:lnTo>
                    <a:pt x="1529" y="678"/>
                  </a:lnTo>
                  <a:lnTo>
                    <a:pt x="1529" y="687"/>
                  </a:lnTo>
                  <a:lnTo>
                    <a:pt x="1526" y="694"/>
                  </a:lnTo>
                  <a:lnTo>
                    <a:pt x="1520" y="701"/>
                  </a:lnTo>
                  <a:lnTo>
                    <a:pt x="1512" y="706"/>
                  </a:lnTo>
                  <a:lnTo>
                    <a:pt x="1494" y="714"/>
                  </a:lnTo>
                  <a:lnTo>
                    <a:pt x="1470" y="716"/>
                  </a:lnTo>
                  <a:lnTo>
                    <a:pt x="1462" y="713"/>
                  </a:lnTo>
                  <a:lnTo>
                    <a:pt x="1453" y="703"/>
                  </a:lnTo>
                  <a:lnTo>
                    <a:pt x="1443" y="686"/>
                  </a:lnTo>
                  <a:lnTo>
                    <a:pt x="1432" y="661"/>
                  </a:lnTo>
                  <a:lnTo>
                    <a:pt x="1408" y="608"/>
                  </a:lnTo>
                  <a:lnTo>
                    <a:pt x="1382" y="561"/>
                  </a:lnTo>
                  <a:lnTo>
                    <a:pt x="1348" y="509"/>
                  </a:lnTo>
                  <a:lnTo>
                    <a:pt x="1311" y="460"/>
                  </a:lnTo>
                  <a:lnTo>
                    <a:pt x="1271" y="413"/>
                  </a:lnTo>
                  <a:lnTo>
                    <a:pt x="1229" y="371"/>
                  </a:lnTo>
                  <a:lnTo>
                    <a:pt x="1184" y="331"/>
                  </a:lnTo>
                  <a:lnTo>
                    <a:pt x="1136" y="296"/>
                  </a:lnTo>
                  <a:lnTo>
                    <a:pt x="1087" y="263"/>
                  </a:lnTo>
                  <a:lnTo>
                    <a:pt x="1033" y="234"/>
                  </a:lnTo>
                  <a:lnTo>
                    <a:pt x="978" y="209"/>
                  </a:lnTo>
                  <a:lnTo>
                    <a:pt x="920" y="186"/>
                  </a:lnTo>
                  <a:lnTo>
                    <a:pt x="860" y="168"/>
                  </a:lnTo>
                  <a:lnTo>
                    <a:pt x="798" y="152"/>
                  </a:lnTo>
                  <a:lnTo>
                    <a:pt x="733" y="141"/>
                  </a:lnTo>
                  <a:lnTo>
                    <a:pt x="666" y="132"/>
                  </a:lnTo>
                  <a:lnTo>
                    <a:pt x="594" y="127"/>
                  </a:lnTo>
                  <a:lnTo>
                    <a:pt x="522" y="125"/>
                  </a:lnTo>
                  <a:lnTo>
                    <a:pt x="426" y="128"/>
                  </a:lnTo>
                  <a:lnTo>
                    <a:pt x="378" y="133"/>
                  </a:lnTo>
                  <a:lnTo>
                    <a:pt x="332" y="140"/>
                  </a:lnTo>
                  <a:lnTo>
                    <a:pt x="287" y="148"/>
                  </a:lnTo>
                  <a:lnTo>
                    <a:pt x="243" y="157"/>
                  </a:lnTo>
                  <a:lnTo>
                    <a:pt x="198" y="168"/>
                  </a:lnTo>
                  <a:lnTo>
                    <a:pt x="155" y="182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26" name="Freeform 10"/>
            <p:cNvSpPr>
              <a:spLocks/>
            </p:cNvSpPr>
            <p:nvPr userDrawn="1"/>
          </p:nvSpPr>
          <p:spPr bwMode="auto">
            <a:xfrm>
              <a:off x="167" y="3729"/>
              <a:ext cx="415" cy="429"/>
            </a:xfrm>
            <a:custGeom>
              <a:avLst/>
              <a:gdLst/>
              <a:ahLst/>
              <a:cxnLst>
                <a:cxn ang="0">
                  <a:pos x="2907" y="2954"/>
                </a:cxn>
                <a:cxn ang="0">
                  <a:pos x="2892" y="2993"/>
                </a:cxn>
                <a:cxn ang="0">
                  <a:pos x="2742" y="3003"/>
                </a:cxn>
                <a:cxn ang="0">
                  <a:pos x="2495" y="2970"/>
                </a:cxn>
                <a:cxn ang="0">
                  <a:pos x="2214" y="2853"/>
                </a:cxn>
                <a:cxn ang="0">
                  <a:pos x="1946" y="2648"/>
                </a:cxn>
                <a:cxn ang="0">
                  <a:pos x="1671" y="2351"/>
                </a:cxn>
                <a:cxn ang="0">
                  <a:pos x="1292" y="1805"/>
                </a:cxn>
                <a:cxn ang="0">
                  <a:pos x="1173" y="1397"/>
                </a:cxn>
                <a:cxn ang="0">
                  <a:pos x="1426" y="1331"/>
                </a:cxn>
                <a:cxn ang="0">
                  <a:pos x="1584" y="1216"/>
                </a:cxn>
                <a:cxn ang="0">
                  <a:pos x="1676" y="1069"/>
                </a:cxn>
                <a:cxn ang="0">
                  <a:pos x="1714" y="919"/>
                </a:cxn>
                <a:cxn ang="0">
                  <a:pos x="1709" y="671"/>
                </a:cxn>
                <a:cxn ang="0">
                  <a:pos x="1620" y="419"/>
                </a:cxn>
                <a:cxn ang="0">
                  <a:pos x="1521" y="288"/>
                </a:cxn>
                <a:cxn ang="0">
                  <a:pos x="1345" y="162"/>
                </a:cxn>
                <a:cxn ang="0">
                  <a:pos x="1199" y="119"/>
                </a:cxn>
                <a:cxn ang="0">
                  <a:pos x="996" y="116"/>
                </a:cxn>
                <a:cxn ang="0">
                  <a:pos x="837" y="156"/>
                </a:cxn>
                <a:cxn ang="0">
                  <a:pos x="767" y="217"/>
                </a:cxn>
                <a:cxn ang="0">
                  <a:pos x="738" y="464"/>
                </a:cxn>
                <a:cxn ang="0">
                  <a:pos x="722" y="848"/>
                </a:cxn>
                <a:cxn ang="0">
                  <a:pos x="649" y="1296"/>
                </a:cxn>
                <a:cxn ang="0">
                  <a:pos x="639" y="1539"/>
                </a:cxn>
                <a:cxn ang="0">
                  <a:pos x="708" y="1929"/>
                </a:cxn>
                <a:cxn ang="0">
                  <a:pos x="735" y="2541"/>
                </a:cxn>
                <a:cxn ang="0">
                  <a:pos x="774" y="2721"/>
                </a:cxn>
                <a:cxn ang="0">
                  <a:pos x="868" y="2796"/>
                </a:cxn>
                <a:cxn ang="0">
                  <a:pos x="1025" y="2836"/>
                </a:cxn>
                <a:cxn ang="0">
                  <a:pos x="1045" y="2893"/>
                </a:cxn>
                <a:cxn ang="0">
                  <a:pos x="509" y="2869"/>
                </a:cxn>
                <a:cxn ang="0">
                  <a:pos x="80" y="2901"/>
                </a:cxn>
                <a:cxn ang="0">
                  <a:pos x="54" y="2852"/>
                </a:cxn>
                <a:cxn ang="0">
                  <a:pos x="145" y="2787"/>
                </a:cxn>
                <a:cxn ang="0">
                  <a:pos x="255" y="2728"/>
                </a:cxn>
                <a:cxn ang="0">
                  <a:pos x="308" y="2630"/>
                </a:cxn>
                <a:cxn ang="0">
                  <a:pos x="333" y="2243"/>
                </a:cxn>
                <a:cxn ang="0">
                  <a:pos x="328" y="649"/>
                </a:cxn>
                <a:cxn ang="0">
                  <a:pos x="295" y="277"/>
                </a:cxn>
                <a:cxn ang="0">
                  <a:pos x="251" y="190"/>
                </a:cxn>
                <a:cxn ang="0">
                  <a:pos x="148" y="153"/>
                </a:cxn>
                <a:cxn ang="0">
                  <a:pos x="2" y="106"/>
                </a:cxn>
                <a:cxn ang="0">
                  <a:pos x="14" y="52"/>
                </a:cxn>
                <a:cxn ang="0">
                  <a:pos x="156" y="56"/>
                </a:cxn>
                <a:cxn ang="0">
                  <a:pos x="492" y="57"/>
                </a:cxn>
                <a:cxn ang="0">
                  <a:pos x="1143" y="0"/>
                </a:cxn>
                <a:cxn ang="0">
                  <a:pos x="1454" y="30"/>
                </a:cxn>
                <a:cxn ang="0">
                  <a:pos x="1754" y="140"/>
                </a:cxn>
                <a:cxn ang="0">
                  <a:pos x="1953" y="296"/>
                </a:cxn>
                <a:cxn ang="0">
                  <a:pos x="2064" y="458"/>
                </a:cxn>
                <a:cxn ang="0">
                  <a:pos x="2122" y="646"/>
                </a:cxn>
                <a:cxn ang="0">
                  <a:pos x="2126" y="863"/>
                </a:cxn>
                <a:cxn ang="0">
                  <a:pos x="2071" y="1058"/>
                </a:cxn>
                <a:cxn ang="0">
                  <a:pos x="1912" y="1270"/>
                </a:cxn>
                <a:cxn ang="0">
                  <a:pos x="1732" y="1394"/>
                </a:cxn>
                <a:cxn ang="0">
                  <a:pos x="1684" y="1717"/>
                </a:cxn>
                <a:cxn ang="0">
                  <a:pos x="2032" y="2236"/>
                </a:cxn>
                <a:cxn ang="0">
                  <a:pos x="2326" y="2583"/>
                </a:cxn>
                <a:cxn ang="0">
                  <a:pos x="2508" y="2740"/>
                </a:cxn>
                <a:cxn ang="0">
                  <a:pos x="2813" y="2908"/>
                </a:cxn>
              </a:cxnLst>
              <a:rect l="0" t="0" r="r" b="b"/>
              <a:pathLst>
                <a:path w="2908" h="3003">
                  <a:moveTo>
                    <a:pt x="2813" y="2908"/>
                  </a:moveTo>
                  <a:lnTo>
                    <a:pt x="2855" y="2920"/>
                  </a:lnTo>
                  <a:lnTo>
                    <a:pt x="2884" y="2933"/>
                  </a:lnTo>
                  <a:lnTo>
                    <a:pt x="2902" y="2948"/>
                  </a:lnTo>
                  <a:lnTo>
                    <a:pt x="2907" y="2954"/>
                  </a:lnTo>
                  <a:lnTo>
                    <a:pt x="2908" y="2962"/>
                  </a:lnTo>
                  <a:lnTo>
                    <a:pt x="2906" y="2978"/>
                  </a:lnTo>
                  <a:lnTo>
                    <a:pt x="2902" y="2985"/>
                  </a:lnTo>
                  <a:lnTo>
                    <a:pt x="2898" y="2990"/>
                  </a:lnTo>
                  <a:lnTo>
                    <a:pt x="2892" y="2993"/>
                  </a:lnTo>
                  <a:lnTo>
                    <a:pt x="2885" y="2997"/>
                  </a:lnTo>
                  <a:lnTo>
                    <a:pt x="2867" y="2999"/>
                  </a:lnTo>
                  <a:lnTo>
                    <a:pt x="2838" y="2999"/>
                  </a:lnTo>
                  <a:lnTo>
                    <a:pt x="2797" y="3001"/>
                  </a:lnTo>
                  <a:lnTo>
                    <a:pt x="2742" y="3003"/>
                  </a:lnTo>
                  <a:lnTo>
                    <a:pt x="2659" y="3000"/>
                  </a:lnTo>
                  <a:lnTo>
                    <a:pt x="2617" y="2995"/>
                  </a:lnTo>
                  <a:lnTo>
                    <a:pt x="2576" y="2989"/>
                  </a:lnTo>
                  <a:lnTo>
                    <a:pt x="2536" y="2981"/>
                  </a:lnTo>
                  <a:lnTo>
                    <a:pt x="2495" y="2970"/>
                  </a:lnTo>
                  <a:lnTo>
                    <a:pt x="2454" y="2958"/>
                  </a:lnTo>
                  <a:lnTo>
                    <a:pt x="2413" y="2944"/>
                  </a:lnTo>
                  <a:lnTo>
                    <a:pt x="2381" y="2932"/>
                  </a:lnTo>
                  <a:lnTo>
                    <a:pt x="2305" y="2897"/>
                  </a:lnTo>
                  <a:lnTo>
                    <a:pt x="2214" y="2853"/>
                  </a:lnTo>
                  <a:lnTo>
                    <a:pt x="2174" y="2828"/>
                  </a:lnTo>
                  <a:lnTo>
                    <a:pt x="2141" y="2803"/>
                  </a:lnTo>
                  <a:lnTo>
                    <a:pt x="2047" y="2728"/>
                  </a:lnTo>
                  <a:lnTo>
                    <a:pt x="1966" y="2665"/>
                  </a:lnTo>
                  <a:lnTo>
                    <a:pt x="1946" y="2648"/>
                  </a:lnTo>
                  <a:lnTo>
                    <a:pt x="1901" y="2604"/>
                  </a:lnTo>
                  <a:lnTo>
                    <a:pt x="1856" y="2560"/>
                  </a:lnTo>
                  <a:lnTo>
                    <a:pt x="1809" y="2512"/>
                  </a:lnTo>
                  <a:lnTo>
                    <a:pt x="1764" y="2461"/>
                  </a:lnTo>
                  <a:lnTo>
                    <a:pt x="1671" y="2351"/>
                  </a:lnTo>
                  <a:lnTo>
                    <a:pt x="1577" y="2231"/>
                  </a:lnTo>
                  <a:lnTo>
                    <a:pt x="1483" y="2100"/>
                  </a:lnTo>
                  <a:lnTo>
                    <a:pt x="1436" y="2030"/>
                  </a:lnTo>
                  <a:lnTo>
                    <a:pt x="1388" y="1958"/>
                  </a:lnTo>
                  <a:lnTo>
                    <a:pt x="1292" y="1805"/>
                  </a:lnTo>
                  <a:lnTo>
                    <a:pt x="1196" y="1641"/>
                  </a:lnTo>
                  <a:lnTo>
                    <a:pt x="1190" y="1630"/>
                  </a:lnTo>
                  <a:lnTo>
                    <a:pt x="1187" y="1616"/>
                  </a:lnTo>
                  <a:lnTo>
                    <a:pt x="1179" y="1591"/>
                  </a:lnTo>
                  <a:lnTo>
                    <a:pt x="1173" y="1397"/>
                  </a:lnTo>
                  <a:lnTo>
                    <a:pt x="1230" y="1389"/>
                  </a:lnTo>
                  <a:lnTo>
                    <a:pt x="1283" y="1379"/>
                  </a:lnTo>
                  <a:lnTo>
                    <a:pt x="1334" y="1367"/>
                  </a:lnTo>
                  <a:lnTo>
                    <a:pt x="1382" y="1351"/>
                  </a:lnTo>
                  <a:lnTo>
                    <a:pt x="1426" y="1331"/>
                  </a:lnTo>
                  <a:lnTo>
                    <a:pt x="1468" y="1310"/>
                  </a:lnTo>
                  <a:lnTo>
                    <a:pt x="1506" y="1285"/>
                  </a:lnTo>
                  <a:lnTo>
                    <a:pt x="1542" y="1256"/>
                  </a:lnTo>
                  <a:lnTo>
                    <a:pt x="1564" y="1237"/>
                  </a:lnTo>
                  <a:lnTo>
                    <a:pt x="1584" y="1216"/>
                  </a:lnTo>
                  <a:lnTo>
                    <a:pt x="1620" y="1171"/>
                  </a:lnTo>
                  <a:lnTo>
                    <a:pt x="1636" y="1147"/>
                  </a:lnTo>
                  <a:lnTo>
                    <a:pt x="1651" y="1122"/>
                  </a:lnTo>
                  <a:lnTo>
                    <a:pt x="1663" y="1096"/>
                  </a:lnTo>
                  <a:lnTo>
                    <a:pt x="1676" y="1069"/>
                  </a:lnTo>
                  <a:lnTo>
                    <a:pt x="1686" y="1041"/>
                  </a:lnTo>
                  <a:lnTo>
                    <a:pt x="1695" y="1012"/>
                  </a:lnTo>
                  <a:lnTo>
                    <a:pt x="1703" y="981"/>
                  </a:lnTo>
                  <a:lnTo>
                    <a:pt x="1709" y="951"/>
                  </a:lnTo>
                  <a:lnTo>
                    <a:pt x="1714" y="919"/>
                  </a:lnTo>
                  <a:lnTo>
                    <a:pt x="1718" y="886"/>
                  </a:lnTo>
                  <a:lnTo>
                    <a:pt x="1720" y="851"/>
                  </a:lnTo>
                  <a:lnTo>
                    <a:pt x="1720" y="816"/>
                  </a:lnTo>
                  <a:lnTo>
                    <a:pt x="1718" y="742"/>
                  </a:lnTo>
                  <a:lnTo>
                    <a:pt x="1709" y="671"/>
                  </a:lnTo>
                  <a:lnTo>
                    <a:pt x="1703" y="637"/>
                  </a:lnTo>
                  <a:lnTo>
                    <a:pt x="1695" y="603"/>
                  </a:lnTo>
                  <a:lnTo>
                    <a:pt x="1676" y="539"/>
                  </a:lnTo>
                  <a:lnTo>
                    <a:pt x="1651" y="478"/>
                  </a:lnTo>
                  <a:lnTo>
                    <a:pt x="1620" y="419"/>
                  </a:lnTo>
                  <a:lnTo>
                    <a:pt x="1603" y="391"/>
                  </a:lnTo>
                  <a:lnTo>
                    <a:pt x="1584" y="365"/>
                  </a:lnTo>
                  <a:lnTo>
                    <a:pt x="1565" y="339"/>
                  </a:lnTo>
                  <a:lnTo>
                    <a:pt x="1543" y="312"/>
                  </a:lnTo>
                  <a:lnTo>
                    <a:pt x="1521" y="288"/>
                  </a:lnTo>
                  <a:lnTo>
                    <a:pt x="1498" y="266"/>
                  </a:lnTo>
                  <a:lnTo>
                    <a:pt x="1474" y="244"/>
                  </a:lnTo>
                  <a:lnTo>
                    <a:pt x="1449" y="225"/>
                  </a:lnTo>
                  <a:lnTo>
                    <a:pt x="1398" y="190"/>
                  </a:lnTo>
                  <a:lnTo>
                    <a:pt x="1345" y="162"/>
                  </a:lnTo>
                  <a:lnTo>
                    <a:pt x="1317" y="150"/>
                  </a:lnTo>
                  <a:lnTo>
                    <a:pt x="1289" y="140"/>
                  </a:lnTo>
                  <a:lnTo>
                    <a:pt x="1259" y="131"/>
                  </a:lnTo>
                  <a:lnTo>
                    <a:pt x="1230" y="124"/>
                  </a:lnTo>
                  <a:lnTo>
                    <a:pt x="1199" y="119"/>
                  </a:lnTo>
                  <a:lnTo>
                    <a:pt x="1169" y="115"/>
                  </a:lnTo>
                  <a:lnTo>
                    <a:pt x="1137" y="113"/>
                  </a:lnTo>
                  <a:lnTo>
                    <a:pt x="1104" y="112"/>
                  </a:lnTo>
                  <a:lnTo>
                    <a:pt x="1030" y="114"/>
                  </a:lnTo>
                  <a:lnTo>
                    <a:pt x="996" y="116"/>
                  </a:lnTo>
                  <a:lnTo>
                    <a:pt x="964" y="121"/>
                  </a:lnTo>
                  <a:lnTo>
                    <a:pt x="906" y="131"/>
                  </a:lnTo>
                  <a:lnTo>
                    <a:pt x="881" y="139"/>
                  </a:lnTo>
                  <a:lnTo>
                    <a:pt x="858" y="147"/>
                  </a:lnTo>
                  <a:lnTo>
                    <a:pt x="837" y="156"/>
                  </a:lnTo>
                  <a:lnTo>
                    <a:pt x="818" y="166"/>
                  </a:lnTo>
                  <a:lnTo>
                    <a:pt x="802" y="178"/>
                  </a:lnTo>
                  <a:lnTo>
                    <a:pt x="787" y="189"/>
                  </a:lnTo>
                  <a:lnTo>
                    <a:pt x="776" y="203"/>
                  </a:lnTo>
                  <a:lnTo>
                    <a:pt x="767" y="217"/>
                  </a:lnTo>
                  <a:lnTo>
                    <a:pt x="760" y="231"/>
                  </a:lnTo>
                  <a:lnTo>
                    <a:pt x="756" y="247"/>
                  </a:lnTo>
                  <a:lnTo>
                    <a:pt x="749" y="292"/>
                  </a:lnTo>
                  <a:lnTo>
                    <a:pt x="743" y="365"/>
                  </a:lnTo>
                  <a:lnTo>
                    <a:pt x="738" y="464"/>
                  </a:lnTo>
                  <a:lnTo>
                    <a:pt x="734" y="592"/>
                  </a:lnTo>
                  <a:lnTo>
                    <a:pt x="732" y="651"/>
                  </a:lnTo>
                  <a:lnTo>
                    <a:pt x="730" y="693"/>
                  </a:lnTo>
                  <a:lnTo>
                    <a:pt x="725" y="757"/>
                  </a:lnTo>
                  <a:lnTo>
                    <a:pt x="722" y="848"/>
                  </a:lnTo>
                  <a:lnTo>
                    <a:pt x="721" y="1029"/>
                  </a:lnTo>
                  <a:lnTo>
                    <a:pt x="707" y="1066"/>
                  </a:lnTo>
                  <a:lnTo>
                    <a:pt x="678" y="1161"/>
                  </a:lnTo>
                  <a:lnTo>
                    <a:pt x="663" y="1225"/>
                  </a:lnTo>
                  <a:lnTo>
                    <a:pt x="649" y="1296"/>
                  </a:lnTo>
                  <a:lnTo>
                    <a:pt x="644" y="1334"/>
                  </a:lnTo>
                  <a:lnTo>
                    <a:pt x="639" y="1372"/>
                  </a:lnTo>
                  <a:lnTo>
                    <a:pt x="637" y="1412"/>
                  </a:lnTo>
                  <a:lnTo>
                    <a:pt x="636" y="1452"/>
                  </a:lnTo>
                  <a:lnTo>
                    <a:pt x="639" y="1539"/>
                  </a:lnTo>
                  <a:lnTo>
                    <a:pt x="649" y="1629"/>
                  </a:lnTo>
                  <a:lnTo>
                    <a:pt x="663" y="1718"/>
                  </a:lnTo>
                  <a:lnTo>
                    <a:pt x="679" y="1800"/>
                  </a:lnTo>
                  <a:lnTo>
                    <a:pt x="695" y="1872"/>
                  </a:lnTo>
                  <a:lnTo>
                    <a:pt x="708" y="1929"/>
                  </a:lnTo>
                  <a:lnTo>
                    <a:pt x="722" y="1980"/>
                  </a:lnTo>
                  <a:lnTo>
                    <a:pt x="723" y="2190"/>
                  </a:lnTo>
                  <a:lnTo>
                    <a:pt x="726" y="2359"/>
                  </a:lnTo>
                  <a:lnTo>
                    <a:pt x="732" y="2491"/>
                  </a:lnTo>
                  <a:lnTo>
                    <a:pt x="735" y="2541"/>
                  </a:lnTo>
                  <a:lnTo>
                    <a:pt x="740" y="2582"/>
                  </a:lnTo>
                  <a:lnTo>
                    <a:pt x="750" y="2647"/>
                  </a:lnTo>
                  <a:lnTo>
                    <a:pt x="757" y="2674"/>
                  </a:lnTo>
                  <a:lnTo>
                    <a:pt x="765" y="2699"/>
                  </a:lnTo>
                  <a:lnTo>
                    <a:pt x="774" y="2721"/>
                  </a:lnTo>
                  <a:lnTo>
                    <a:pt x="783" y="2739"/>
                  </a:lnTo>
                  <a:lnTo>
                    <a:pt x="793" y="2754"/>
                  </a:lnTo>
                  <a:lnTo>
                    <a:pt x="804" y="2766"/>
                  </a:lnTo>
                  <a:lnTo>
                    <a:pt x="834" y="2782"/>
                  </a:lnTo>
                  <a:lnTo>
                    <a:pt x="868" y="2796"/>
                  </a:lnTo>
                  <a:lnTo>
                    <a:pt x="907" y="2806"/>
                  </a:lnTo>
                  <a:lnTo>
                    <a:pt x="953" y="2814"/>
                  </a:lnTo>
                  <a:lnTo>
                    <a:pt x="996" y="2823"/>
                  </a:lnTo>
                  <a:lnTo>
                    <a:pt x="1012" y="2829"/>
                  </a:lnTo>
                  <a:lnTo>
                    <a:pt x="1025" y="2836"/>
                  </a:lnTo>
                  <a:lnTo>
                    <a:pt x="1036" y="2844"/>
                  </a:lnTo>
                  <a:lnTo>
                    <a:pt x="1043" y="2853"/>
                  </a:lnTo>
                  <a:lnTo>
                    <a:pt x="1048" y="2863"/>
                  </a:lnTo>
                  <a:lnTo>
                    <a:pt x="1050" y="2873"/>
                  </a:lnTo>
                  <a:lnTo>
                    <a:pt x="1045" y="2893"/>
                  </a:lnTo>
                  <a:lnTo>
                    <a:pt x="1041" y="2895"/>
                  </a:lnTo>
                  <a:lnTo>
                    <a:pt x="1032" y="2896"/>
                  </a:lnTo>
                  <a:lnTo>
                    <a:pt x="853" y="2883"/>
                  </a:lnTo>
                  <a:lnTo>
                    <a:pt x="680" y="2872"/>
                  </a:lnTo>
                  <a:lnTo>
                    <a:pt x="509" y="2869"/>
                  </a:lnTo>
                  <a:lnTo>
                    <a:pt x="406" y="2870"/>
                  </a:lnTo>
                  <a:lnTo>
                    <a:pt x="307" y="2876"/>
                  </a:lnTo>
                  <a:lnTo>
                    <a:pt x="209" y="2884"/>
                  </a:lnTo>
                  <a:lnTo>
                    <a:pt x="114" y="2896"/>
                  </a:lnTo>
                  <a:lnTo>
                    <a:pt x="80" y="2901"/>
                  </a:lnTo>
                  <a:lnTo>
                    <a:pt x="67" y="2899"/>
                  </a:lnTo>
                  <a:lnTo>
                    <a:pt x="58" y="2893"/>
                  </a:lnTo>
                  <a:lnTo>
                    <a:pt x="53" y="2883"/>
                  </a:lnTo>
                  <a:lnTo>
                    <a:pt x="51" y="2869"/>
                  </a:lnTo>
                  <a:lnTo>
                    <a:pt x="54" y="2852"/>
                  </a:lnTo>
                  <a:lnTo>
                    <a:pt x="59" y="2843"/>
                  </a:lnTo>
                  <a:lnTo>
                    <a:pt x="64" y="2835"/>
                  </a:lnTo>
                  <a:lnTo>
                    <a:pt x="80" y="2820"/>
                  </a:lnTo>
                  <a:lnTo>
                    <a:pt x="103" y="2807"/>
                  </a:lnTo>
                  <a:lnTo>
                    <a:pt x="145" y="2787"/>
                  </a:lnTo>
                  <a:lnTo>
                    <a:pt x="182" y="2766"/>
                  </a:lnTo>
                  <a:lnTo>
                    <a:pt x="202" y="2760"/>
                  </a:lnTo>
                  <a:lnTo>
                    <a:pt x="222" y="2752"/>
                  </a:lnTo>
                  <a:lnTo>
                    <a:pt x="239" y="2741"/>
                  </a:lnTo>
                  <a:lnTo>
                    <a:pt x="255" y="2728"/>
                  </a:lnTo>
                  <a:lnTo>
                    <a:pt x="268" y="2713"/>
                  </a:lnTo>
                  <a:lnTo>
                    <a:pt x="281" y="2697"/>
                  </a:lnTo>
                  <a:lnTo>
                    <a:pt x="292" y="2677"/>
                  </a:lnTo>
                  <a:lnTo>
                    <a:pt x="301" y="2656"/>
                  </a:lnTo>
                  <a:lnTo>
                    <a:pt x="308" y="2630"/>
                  </a:lnTo>
                  <a:lnTo>
                    <a:pt x="315" y="2597"/>
                  </a:lnTo>
                  <a:lnTo>
                    <a:pt x="320" y="2555"/>
                  </a:lnTo>
                  <a:lnTo>
                    <a:pt x="325" y="2508"/>
                  </a:lnTo>
                  <a:lnTo>
                    <a:pt x="331" y="2390"/>
                  </a:lnTo>
                  <a:lnTo>
                    <a:pt x="333" y="2243"/>
                  </a:lnTo>
                  <a:lnTo>
                    <a:pt x="333" y="2077"/>
                  </a:lnTo>
                  <a:lnTo>
                    <a:pt x="333" y="1500"/>
                  </a:lnTo>
                  <a:lnTo>
                    <a:pt x="333" y="1144"/>
                  </a:lnTo>
                  <a:lnTo>
                    <a:pt x="331" y="869"/>
                  </a:lnTo>
                  <a:lnTo>
                    <a:pt x="328" y="649"/>
                  </a:lnTo>
                  <a:lnTo>
                    <a:pt x="322" y="486"/>
                  </a:lnTo>
                  <a:lnTo>
                    <a:pt x="313" y="378"/>
                  </a:lnTo>
                  <a:lnTo>
                    <a:pt x="309" y="341"/>
                  </a:lnTo>
                  <a:lnTo>
                    <a:pt x="302" y="307"/>
                  </a:lnTo>
                  <a:lnTo>
                    <a:pt x="295" y="277"/>
                  </a:lnTo>
                  <a:lnTo>
                    <a:pt x="287" y="251"/>
                  </a:lnTo>
                  <a:lnTo>
                    <a:pt x="278" y="229"/>
                  </a:lnTo>
                  <a:lnTo>
                    <a:pt x="268" y="211"/>
                  </a:lnTo>
                  <a:lnTo>
                    <a:pt x="257" y="196"/>
                  </a:lnTo>
                  <a:lnTo>
                    <a:pt x="251" y="190"/>
                  </a:lnTo>
                  <a:lnTo>
                    <a:pt x="244" y="186"/>
                  </a:lnTo>
                  <a:lnTo>
                    <a:pt x="219" y="172"/>
                  </a:lnTo>
                  <a:lnTo>
                    <a:pt x="205" y="166"/>
                  </a:lnTo>
                  <a:lnTo>
                    <a:pt x="188" y="161"/>
                  </a:lnTo>
                  <a:lnTo>
                    <a:pt x="148" y="153"/>
                  </a:lnTo>
                  <a:lnTo>
                    <a:pt x="101" y="146"/>
                  </a:lnTo>
                  <a:lnTo>
                    <a:pt x="57" y="139"/>
                  </a:lnTo>
                  <a:lnTo>
                    <a:pt x="26" y="129"/>
                  </a:lnTo>
                  <a:lnTo>
                    <a:pt x="7" y="114"/>
                  </a:lnTo>
                  <a:lnTo>
                    <a:pt x="2" y="106"/>
                  </a:lnTo>
                  <a:lnTo>
                    <a:pt x="0" y="97"/>
                  </a:lnTo>
                  <a:lnTo>
                    <a:pt x="2" y="72"/>
                  </a:lnTo>
                  <a:lnTo>
                    <a:pt x="4" y="63"/>
                  </a:lnTo>
                  <a:lnTo>
                    <a:pt x="8" y="57"/>
                  </a:lnTo>
                  <a:lnTo>
                    <a:pt x="14" y="52"/>
                  </a:lnTo>
                  <a:lnTo>
                    <a:pt x="23" y="49"/>
                  </a:lnTo>
                  <a:lnTo>
                    <a:pt x="35" y="47"/>
                  </a:lnTo>
                  <a:lnTo>
                    <a:pt x="50" y="47"/>
                  </a:lnTo>
                  <a:lnTo>
                    <a:pt x="90" y="49"/>
                  </a:lnTo>
                  <a:lnTo>
                    <a:pt x="156" y="56"/>
                  </a:lnTo>
                  <a:lnTo>
                    <a:pt x="218" y="60"/>
                  </a:lnTo>
                  <a:lnTo>
                    <a:pt x="279" y="64"/>
                  </a:lnTo>
                  <a:lnTo>
                    <a:pt x="337" y="65"/>
                  </a:lnTo>
                  <a:lnTo>
                    <a:pt x="405" y="63"/>
                  </a:lnTo>
                  <a:lnTo>
                    <a:pt x="492" y="57"/>
                  </a:lnTo>
                  <a:lnTo>
                    <a:pt x="723" y="32"/>
                  </a:lnTo>
                  <a:lnTo>
                    <a:pt x="850" y="18"/>
                  </a:lnTo>
                  <a:lnTo>
                    <a:pt x="962" y="8"/>
                  </a:lnTo>
                  <a:lnTo>
                    <a:pt x="1060" y="2"/>
                  </a:lnTo>
                  <a:lnTo>
                    <a:pt x="1143" y="0"/>
                  </a:lnTo>
                  <a:lnTo>
                    <a:pt x="1253" y="3"/>
                  </a:lnTo>
                  <a:lnTo>
                    <a:pt x="1305" y="7"/>
                  </a:lnTo>
                  <a:lnTo>
                    <a:pt x="1357" y="13"/>
                  </a:lnTo>
                  <a:lnTo>
                    <a:pt x="1406" y="20"/>
                  </a:lnTo>
                  <a:lnTo>
                    <a:pt x="1454" y="30"/>
                  </a:lnTo>
                  <a:lnTo>
                    <a:pt x="1547" y="52"/>
                  </a:lnTo>
                  <a:lnTo>
                    <a:pt x="1634" y="83"/>
                  </a:lnTo>
                  <a:lnTo>
                    <a:pt x="1676" y="100"/>
                  </a:lnTo>
                  <a:lnTo>
                    <a:pt x="1715" y="120"/>
                  </a:lnTo>
                  <a:lnTo>
                    <a:pt x="1754" y="140"/>
                  </a:lnTo>
                  <a:lnTo>
                    <a:pt x="1791" y="163"/>
                  </a:lnTo>
                  <a:lnTo>
                    <a:pt x="1827" y="187"/>
                  </a:lnTo>
                  <a:lnTo>
                    <a:pt x="1861" y="212"/>
                  </a:lnTo>
                  <a:lnTo>
                    <a:pt x="1925" y="268"/>
                  </a:lnTo>
                  <a:lnTo>
                    <a:pt x="1953" y="296"/>
                  </a:lnTo>
                  <a:lnTo>
                    <a:pt x="1980" y="327"/>
                  </a:lnTo>
                  <a:lnTo>
                    <a:pt x="2004" y="358"/>
                  </a:lnTo>
                  <a:lnTo>
                    <a:pt x="2026" y="391"/>
                  </a:lnTo>
                  <a:lnTo>
                    <a:pt x="2046" y="424"/>
                  </a:lnTo>
                  <a:lnTo>
                    <a:pt x="2064" y="458"/>
                  </a:lnTo>
                  <a:lnTo>
                    <a:pt x="2080" y="495"/>
                  </a:lnTo>
                  <a:lnTo>
                    <a:pt x="2093" y="531"/>
                  </a:lnTo>
                  <a:lnTo>
                    <a:pt x="2106" y="569"/>
                  </a:lnTo>
                  <a:lnTo>
                    <a:pt x="2115" y="608"/>
                  </a:lnTo>
                  <a:lnTo>
                    <a:pt x="2122" y="646"/>
                  </a:lnTo>
                  <a:lnTo>
                    <a:pt x="2127" y="687"/>
                  </a:lnTo>
                  <a:lnTo>
                    <a:pt x="2131" y="729"/>
                  </a:lnTo>
                  <a:lnTo>
                    <a:pt x="2132" y="773"/>
                  </a:lnTo>
                  <a:lnTo>
                    <a:pt x="2129" y="833"/>
                  </a:lnTo>
                  <a:lnTo>
                    <a:pt x="2126" y="863"/>
                  </a:lnTo>
                  <a:lnTo>
                    <a:pt x="2122" y="892"/>
                  </a:lnTo>
                  <a:lnTo>
                    <a:pt x="2116" y="921"/>
                  </a:lnTo>
                  <a:lnTo>
                    <a:pt x="2109" y="949"/>
                  </a:lnTo>
                  <a:lnTo>
                    <a:pt x="2092" y="1004"/>
                  </a:lnTo>
                  <a:lnTo>
                    <a:pt x="2071" y="1058"/>
                  </a:lnTo>
                  <a:lnTo>
                    <a:pt x="2043" y="1108"/>
                  </a:lnTo>
                  <a:lnTo>
                    <a:pt x="2012" y="1157"/>
                  </a:lnTo>
                  <a:lnTo>
                    <a:pt x="1976" y="1205"/>
                  </a:lnTo>
                  <a:lnTo>
                    <a:pt x="1935" y="1249"/>
                  </a:lnTo>
                  <a:lnTo>
                    <a:pt x="1912" y="1270"/>
                  </a:lnTo>
                  <a:lnTo>
                    <a:pt x="1890" y="1290"/>
                  </a:lnTo>
                  <a:lnTo>
                    <a:pt x="1866" y="1310"/>
                  </a:lnTo>
                  <a:lnTo>
                    <a:pt x="1841" y="1328"/>
                  </a:lnTo>
                  <a:lnTo>
                    <a:pt x="1789" y="1363"/>
                  </a:lnTo>
                  <a:lnTo>
                    <a:pt x="1732" y="1394"/>
                  </a:lnTo>
                  <a:lnTo>
                    <a:pt x="1672" y="1422"/>
                  </a:lnTo>
                  <a:lnTo>
                    <a:pt x="1608" y="1448"/>
                  </a:lnTo>
                  <a:lnTo>
                    <a:pt x="1540" y="1470"/>
                  </a:lnTo>
                  <a:lnTo>
                    <a:pt x="1612" y="1596"/>
                  </a:lnTo>
                  <a:lnTo>
                    <a:pt x="1684" y="1717"/>
                  </a:lnTo>
                  <a:lnTo>
                    <a:pt x="1755" y="1832"/>
                  </a:lnTo>
                  <a:lnTo>
                    <a:pt x="1825" y="1940"/>
                  </a:lnTo>
                  <a:lnTo>
                    <a:pt x="1895" y="2045"/>
                  </a:lnTo>
                  <a:lnTo>
                    <a:pt x="1964" y="2143"/>
                  </a:lnTo>
                  <a:lnTo>
                    <a:pt x="2032" y="2236"/>
                  </a:lnTo>
                  <a:lnTo>
                    <a:pt x="2100" y="2323"/>
                  </a:lnTo>
                  <a:lnTo>
                    <a:pt x="2192" y="2435"/>
                  </a:lnTo>
                  <a:lnTo>
                    <a:pt x="2237" y="2487"/>
                  </a:lnTo>
                  <a:lnTo>
                    <a:pt x="2281" y="2536"/>
                  </a:lnTo>
                  <a:lnTo>
                    <a:pt x="2326" y="2583"/>
                  </a:lnTo>
                  <a:lnTo>
                    <a:pt x="2370" y="2626"/>
                  </a:lnTo>
                  <a:lnTo>
                    <a:pt x="2415" y="2666"/>
                  </a:lnTo>
                  <a:lnTo>
                    <a:pt x="2459" y="2704"/>
                  </a:lnTo>
                  <a:lnTo>
                    <a:pt x="2482" y="2722"/>
                  </a:lnTo>
                  <a:lnTo>
                    <a:pt x="2508" y="2740"/>
                  </a:lnTo>
                  <a:lnTo>
                    <a:pt x="2565" y="2777"/>
                  </a:lnTo>
                  <a:lnTo>
                    <a:pt x="2624" y="2811"/>
                  </a:lnTo>
                  <a:lnTo>
                    <a:pt x="2680" y="2842"/>
                  </a:lnTo>
                  <a:lnTo>
                    <a:pt x="2774" y="2889"/>
                  </a:lnTo>
                  <a:lnTo>
                    <a:pt x="2813" y="290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27" name="Freeform 11"/>
            <p:cNvSpPr>
              <a:spLocks/>
            </p:cNvSpPr>
            <p:nvPr userDrawn="1"/>
          </p:nvSpPr>
          <p:spPr bwMode="auto">
            <a:xfrm>
              <a:off x="568" y="4144"/>
              <a:ext cx="15" cy="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4" y="13"/>
                </a:cxn>
                <a:cxn ang="0">
                  <a:pos x="74" y="26"/>
                </a:cxn>
                <a:cxn ang="0">
                  <a:pos x="94" y="42"/>
                </a:cxn>
                <a:cxn ang="0">
                  <a:pos x="99" y="50"/>
                </a:cxn>
                <a:cxn ang="0">
                  <a:pos x="100" y="58"/>
                </a:cxn>
                <a:cxn ang="0">
                  <a:pos x="91" y="61"/>
                </a:cxn>
                <a:cxn ang="0">
                  <a:pos x="90" y="53"/>
                </a:cxn>
                <a:cxn ang="0">
                  <a:pos x="87" y="48"/>
                </a:cxn>
                <a:cxn ang="0">
                  <a:pos x="70" y="34"/>
                </a:cxn>
                <a:cxn ang="0">
                  <a:pos x="42" y="22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100" h="61">
                  <a:moveTo>
                    <a:pt x="2" y="0"/>
                  </a:moveTo>
                  <a:lnTo>
                    <a:pt x="44" y="13"/>
                  </a:lnTo>
                  <a:lnTo>
                    <a:pt x="74" y="26"/>
                  </a:lnTo>
                  <a:lnTo>
                    <a:pt x="94" y="42"/>
                  </a:lnTo>
                  <a:lnTo>
                    <a:pt x="99" y="50"/>
                  </a:lnTo>
                  <a:lnTo>
                    <a:pt x="100" y="58"/>
                  </a:lnTo>
                  <a:lnTo>
                    <a:pt x="91" y="61"/>
                  </a:lnTo>
                  <a:lnTo>
                    <a:pt x="90" y="53"/>
                  </a:lnTo>
                  <a:lnTo>
                    <a:pt x="87" y="48"/>
                  </a:lnTo>
                  <a:lnTo>
                    <a:pt x="70" y="34"/>
                  </a:lnTo>
                  <a:lnTo>
                    <a:pt x="42" y="22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28" name="Freeform 12"/>
            <p:cNvSpPr>
              <a:spLocks/>
            </p:cNvSpPr>
            <p:nvPr userDrawn="1"/>
          </p:nvSpPr>
          <p:spPr bwMode="auto">
            <a:xfrm>
              <a:off x="580" y="4152"/>
              <a:ext cx="3" cy="5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6" y="19"/>
                </a:cxn>
                <a:cxn ang="0">
                  <a:pos x="12" y="28"/>
                </a:cxn>
                <a:cxn ang="0">
                  <a:pos x="7" y="32"/>
                </a:cxn>
                <a:cxn ang="0">
                  <a:pos x="0" y="26"/>
                </a:cxn>
                <a:cxn ang="0">
                  <a:pos x="5" y="22"/>
                </a:cxn>
                <a:cxn ang="0">
                  <a:pos x="7" y="16"/>
                </a:cxn>
                <a:cxn ang="0">
                  <a:pos x="9" y="0"/>
                </a:cxn>
                <a:cxn ang="0">
                  <a:pos x="18" y="1"/>
                </a:cxn>
              </a:cxnLst>
              <a:rect l="0" t="0" r="r" b="b"/>
              <a:pathLst>
                <a:path w="18" h="32">
                  <a:moveTo>
                    <a:pt x="18" y="1"/>
                  </a:moveTo>
                  <a:lnTo>
                    <a:pt x="16" y="19"/>
                  </a:lnTo>
                  <a:lnTo>
                    <a:pt x="12" y="28"/>
                  </a:lnTo>
                  <a:lnTo>
                    <a:pt x="7" y="32"/>
                  </a:lnTo>
                  <a:lnTo>
                    <a:pt x="0" y="26"/>
                  </a:lnTo>
                  <a:lnTo>
                    <a:pt x="5" y="22"/>
                  </a:lnTo>
                  <a:lnTo>
                    <a:pt x="7" y="16"/>
                  </a:lnTo>
                  <a:lnTo>
                    <a:pt x="9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29" name="Freeform 13"/>
            <p:cNvSpPr>
              <a:spLocks/>
            </p:cNvSpPr>
            <p:nvPr userDrawn="1"/>
          </p:nvSpPr>
          <p:spPr bwMode="auto">
            <a:xfrm>
              <a:off x="581" y="4152"/>
              <a:ext cx="2" cy="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9" y="0"/>
                </a:cxn>
              </a:cxnLst>
              <a:rect l="0" t="0" r="r" b="b"/>
              <a:pathLst>
                <a:path w="9" h="3">
                  <a:moveTo>
                    <a:pt x="9" y="0"/>
                  </a:moveTo>
                  <a:lnTo>
                    <a:pt x="9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30" name="Freeform 14"/>
            <p:cNvSpPr>
              <a:spLocks/>
            </p:cNvSpPr>
            <p:nvPr userDrawn="1"/>
          </p:nvSpPr>
          <p:spPr bwMode="auto">
            <a:xfrm>
              <a:off x="576" y="4156"/>
              <a:ext cx="5" cy="2"/>
            </a:xfrm>
            <a:custGeom>
              <a:avLst/>
              <a:gdLst/>
              <a:ahLst/>
              <a:cxnLst>
                <a:cxn ang="0">
                  <a:pos x="34" y="7"/>
                </a:cxn>
                <a:cxn ang="0">
                  <a:pos x="28" y="12"/>
                </a:cxn>
                <a:cxn ang="0">
                  <a:pos x="20" y="15"/>
                </a:cxn>
                <a:cxn ang="0">
                  <a:pos x="2" y="17"/>
                </a:cxn>
                <a:cxn ang="0">
                  <a:pos x="0" y="9"/>
                </a:cxn>
                <a:cxn ang="0">
                  <a:pos x="17" y="7"/>
                </a:cxn>
                <a:cxn ang="0">
                  <a:pos x="24" y="4"/>
                </a:cxn>
                <a:cxn ang="0">
                  <a:pos x="28" y="0"/>
                </a:cxn>
                <a:cxn ang="0">
                  <a:pos x="34" y="7"/>
                </a:cxn>
              </a:cxnLst>
              <a:rect l="0" t="0" r="r" b="b"/>
              <a:pathLst>
                <a:path w="34" h="17">
                  <a:moveTo>
                    <a:pt x="34" y="7"/>
                  </a:moveTo>
                  <a:lnTo>
                    <a:pt x="28" y="12"/>
                  </a:lnTo>
                  <a:lnTo>
                    <a:pt x="20" y="15"/>
                  </a:lnTo>
                  <a:lnTo>
                    <a:pt x="2" y="17"/>
                  </a:lnTo>
                  <a:lnTo>
                    <a:pt x="0" y="9"/>
                  </a:lnTo>
                  <a:lnTo>
                    <a:pt x="17" y="7"/>
                  </a:lnTo>
                  <a:lnTo>
                    <a:pt x="24" y="4"/>
                  </a:lnTo>
                  <a:lnTo>
                    <a:pt x="28" y="0"/>
                  </a:lnTo>
                  <a:lnTo>
                    <a:pt x="34" y="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31" name="Freeform 15"/>
            <p:cNvSpPr>
              <a:spLocks/>
            </p:cNvSpPr>
            <p:nvPr userDrawn="1"/>
          </p:nvSpPr>
          <p:spPr bwMode="auto">
            <a:xfrm>
              <a:off x="580" y="4156"/>
              <a:ext cx="1" cy="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6" y="7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6" y="7"/>
                  </a:lnTo>
                  <a:lnTo>
                    <a:pt x="0" y="0"/>
                  </a:lnTo>
                  <a:lnTo>
                    <a:pt x="0" y="1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32" name="Rectangle 16"/>
            <p:cNvSpPr>
              <a:spLocks noChangeArrowheads="1"/>
            </p:cNvSpPr>
            <p:nvPr userDrawn="1"/>
          </p:nvSpPr>
          <p:spPr bwMode="auto">
            <a:xfrm>
              <a:off x="572" y="4157"/>
              <a:ext cx="4" cy="1"/>
            </a:xfrm>
            <a:prstGeom prst="rect">
              <a:avLst/>
            </a:prstGeom>
            <a:solidFill>
              <a:srgbClr val="6600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33" name="Freeform 17"/>
            <p:cNvSpPr>
              <a:spLocks/>
            </p:cNvSpPr>
            <p:nvPr userDrawn="1"/>
          </p:nvSpPr>
          <p:spPr bwMode="auto">
            <a:xfrm>
              <a:off x="576" y="4157"/>
              <a:ext cx="1" cy="1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1" y="9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2" y="9"/>
                </a:cxn>
              </a:cxnLst>
              <a:rect l="0" t="0" r="r" b="b"/>
              <a:pathLst>
                <a:path w="2" h="9">
                  <a:moveTo>
                    <a:pt x="2" y="9"/>
                  </a:moveTo>
                  <a:lnTo>
                    <a:pt x="1" y="9"/>
                  </a:lnTo>
                  <a:lnTo>
                    <a:pt x="1" y="0"/>
                  </a:lnTo>
                  <a:lnTo>
                    <a:pt x="0" y="1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34" name="Freeform 18"/>
            <p:cNvSpPr>
              <a:spLocks/>
            </p:cNvSpPr>
            <p:nvPr userDrawn="1"/>
          </p:nvSpPr>
          <p:spPr bwMode="auto">
            <a:xfrm>
              <a:off x="566" y="4157"/>
              <a:ext cx="6" cy="2"/>
            </a:xfrm>
            <a:custGeom>
              <a:avLst/>
              <a:gdLst/>
              <a:ahLst/>
              <a:cxnLst>
                <a:cxn ang="0">
                  <a:pos x="41" y="8"/>
                </a:cxn>
                <a:cxn ang="0">
                  <a:pos x="0" y="11"/>
                </a:cxn>
                <a:cxn ang="0">
                  <a:pos x="0" y="3"/>
                </a:cxn>
                <a:cxn ang="0">
                  <a:pos x="41" y="0"/>
                </a:cxn>
                <a:cxn ang="0">
                  <a:pos x="41" y="8"/>
                </a:cxn>
              </a:cxnLst>
              <a:rect l="0" t="0" r="r" b="b"/>
              <a:pathLst>
                <a:path w="41" h="11">
                  <a:moveTo>
                    <a:pt x="41" y="8"/>
                  </a:moveTo>
                  <a:lnTo>
                    <a:pt x="0" y="11"/>
                  </a:lnTo>
                  <a:lnTo>
                    <a:pt x="0" y="3"/>
                  </a:lnTo>
                  <a:lnTo>
                    <a:pt x="41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35" name="Freeform 19"/>
            <p:cNvSpPr>
              <a:spLocks/>
            </p:cNvSpPr>
            <p:nvPr userDrawn="1"/>
          </p:nvSpPr>
          <p:spPr bwMode="auto">
            <a:xfrm>
              <a:off x="572" y="4157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0" y="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1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36" name="Freeform 20"/>
            <p:cNvSpPr>
              <a:spLocks/>
            </p:cNvSpPr>
            <p:nvPr userDrawn="1"/>
          </p:nvSpPr>
          <p:spPr bwMode="auto">
            <a:xfrm>
              <a:off x="558" y="4158"/>
              <a:ext cx="8" cy="1"/>
            </a:xfrm>
            <a:custGeom>
              <a:avLst/>
              <a:gdLst/>
              <a:ahLst/>
              <a:cxnLst>
                <a:cxn ang="0">
                  <a:pos x="55" y="8"/>
                </a:cxn>
                <a:cxn ang="0">
                  <a:pos x="0" y="10"/>
                </a:cxn>
                <a:cxn ang="0">
                  <a:pos x="0" y="2"/>
                </a:cxn>
                <a:cxn ang="0">
                  <a:pos x="55" y="0"/>
                </a:cxn>
                <a:cxn ang="0">
                  <a:pos x="55" y="8"/>
                </a:cxn>
              </a:cxnLst>
              <a:rect l="0" t="0" r="r" b="b"/>
              <a:pathLst>
                <a:path w="55" h="10">
                  <a:moveTo>
                    <a:pt x="55" y="8"/>
                  </a:moveTo>
                  <a:lnTo>
                    <a:pt x="0" y="10"/>
                  </a:lnTo>
                  <a:lnTo>
                    <a:pt x="0" y="2"/>
                  </a:lnTo>
                  <a:lnTo>
                    <a:pt x="55" y="0"/>
                  </a:lnTo>
                  <a:lnTo>
                    <a:pt x="55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37" name="Freeform 21"/>
            <p:cNvSpPr>
              <a:spLocks/>
            </p:cNvSpPr>
            <p:nvPr userDrawn="1"/>
          </p:nvSpPr>
          <p:spPr bwMode="auto">
            <a:xfrm>
              <a:off x="566" y="4158"/>
              <a:ext cx="1" cy="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38" name="Freeform 22"/>
            <p:cNvSpPr>
              <a:spLocks/>
            </p:cNvSpPr>
            <p:nvPr userDrawn="1"/>
          </p:nvSpPr>
          <p:spPr bwMode="auto">
            <a:xfrm>
              <a:off x="511" y="4149"/>
              <a:ext cx="47" cy="10"/>
            </a:xfrm>
            <a:custGeom>
              <a:avLst/>
              <a:gdLst/>
              <a:ahLst/>
              <a:cxnLst>
                <a:cxn ang="0">
                  <a:pos x="331" y="67"/>
                </a:cxn>
                <a:cxn ang="0">
                  <a:pos x="248" y="64"/>
                </a:cxn>
                <a:cxn ang="0">
                  <a:pos x="205" y="59"/>
                </a:cxn>
                <a:cxn ang="0">
                  <a:pos x="164" y="52"/>
                </a:cxn>
                <a:cxn ang="0">
                  <a:pos x="123" y="44"/>
                </a:cxn>
                <a:cxn ang="0">
                  <a:pos x="82" y="34"/>
                </a:cxn>
                <a:cxn ang="0">
                  <a:pos x="41" y="21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44" y="13"/>
                </a:cxn>
                <a:cxn ang="0">
                  <a:pos x="85" y="26"/>
                </a:cxn>
                <a:cxn ang="0">
                  <a:pos x="126" y="36"/>
                </a:cxn>
                <a:cxn ang="0">
                  <a:pos x="166" y="44"/>
                </a:cxn>
                <a:cxn ang="0">
                  <a:pos x="207" y="51"/>
                </a:cxn>
                <a:cxn ang="0">
                  <a:pos x="248" y="56"/>
                </a:cxn>
                <a:cxn ang="0">
                  <a:pos x="331" y="59"/>
                </a:cxn>
                <a:cxn ang="0">
                  <a:pos x="331" y="67"/>
                </a:cxn>
              </a:cxnLst>
              <a:rect l="0" t="0" r="r" b="b"/>
              <a:pathLst>
                <a:path w="331" h="67">
                  <a:moveTo>
                    <a:pt x="331" y="67"/>
                  </a:moveTo>
                  <a:lnTo>
                    <a:pt x="248" y="64"/>
                  </a:lnTo>
                  <a:lnTo>
                    <a:pt x="205" y="59"/>
                  </a:lnTo>
                  <a:lnTo>
                    <a:pt x="164" y="52"/>
                  </a:lnTo>
                  <a:lnTo>
                    <a:pt x="123" y="44"/>
                  </a:lnTo>
                  <a:lnTo>
                    <a:pt x="82" y="34"/>
                  </a:lnTo>
                  <a:lnTo>
                    <a:pt x="41" y="21"/>
                  </a:lnTo>
                  <a:lnTo>
                    <a:pt x="0" y="8"/>
                  </a:lnTo>
                  <a:lnTo>
                    <a:pt x="4" y="0"/>
                  </a:lnTo>
                  <a:lnTo>
                    <a:pt x="44" y="13"/>
                  </a:lnTo>
                  <a:lnTo>
                    <a:pt x="85" y="26"/>
                  </a:lnTo>
                  <a:lnTo>
                    <a:pt x="126" y="36"/>
                  </a:lnTo>
                  <a:lnTo>
                    <a:pt x="166" y="44"/>
                  </a:lnTo>
                  <a:lnTo>
                    <a:pt x="207" y="51"/>
                  </a:lnTo>
                  <a:lnTo>
                    <a:pt x="248" y="56"/>
                  </a:lnTo>
                  <a:lnTo>
                    <a:pt x="331" y="59"/>
                  </a:lnTo>
                  <a:lnTo>
                    <a:pt x="331" y="6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39" name="Freeform 23"/>
            <p:cNvSpPr>
              <a:spLocks/>
            </p:cNvSpPr>
            <p:nvPr userDrawn="1"/>
          </p:nvSpPr>
          <p:spPr bwMode="auto">
            <a:xfrm>
              <a:off x="558" y="4158"/>
              <a:ext cx="1" cy="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40" name="Freeform 24"/>
            <p:cNvSpPr>
              <a:spLocks/>
            </p:cNvSpPr>
            <p:nvPr userDrawn="1"/>
          </p:nvSpPr>
          <p:spPr bwMode="auto">
            <a:xfrm>
              <a:off x="472" y="4129"/>
              <a:ext cx="40" cy="22"/>
            </a:xfrm>
            <a:custGeom>
              <a:avLst/>
              <a:gdLst/>
              <a:ahLst/>
              <a:cxnLst>
                <a:cxn ang="0">
                  <a:pos x="274" y="150"/>
                </a:cxn>
                <a:cxn ang="0">
                  <a:pos x="241" y="137"/>
                </a:cxn>
                <a:cxn ang="0">
                  <a:pos x="166" y="103"/>
                </a:cxn>
                <a:cxn ang="0">
                  <a:pos x="75" y="59"/>
                </a:cxn>
                <a:cxn ang="0">
                  <a:pos x="33" y="32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39" y="25"/>
                </a:cxn>
                <a:cxn ang="0">
                  <a:pos x="80" y="51"/>
                </a:cxn>
                <a:cxn ang="0">
                  <a:pos x="170" y="95"/>
                </a:cxn>
                <a:cxn ang="0">
                  <a:pos x="246" y="129"/>
                </a:cxn>
                <a:cxn ang="0">
                  <a:pos x="278" y="142"/>
                </a:cxn>
                <a:cxn ang="0">
                  <a:pos x="274" y="150"/>
                </a:cxn>
              </a:cxnLst>
              <a:rect l="0" t="0" r="r" b="b"/>
              <a:pathLst>
                <a:path w="278" h="150">
                  <a:moveTo>
                    <a:pt x="274" y="150"/>
                  </a:moveTo>
                  <a:lnTo>
                    <a:pt x="241" y="137"/>
                  </a:lnTo>
                  <a:lnTo>
                    <a:pt x="166" y="103"/>
                  </a:lnTo>
                  <a:lnTo>
                    <a:pt x="75" y="59"/>
                  </a:lnTo>
                  <a:lnTo>
                    <a:pt x="33" y="32"/>
                  </a:lnTo>
                  <a:lnTo>
                    <a:pt x="0" y="7"/>
                  </a:lnTo>
                  <a:lnTo>
                    <a:pt x="6" y="0"/>
                  </a:lnTo>
                  <a:lnTo>
                    <a:pt x="39" y="25"/>
                  </a:lnTo>
                  <a:lnTo>
                    <a:pt x="80" y="51"/>
                  </a:lnTo>
                  <a:lnTo>
                    <a:pt x="170" y="95"/>
                  </a:lnTo>
                  <a:lnTo>
                    <a:pt x="246" y="129"/>
                  </a:lnTo>
                  <a:lnTo>
                    <a:pt x="278" y="142"/>
                  </a:lnTo>
                  <a:lnTo>
                    <a:pt x="274" y="15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41" name="Freeform 25"/>
            <p:cNvSpPr>
              <a:spLocks/>
            </p:cNvSpPr>
            <p:nvPr userDrawn="1"/>
          </p:nvSpPr>
          <p:spPr bwMode="auto">
            <a:xfrm>
              <a:off x="511" y="4149"/>
              <a:ext cx="1" cy="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0"/>
                </a:cxn>
                <a:cxn ang="0">
                  <a:pos x="0" y="8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42" name="Freeform 26"/>
            <p:cNvSpPr>
              <a:spLocks/>
            </p:cNvSpPr>
            <p:nvPr userDrawn="1"/>
          </p:nvSpPr>
          <p:spPr bwMode="auto">
            <a:xfrm>
              <a:off x="447" y="4109"/>
              <a:ext cx="26" cy="21"/>
            </a:xfrm>
            <a:custGeom>
              <a:avLst/>
              <a:gdLst/>
              <a:ahLst/>
              <a:cxnLst>
                <a:cxn ang="0">
                  <a:pos x="174" y="145"/>
                </a:cxn>
                <a:cxn ang="0">
                  <a:pos x="80" y="70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86" y="63"/>
                </a:cxn>
                <a:cxn ang="0">
                  <a:pos x="180" y="138"/>
                </a:cxn>
                <a:cxn ang="0">
                  <a:pos x="174" y="145"/>
                </a:cxn>
              </a:cxnLst>
              <a:rect l="0" t="0" r="r" b="b"/>
              <a:pathLst>
                <a:path w="180" h="145">
                  <a:moveTo>
                    <a:pt x="174" y="145"/>
                  </a:moveTo>
                  <a:lnTo>
                    <a:pt x="80" y="70"/>
                  </a:lnTo>
                  <a:lnTo>
                    <a:pt x="0" y="7"/>
                  </a:lnTo>
                  <a:lnTo>
                    <a:pt x="6" y="0"/>
                  </a:lnTo>
                  <a:lnTo>
                    <a:pt x="86" y="63"/>
                  </a:lnTo>
                  <a:lnTo>
                    <a:pt x="180" y="138"/>
                  </a:lnTo>
                  <a:lnTo>
                    <a:pt x="174" y="145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43" name="Freeform 27"/>
            <p:cNvSpPr>
              <a:spLocks/>
            </p:cNvSpPr>
            <p:nvPr userDrawn="1"/>
          </p:nvSpPr>
          <p:spPr bwMode="auto">
            <a:xfrm>
              <a:off x="472" y="4129"/>
              <a:ext cx="1" cy="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6" y="0"/>
                </a:cxn>
                <a:cxn ang="0">
                  <a:pos x="0" y="7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44" name="Freeform 28"/>
            <p:cNvSpPr>
              <a:spLocks/>
            </p:cNvSpPr>
            <p:nvPr userDrawn="1"/>
          </p:nvSpPr>
          <p:spPr bwMode="auto">
            <a:xfrm>
              <a:off x="444" y="4107"/>
              <a:ext cx="4" cy="3"/>
            </a:xfrm>
            <a:custGeom>
              <a:avLst/>
              <a:gdLst/>
              <a:ahLst/>
              <a:cxnLst>
                <a:cxn ang="0">
                  <a:pos x="20" y="24"/>
                </a:cxn>
                <a:cxn ang="0">
                  <a:pos x="0" y="7"/>
                </a:cxn>
                <a:cxn ang="0">
                  <a:pos x="5" y="0"/>
                </a:cxn>
                <a:cxn ang="0">
                  <a:pos x="26" y="17"/>
                </a:cxn>
                <a:cxn ang="0">
                  <a:pos x="20" y="24"/>
                </a:cxn>
              </a:cxnLst>
              <a:rect l="0" t="0" r="r" b="b"/>
              <a:pathLst>
                <a:path w="26" h="24">
                  <a:moveTo>
                    <a:pt x="20" y="24"/>
                  </a:moveTo>
                  <a:lnTo>
                    <a:pt x="0" y="7"/>
                  </a:lnTo>
                  <a:lnTo>
                    <a:pt x="5" y="0"/>
                  </a:lnTo>
                  <a:lnTo>
                    <a:pt x="26" y="17"/>
                  </a:lnTo>
                  <a:lnTo>
                    <a:pt x="20" y="24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45" name="Freeform 29"/>
            <p:cNvSpPr>
              <a:spLocks/>
            </p:cNvSpPr>
            <p:nvPr userDrawn="1"/>
          </p:nvSpPr>
          <p:spPr bwMode="auto">
            <a:xfrm>
              <a:off x="447" y="4109"/>
              <a:ext cx="1" cy="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6" y="0"/>
                </a:cxn>
                <a:cxn ang="0">
                  <a:pos x="0" y="7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46" name="Freeform 30"/>
            <p:cNvSpPr>
              <a:spLocks/>
            </p:cNvSpPr>
            <p:nvPr userDrawn="1"/>
          </p:nvSpPr>
          <p:spPr bwMode="auto">
            <a:xfrm>
              <a:off x="337" y="3963"/>
              <a:ext cx="108" cy="145"/>
            </a:xfrm>
            <a:custGeom>
              <a:avLst/>
              <a:gdLst/>
              <a:ahLst/>
              <a:cxnLst>
                <a:cxn ang="0">
                  <a:pos x="750" y="1012"/>
                </a:cxn>
                <a:cxn ang="0">
                  <a:pos x="704" y="969"/>
                </a:cxn>
                <a:cxn ang="0">
                  <a:pos x="659" y="924"/>
                </a:cxn>
                <a:cxn ang="0">
                  <a:pos x="613" y="877"/>
                </a:cxn>
                <a:cxn ang="0">
                  <a:pos x="568" y="825"/>
                </a:cxn>
                <a:cxn ang="0">
                  <a:pos x="475" y="716"/>
                </a:cxn>
                <a:cxn ang="0">
                  <a:pos x="381" y="595"/>
                </a:cxn>
                <a:cxn ang="0">
                  <a:pos x="287" y="464"/>
                </a:cxn>
                <a:cxn ang="0">
                  <a:pos x="239" y="394"/>
                </a:cxn>
                <a:cxn ang="0">
                  <a:pos x="192" y="323"/>
                </a:cxn>
                <a:cxn ang="0">
                  <a:pos x="96" y="170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103" y="164"/>
                </a:cxn>
                <a:cxn ang="0">
                  <a:pos x="199" y="317"/>
                </a:cxn>
                <a:cxn ang="0">
                  <a:pos x="246" y="389"/>
                </a:cxn>
                <a:cxn ang="0">
                  <a:pos x="294" y="458"/>
                </a:cxn>
                <a:cxn ang="0">
                  <a:pos x="388" y="589"/>
                </a:cxn>
                <a:cxn ang="0">
                  <a:pos x="482" y="710"/>
                </a:cxn>
                <a:cxn ang="0">
                  <a:pos x="574" y="820"/>
                </a:cxn>
                <a:cxn ang="0">
                  <a:pos x="618" y="870"/>
                </a:cxn>
                <a:cxn ang="0">
                  <a:pos x="665" y="918"/>
                </a:cxn>
                <a:cxn ang="0">
                  <a:pos x="710" y="962"/>
                </a:cxn>
                <a:cxn ang="0">
                  <a:pos x="755" y="1005"/>
                </a:cxn>
                <a:cxn ang="0">
                  <a:pos x="750" y="1012"/>
                </a:cxn>
              </a:cxnLst>
              <a:rect l="0" t="0" r="r" b="b"/>
              <a:pathLst>
                <a:path w="755" h="1012">
                  <a:moveTo>
                    <a:pt x="750" y="1012"/>
                  </a:moveTo>
                  <a:lnTo>
                    <a:pt x="704" y="969"/>
                  </a:lnTo>
                  <a:lnTo>
                    <a:pt x="659" y="924"/>
                  </a:lnTo>
                  <a:lnTo>
                    <a:pt x="613" y="877"/>
                  </a:lnTo>
                  <a:lnTo>
                    <a:pt x="568" y="825"/>
                  </a:lnTo>
                  <a:lnTo>
                    <a:pt x="475" y="716"/>
                  </a:lnTo>
                  <a:lnTo>
                    <a:pt x="381" y="595"/>
                  </a:lnTo>
                  <a:lnTo>
                    <a:pt x="287" y="464"/>
                  </a:lnTo>
                  <a:lnTo>
                    <a:pt x="239" y="394"/>
                  </a:lnTo>
                  <a:lnTo>
                    <a:pt x="192" y="323"/>
                  </a:lnTo>
                  <a:lnTo>
                    <a:pt x="96" y="170"/>
                  </a:lnTo>
                  <a:lnTo>
                    <a:pt x="0" y="6"/>
                  </a:lnTo>
                  <a:lnTo>
                    <a:pt x="6" y="0"/>
                  </a:lnTo>
                  <a:lnTo>
                    <a:pt x="103" y="164"/>
                  </a:lnTo>
                  <a:lnTo>
                    <a:pt x="199" y="317"/>
                  </a:lnTo>
                  <a:lnTo>
                    <a:pt x="246" y="389"/>
                  </a:lnTo>
                  <a:lnTo>
                    <a:pt x="294" y="458"/>
                  </a:lnTo>
                  <a:lnTo>
                    <a:pt x="388" y="589"/>
                  </a:lnTo>
                  <a:lnTo>
                    <a:pt x="482" y="710"/>
                  </a:lnTo>
                  <a:lnTo>
                    <a:pt x="574" y="820"/>
                  </a:lnTo>
                  <a:lnTo>
                    <a:pt x="618" y="870"/>
                  </a:lnTo>
                  <a:lnTo>
                    <a:pt x="665" y="918"/>
                  </a:lnTo>
                  <a:lnTo>
                    <a:pt x="710" y="962"/>
                  </a:lnTo>
                  <a:lnTo>
                    <a:pt x="755" y="1005"/>
                  </a:lnTo>
                  <a:lnTo>
                    <a:pt x="750" y="1012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47" name="Freeform 31"/>
            <p:cNvSpPr>
              <a:spLocks/>
            </p:cNvSpPr>
            <p:nvPr userDrawn="1"/>
          </p:nvSpPr>
          <p:spPr bwMode="auto">
            <a:xfrm>
              <a:off x="444" y="4107"/>
              <a:ext cx="1" cy="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5" y="0"/>
                </a:cxn>
                <a:cxn ang="0">
                  <a:pos x="0" y="7"/>
                </a:cxn>
              </a:cxnLst>
              <a:rect l="0" t="0" r="r" b="b"/>
              <a:pathLst>
                <a:path w="5" h="7">
                  <a:moveTo>
                    <a:pt x="0" y="7"/>
                  </a:moveTo>
                  <a:lnTo>
                    <a:pt x="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48" name="Freeform 32"/>
            <p:cNvSpPr>
              <a:spLocks/>
            </p:cNvSpPr>
            <p:nvPr userDrawn="1"/>
          </p:nvSpPr>
          <p:spPr bwMode="auto">
            <a:xfrm>
              <a:off x="334" y="3956"/>
              <a:ext cx="4" cy="8"/>
            </a:xfrm>
            <a:custGeom>
              <a:avLst/>
              <a:gdLst/>
              <a:ahLst/>
              <a:cxnLst>
                <a:cxn ang="0">
                  <a:pos x="17" y="54"/>
                </a:cxn>
                <a:cxn ang="0">
                  <a:pos x="12" y="42"/>
                </a:cxn>
                <a:cxn ang="0">
                  <a:pos x="8" y="29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16" y="25"/>
                </a:cxn>
                <a:cxn ang="0">
                  <a:pos x="20" y="39"/>
                </a:cxn>
                <a:cxn ang="0">
                  <a:pos x="25" y="49"/>
                </a:cxn>
                <a:cxn ang="0">
                  <a:pos x="17" y="54"/>
                </a:cxn>
              </a:cxnLst>
              <a:rect l="0" t="0" r="r" b="b"/>
              <a:pathLst>
                <a:path w="25" h="54">
                  <a:moveTo>
                    <a:pt x="17" y="54"/>
                  </a:moveTo>
                  <a:lnTo>
                    <a:pt x="12" y="42"/>
                  </a:lnTo>
                  <a:lnTo>
                    <a:pt x="8" y="29"/>
                  </a:lnTo>
                  <a:lnTo>
                    <a:pt x="0" y="3"/>
                  </a:lnTo>
                  <a:lnTo>
                    <a:pt x="8" y="0"/>
                  </a:lnTo>
                  <a:lnTo>
                    <a:pt x="16" y="25"/>
                  </a:lnTo>
                  <a:lnTo>
                    <a:pt x="20" y="39"/>
                  </a:lnTo>
                  <a:lnTo>
                    <a:pt x="25" y="49"/>
                  </a:lnTo>
                  <a:lnTo>
                    <a:pt x="17" y="54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49" name="Freeform 33"/>
            <p:cNvSpPr>
              <a:spLocks/>
            </p:cNvSpPr>
            <p:nvPr userDrawn="1"/>
          </p:nvSpPr>
          <p:spPr bwMode="auto">
            <a:xfrm>
              <a:off x="337" y="3963"/>
              <a:ext cx="1" cy="1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0" y="5"/>
                  </a:lnTo>
                  <a:lnTo>
                    <a:pt x="8" y="0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50" name="Freeform 34"/>
            <p:cNvSpPr>
              <a:spLocks/>
            </p:cNvSpPr>
            <p:nvPr userDrawn="1"/>
          </p:nvSpPr>
          <p:spPr bwMode="auto">
            <a:xfrm>
              <a:off x="334" y="3929"/>
              <a:ext cx="2" cy="28"/>
            </a:xfrm>
            <a:custGeom>
              <a:avLst/>
              <a:gdLst/>
              <a:ahLst/>
              <a:cxnLst>
                <a:cxn ang="0">
                  <a:pos x="5" y="194"/>
                </a:cxn>
                <a:cxn ang="0">
                  <a:pos x="13" y="194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5" y="194"/>
                </a:cxn>
              </a:cxnLst>
              <a:rect l="0" t="0" r="r" b="b"/>
              <a:pathLst>
                <a:path w="13" h="194">
                  <a:moveTo>
                    <a:pt x="5" y="194"/>
                  </a:moveTo>
                  <a:lnTo>
                    <a:pt x="13" y="194"/>
                  </a:lnTo>
                  <a:lnTo>
                    <a:pt x="8" y="0"/>
                  </a:lnTo>
                  <a:lnTo>
                    <a:pt x="0" y="0"/>
                  </a:lnTo>
                  <a:lnTo>
                    <a:pt x="5" y="194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51" name="Freeform 35"/>
            <p:cNvSpPr>
              <a:spLocks/>
            </p:cNvSpPr>
            <p:nvPr userDrawn="1"/>
          </p:nvSpPr>
          <p:spPr bwMode="auto">
            <a:xfrm>
              <a:off x="334" y="3956"/>
              <a:ext cx="2" cy="1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0" y="3"/>
                </a:cxn>
              </a:cxnLst>
              <a:rect l="0" t="0" r="r" b="b"/>
              <a:pathLst>
                <a:path w="8" h="3">
                  <a:moveTo>
                    <a:pt x="0" y="3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52" name="Freeform 36"/>
            <p:cNvSpPr>
              <a:spLocks/>
            </p:cNvSpPr>
            <p:nvPr userDrawn="1"/>
          </p:nvSpPr>
          <p:spPr bwMode="auto">
            <a:xfrm>
              <a:off x="334" y="3908"/>
              <a:ext cx="53" cy="22"/>
            </a:xfrm>
            <a:custGeom>
              <a:avLst/>
              <a:gdLst/>
              <a:ahLst/>
              <a:cxnLst>
                <a:cxn ang="0">
                  <a:pos x="0" y="140"/>
                </a:cxn>
                <a:cxn ang="0">
                  <a:pos x="57" y="132"/>
                </a:cxn>
                <a:cxn ang="0">
                  <a:pos x="110" y="122"/>
                </a:cxn>
                <a:cxn ang="0">
                  <a:pos x="160" y="109"/>
                </a:cxn>
                <a:cxn ang="0">
                  <a:pos x="206" y="94"/>
                </a:cxn>
                <a:cxn ang="0">
                  <a:pos x="250" y="75"/>
                </a:cxn>
                <a:cxn ang="0">
                  <a:pos x="292" y="53"/>
                </a:cxn>
                <a:cxn ang="0">
                  <a:pos x="331" y="28"/>
                </a:cxn>
                <a:cxn ang="0">
                  <a:pos x="366" y="0"/>
                </a:cxn>
                <a:cxn ang="0">
                  <a:pos x="371" y="6"/>
                </a:cxn>
                <a:cxn ang="0">
                  <a:pos x="335" y="36"/>
                </a:cxn>
                <a:cxn ang="0">
                  <a:pos x="297" y="61"/>
                </a:cxn>
                <a:cxn ang="0">
                  <a:pos x="255" y="83"/>
                </a:cxn>
                <a:cxn ang="0">
                  <a:pos x="210" y="102"/>
                </a:cxn>
                <a:cxn ang="0">
                  <a:pos x="162" y="118"/>
                </a:cxn>
                <a:cxn ang="0">
                  <a:pos x="111" y="131"/>
                </a:cxn>
                <a:cxn ang="0">
                  <a:pos x="58" y="141"/>
                </a:cxn>
                <a:cxn ang="0">
                  <a:pos x="1" y="149"/>
                </a:cxn>
                <a:cxn ang="0">
                  <a:pos x="0" y="140"/>
                </a:cxn>
              </a:cxnLst>
              <a:rect l="0" t="0" r="r" b="b"/>
              <a:pathLst>
                <a:path w="371" h="149">
                  <a:moveTo>
                    <a:pt x="0" y="140"/>
                  </a:moveTo>
                  <a:lnTo>
                    <a:pt x="57" y="132"/>
                  </a:lnTo>
                  <a:lnTo>
                    <a:pt x="110" y="122"/>
                  </a:lnTo>
                  <a:lnTo>
                    <a:pt x="160" y="109"/>
                  </a:lnTo>
                  <a:lnTo>
                    <a:pt x="206" y="94"/>
                  </a:lnTo>
                  <a:lnTo>
                    <a:pt x="250" y="75"/>
                  </a:lnTo>
                  <a:lnTo>
                    <a:pt x="292" y="53"/>
                  </a:lnTo>
                  <a:lnTo>
                    <a:pt x="331" y="28"/>
                  </a:lnTo>
                  <a:lnTo>
                    <a:pt x="366" y="0"/>
                  </a:lnTo>
                  <a:lnTo>
                    <a:pt x="371" y="6"/>
                  </a:lnTo>
                  <a:lnTo>
                    <a:pt x="335" y="36"/>
                  </a:lnTo>
                  <a:lnTo>
                    <a:pt x="297" y="61"/>
                  </a:lnTo>
                  <a:lnTo>
                    <a:pt x="255" y="83"/>
                  </a:lnTo>
                  <a:lnTo>
                    <a:pt x="210" y="102"/>
                  </a:lnTo>
                  <a:lnTo>
                    <a:pt x="162" y="118"/>
                  </a:lnTo>
                  <a:lnTo>
                    <a:pt x="111" y="131"/>
                  </a:lnTo>
                  <a:lnTo>
                    <a:pt x="58" y="141"/>
                  </a:lnTo>
                  <a:lnTo>
                    <a:pt x="1" y="149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53" name="Freeform 37"/>
            <p:cNvSpPr>
              <a:spLocks/>
            </p:cNvSpPr>
            <p:nvPr userDrawn="1"/>
          </p:nvSpPr>
          <p:spPr bwMode="auto">
            <a:xfrm>
              <a:off x="334" y="3928"/>
              <a:ext cx="1" cy="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"/>
                </a:cxn>
                <a:cxn ang="0">
                  <a:pos x="4" y="0"/>
                </a:cxn>
                <a:cxn ang="0">
                  <a:pos x="5" y="9"/>
                </a:cxn>
                <a:cxn ang="0">
                  <a:pos x="8" y="4"/>
                </a:cxn>
                <a:cxn ang="0">
                  <a:pos x="0" y="4"/>
                </a:cxn>
              </a:cxnLst>
              <a:rect l="0" t="0" r="r" b="b"/>
              <a:pathLst>
                <a:path w="8" h="9">
                  <a:moveTo>
                    <a:pt x="0" y="4"/>
                  </a:moveTo>
                  <a:lnTo>
                    <a:pt x="0" y="1"/>
                  </a:lnTo>
                  <a:lnTo>
                    <a:pt x="4" y="0"/>
                  </a:lnTo>
                  <a:lnTo>
                    <a:pt x="5" y="9"/>
                  </a:lnTo>
                  <a:lnTo>
                    <a:pt x="8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54" name="Freeform 38"/>
            <p:cNvSpPr>
              <a:spLocks/>
            </p:cNvSpPr>
            <p:nvPr userDrawn="1"/>
          </p:nvSpPr>
          <p:spPr bwMode="auto">
            <a:xfrm>
              <a:off x="387" y="3846"/>
              <a:ext cx="26" cy="63"/>
            </a:xfrm>
            <a:custGeom>
              <a:avLst/>
              <a:gdLst/>
              <a:ahLst/>
              <a:cxnLst>
                <a:cxn ang="0">
                  <a:pos x="0" y="437"/>
                </a:cxn>
                <a:cxn ang="0">
                  <a:pos x="21" y="417"/>
                </a:cxn>
                <a:cxn ang="0">
                  <a:pos x="42" y="398"/>
                </a:cxn>
                <a:cxn ang="0">
                  <a:pos x="78" y="352"/>
                </a:cxn>
                <a:cxn ang="0">
                  <a:pos x="94" y="328"/>
                </a:cxn>
                <a:cxn ang="0">
                  <a:pos x="107" y="303"/>
                </a:cxn>
                <a:cxn ang="0">
                  <a:pos x="120" y="278"/>
                </a:cxn>
                <a:cxn ang="0">
                  <a:pos x="132" y="251"/>
                </a:cxn>
                <a:cxn ang="0">
                  <a:pos x="142" y="222"/>
                </a:cxn>
                <a:cxn ang="0">
                  <a:pos x="151" y="195"/>
                </a:cxn>
                <a:cxn ang="0">
                  <a:pos x="159" y="164"/>
                </a:cxn>
                <a:cxn ang="0">
                  <a:pos x="165" y="133"/>
                </a:cxn>
                <a:cxn ang="0">
                  <a:pos x="171" y="102"/>
                </a:cxn>
                <a:cxn ang="0">
                  <a:pos x="174" y="68"/>
                </a:cxn>
                <a:cxn ang="0">
                  <a:pos x="176" y="35"/>
                </a:cxn>
                <a:cxn ang="0">
                  <a:pos x="176" y="0"/>
                </a:cxn>
                <a:cxn ang="0">
                  <a:pos x="184" y="0"/>
                </a:cxn>
                <a:cxn ang="0">
                  <a:pos x="184" y="35"/>
                </a:cxn>
                <a:cxn ang="0">
                  <a:pos x="182" y="71"/>
                </a:cxn>
                <a:cxn ang="0">
                  <a:pos x="179" y="104"/>
                </a:cxn>
                <a:cxn ang="0">
                  <a:pos x="173" y="136"/>
                </a:cxn>
                <a:cxn ang="0">
                  <a:pos x="167" y="168"/>
                </a:cxn>
                <a:cxn ang="0">
                  <a:pos x="159" y="198"/>
                </a:cxn>
                <a:cxn ang="0">
                  <a:pos x="150" y="227"/>
                </a:cxn>
                <a:cxn ang="0">
                  <a:pos x="140" y="255"/>
                </a:cxn>
                <a:cxn ang="0">
                  <a:pos x="128" y="283"/>
                </a:cxn>
                <a:cxn ang="0">
                  <a:pos x="115" y="308"/>
                </a:cxn>
                <a:cxn ang="0">
                  <a:pos x="100" y="334"/>
                </a:cxn>
                <a:cxn ang="0">
                  <a:pos x="85" y="358"/>
                </a:cxn>
                <a:cxn ang="0">
                  <a:pos x="48" y="404"/>
                </a:cxn>
                <a:cxn ang="0">
                  <a:pos x="27" y="424"/>
                </a:cxn>
                <a:cxn ang="0">
                  <a:pos x="5" y="443"/>
                </a:cxn>
                <a:cxn ang="0">
                  <a:pos x="0" y="437"/>
                </a:cxn>
              </a:cxnLst>
              <a:rect l="0" t="0" r="r" b="b"/>
              <a:pathLst>
                <a:path w="184" h="443">
                  <a:moveTo>
                    <a:pt x="0" y="437"/>
                  </a:moveTo>
                  <a:lnTo>
                    <a:pt x="21" y="417"/>
                  </a:lnTo>
                  <a:lnTo>
                    <a:pt x="42" y="398"/>
                  </a:lnTo>
                  <a:lnTo>
                    <a:pt x="78" y="352"/>
                  </a:lnTo>
                  <a:lnTo>
                    <a:pt x="94" y="328"/>
                  </a:lnTo>
                  <a:lnTo>
                    <a:pt x="107" y="303"/>
                  </a:lnTo>
                  <a:lnTo>
                    <a:pt x="120" y="278"/>
                  </a:lnTo>
                  <a:lnTo>
                    <a:pt x="132" y="251"/>
                  </a:lnTo>
                  <a:lnTo>
                    <a:pt x="142" y="222"/>
                  </a:lnTo>
                  <a:lnTo>
                    <a:pt x="151" y="195"/>
                  </a:lnTo>
                  <a:lnTo>
                    <a:pt x="159" y="164"/>
                  </a:lnTo>
                  <a:lnTo>
                    <a:pt x="165" y="133"/>
                  </a:lnTo>
                  <a:lnTo>
                    <a:pt x="171" y="102"/>
                  </a:lnTo>
                  <a:lnTo>
                    <a:pt x="174" y="68"/>
                  </a:lnTo>
                  <a:lnTo>
                    <a:pt x="176" y="35"/>
                  </a:lnTo>
                  <a:lnTo>
                    <a:pt x="176" y="0"/>
                  </a:lnTo>
                  <a:lnTo>
                    <a:pt x="184" y="0"/>
                  </a:lnTo>
                  <a:lnTo>
                    <a:pt x="184" y="35"/>
                  </a:lnTo>
                  <a:lnTo>
                    <a:pt x="182" y="71"/>
                  </a:lnTo>
                  <a:lnTo>
                    <a:pt x="179" y="104"/>
                  </a:lnTo>
                  <a:lnTo>
                    <a:pt x="173" y="136"/>
                  </a:lnTo>
                  <a:lnTo>
                    <a:pt x="167" y="168"/>
                  </a:lnTo>
                  <a:lnTo>
                    <a:pt x="159" y="198"/>
                  </a:lnTo>
                  <a:lnTo>
                    <a:pt x="150" y="227"/>
                  </a:lnTo>
                  <a:lnTo>
                    <a:pt x="140" y="255"/>
                  </a:lnTo>
                  <a:lnTo>
                    <a:pt x="128" y="283"/>
                  </a:lnTo>
                  <a:lnTo>
                    <a:pt x="115" y="308"/>
                  </a:lnTo>
                  <a:lnTo>
                    <a:pt x="100" y="334"/>
                  </a:lnTo>
                  <a:lnTo>
                    <a:pt x="85" y="358"/>
                  </a:lnTo>
                  <a:lnTo>
                    <a:pt x="48" y="404"/>
                  </a:lnTo>
                  <a:lnTo>
                    <a:pt x="27" y="424"/>
                  </a:lnTo>
                  <a:lnTo>
                    <a:pt x="5" y="443"/>
                  </a:lnTo>
                  <a:lnTo>
                    <a:pt x="0" y="43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55" name="Freeform 39"/>
            <p:cNvSpPr>
              <a:spLocks/>
            </p:cNvSpPr>
            <p:nvPr userDrawn="1"/>
          </p:nvSpPr>
          <p:spPr bwMode="auto">
            <a:xfrm>
              <a:off x="387" y="3908"/>
              <a:ext cx="1" cy="1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0" y="0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0" y="0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56" name="Freeform 40"/>
            <p:cNvSpPr>
              <a:spLocks/>
            </p:cNvSpPr>
            <p:nvPr userDrawn="1"/>
          </p:nvSpPr>
          <p:spPr bwMode="auto">
            <a:xfrm>
              <a:off x="387" y="3774"/>
              <a:ext cx="26" cy="72"/>
            </a:xfrm>
            <a:custGeom>
              <a:avLst/>
              <a:gdLst/>
              <a:ahLst/>
              <a:cxnLst>
                <a:cxn ang="0">
                  <a:pos x="175" y="506"/>
                </a:cxn>
                <a:cxn ang="0">
                  <a:pos x="173" y="432"/>
                </a:cxn>
                <a:cxn ang="0">
                  <a:pos x="164" y="362"/>
                </a:cxn>
                <a:cxn ang="0">
                  <a:pos x="158" y="328"/>
                </a:cxn>
                <a:cxn ang="0">
                  <a:pos x="150" y="295"/>
                </a:cxn>
                <a:cxn ang="0">
                  <a:pos x="131" y="231"/>
                </a:cxn>
                <a:cxn ang="0">
                  <a:pos x="106" y="170"/>
                </a:cxn>
                <a:cxn ang="0">
                  <a:pos x="77" y="112"/>
                </a:cxn>
                <a:cxn ang="0">
                  <a:pos x="60" y="84"/>
                </a:cxn>
                <a:cxn ang="0">
                  <a:pos x="41" y="58"/>
                </a:cxn>
                <a:cxn ang="0">
                  <a:pos x="21" y="32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28" y="26"/>
                </a:cxn>
                <a:cxn ang="0">
                  <a:pos x="47" y="52"/>
                </a:cxn>
                <a:cxn ang="0">
                  <a:pos x="67" y="79"/>
                </a:cxn>
                <a:cxn ang="0">
                  <a:pos x="84" y="107"/>
                </a:cxn>
                <a:cxn ang="0">
                  <a:pos x="114" y="165"/>
                </a:cxn>
                <a:cxn ang="0">
                  <a:pos x="139" y="228"/>
                </a:cxn>
                <a:cxn ang="0">
                  <a:pos x="158" y="292"/>
                </a:cxn>
                <a:cxn ang="0">
                  <a:pos x="166" y="326"/>
                </a:cxn>
                <a:cxn ang="0">
                  <a:pos x="172" y="360"/>
                </a:cxn>
                <a:cxn ang="0">
                  <a:pos x="181" y="432"/>
                </a:cxn>
                <a:cxn ang="0">
                  <a:pos x="183" y="506"/>
                </a:cxn>
                <a:cxn ang="0">
                  <a:pos x="175" y="506"/>
                </a:cxn>
              </a:cxnLst>
              <a:rect l="0" t="0" r="r" b="b"/>
              <a:pathLst>
                <a:path w="183" h="506">
                  <a:moveTo>
                    <a:pt x="175" y="506"/>
                  </a:moveTo>
                  <a:lnTo>
                    <a:pt x="173" y="432"/>
                  </a:lnTo>
                  <a:lnTo>
                    <a:pt x="164" y="362"/>
                  </a:lnTo>
                  <a:lnTo>
                    <a:pt x="158" y="328"/>
                  </a:lnTo>
                  <a:lnTo>
                    <a:pt x="150" y="295"/>
                  </a:lnTo>
                  <a:lnTo>
                    <a:pt x="131" y="231"/>
                  </a:lnTo>
                  <a:lnTo>
                    <a:pt x="106" y="170"/>
                  </a:lnTo>
                  <a:lnTo>
                    <a:pt x="77" y="112"/>
                  </a:lnTo>
                  <a:lnTo>
                    <a:pt x="60" y="84"/>
                  </a:lnTo>
                  <a:lnTo>
                    <a:pt x="41" y="58"/>
                  </a:lnTo>
                  <a:lnTo>
                    <a:pt x="21" y="32"/>
                  </a:lnTo>
                  <a:lnTo>
                    <a:pt x="0" y="6"/>
                  </a:lnTo>
                  <a:lnTo>
                    <a:pt x="7" y="0"/>
                  </a:lnTo>
                  <a:lnTo>
                    <a:pt x="28" y="26"/>
                  </a:lnTo>
                  <a:lnTo>
                    <a:pt x="47" y="52"/>
                  </a:lnTo>
                  <a:lnTo>
                    <a:pt x="67" y="79"/>
                  </a:lnTo>
                  <a:lnTo>
                    <a:pt x="84" y="107"/>
                  </a:lnTo>
                  <a:lnTo>
                    <a:pt x="114" y="165"/>
                  </a:lnTo>
                  <a:lnTo>
                    <a:pt x="139" y="228"/>
                  </a:lnTo>
                  <a:lnTo>
                    <a:pt x="158" y="292"/>
                  </a:lnTo>
                  <a:lnTo>
                    <a:pt x="166" y="326"/>
                  </a:lnTo>
                  <a:lnTo>
                    <a:pt x="172" y="360"/>
                  </a:lnTo>
                  <a:lnTo>
                    <a:pt x="181" y="432"/>
                  </a:lnTo>
                  <a:lnTo>
                    <a:pt x="183" y="506"/>
                  </a:lnTo>
                  <a:lnTo>
                    <a:pt x="175" y="506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57" name="Freeform 41"/>
            <p:cNvSpPr>
              <a:spLocks/>
            </p:cNvSpPr>
            <p:nvPr userDrawn="1"/>
          </p:nvSpPr>
          <p:spPr bwMode="auto">
            <a:xfrm>
              <a:off x="412" y="3846"/>
              <a:ext cx="1" cy="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58" name="Freeform 42"/>
            <p:cNvSpPr>
              <a:spLocks/>
            </p:cNvSpPr>
            <p:nvPr userDrawn="1"/>
          </p:nvSpPr>
          <p:spPr bwMode="auto">
            <a:xfrm>
              <a:off x="324" y="3745"/>
              <a:ext cx="64" cy="29"/>
            </a:xfrm>
            <a:custGeom>
              <a:avLst/>
              <a:gdLst/>
              <a:ahLst/>
              <a:cxnLst>
                <a:cxn ang="0">
                  <a:pos x="436" y="208"/>
                </a:cxn>
                <a:cxn ang="0">
                  <a:pos x="413" y="184"/>
                </a:cxn>
                <a:cxn ang="0">
                  <a:pos x="391" y="161"/>
                </a:cxn>
                <a:cxn ang="0">
                  <a:pos x="367" y="139"/>
                </a:cxn>
                <a:cxn ang="0">
                  <a:pos x="342" y="120"/>
                </a:cxn>
                <a:cxn ang="0">
                  <a:pos x="291" y="86"/>
                </a:cxn>
                <a:cxn ang="0">
                  <a:pos x="239" y="58"/>
                </a:cxn>
                <a:cxn ang="0">
                  <a:pos x="211" y="47"/>
                </a:cxn>
                <a:cxn ang="0">
                  <a:pos x="182" y="37"/>
                </a:cxn>
                <a:cxn ang="0">
                  <a:pos x="153" y="28"/>
                </a:cxn>
                <a:cxn ang="0">
                  <a:pos x="125" y="21"/>
                </a:cxn>
                <a:cxn ang="0">
                  <a:pos x="94" y="15"/>
                </a:cxn>
                <a:cxn ang="0">
                  <a:pos x="65" y="12"/>
                </a:cxn>
                <a:cxn ang="0">
                  <a:pos x="33" y="9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3" y="1"/>
                </a:cxn>
                <a:cxn ang="0">
                  <a:pos x="65" y="4"/>
                </a:cxn>
                <a:cxn ang="0">
                  <a:pos x="96" y="7"/>
                </a:cxn>
                <a:cxn ang="0">
                  <a:pos x="127" y="13"/>
                </a:cxn>
                <a:cxn ang="0">
                  <a:pos x="156" y="20"/>
                </a:cxn>
                <a:cxn ang="0">
                  <a:pos x="186" y="29"/>
                </a:cxn>
                <a:cxn ang="0">
                  <a:pos x="214" y="39"/>
                </a:cxn>
                <a:cxn ang="0">
                  <a:pos x="244" y="50"/>
                </a:cxn>
                <a:cxn ang="0">
                  <a:pos x="297" y="79"/>
                </a:cxn>
                <a:cxn ang="0">
                  <a:pos x="348" y="113"/>
                </a:cxn>
                <a:cxn ang="0">
                  <a:pos x="373" y="132"/>
                </a:cxn>
                <a:cxn ang="0">
                  <a:pos x="396" y="154"/>
                </a:cxn>
                <a:cxn ang="0">
                  <a:pos x="419" y="177"/>
                </a:cxn>
                <a:cxn ang="0">
                  <a:pos x="442" y="201"/>
                </a:cxn>
                <a:cxn ang="0">
                  <a:pos x="436" y="208"/>
                </a:cxn>
              </a:cxnLst>
              <a:rect l="0" t="0" r="r" b="b"/>
              <a:pathLst>
                <a:path w="442" h="208">
                  <a:moveTo>
                    <a:pt x="436" y="208"/>
                  </a:moveTo>
                  <a:lnTo>
                    <a:pt x="413" y="184"/>
                  </a:lnTo>
                  <a:lnTo>
                    <a:pt x="391" y="161"/>
                  </a:lnTo>
                  <a:lnTo>
                    <a:pt x="367" y="139"/>
                  </a:lnTo>
                  <a:lnTo>
                    <a:pt x="342" y="120"/>
                  </a:lnTo>
                  <a:lnTo>
                    <a:pt x="291" y="86"/>
                  </a:lnTo>
                  <a:lnTo>
                    <a:pt x="239" y="58"/>
                  </a:lnTo>
                  <a:lnTo>
                    <a:pt x="211" y="47"/>
                  </a:lnTo>
                  <a:lnTo>
                    <a:pt x="182" y="37"/>
                  </a:lnTo>
                  <a:lnTo>
                    <a:pt x="153" y="28"/>
                  </a:lnTo>
                  <a:lnTo>
                    <a:pt x="125" y="21"/>
                  </a:lnTo>
                  <a:lnTo>
                    <a:pt x="94" y="15"/>
                  </a:lnTo>
                  <a:lnTo>
                    <a:pt x="65" y="12"/>
                  </a:lnTo>
                  <a:lnTo>
                    <a:pt x="33" y="9"/>
                  </a:lnTo>
                  <a:lnTo>
                    <a:pt x="0" y="8"/>
                  </a:lnTo>
                  <a:lnTo>
                    <a:pt x="0" y="0"/>
                  </a:lnTo>
                  <a:lnTo>
                    <a:pt x="33" y="1"/>
                  </a:lnTo>
                  <a:lnTo>
                    <a:pt x="65" y="4"/>
                  </a:lnTo>
                  <a:lnTo>
                    <a:pt x="96" y="7"/>
                  </a:lnTo>
                  <a:lnTo>
                    <a:pt x="127" y="13"/>
                  </a:lnTo>
                  <a:lnTo>
                    <a:pt x="156" y="20"/>
                  </a:lnTo>
                  <a:lnTo>
                    <a:pt x="186" y="29"/>
                  </a:lnTo>
                  <a:lnTo>
                    <a:pt x="214" y="39"/>
                  </a:lnTo>
                  <a:lnTo>
                    <a:pt x="244" y="50"/>
                  </a:lnTo>
                  <a:lnTo>
                    <a:pt x="297" y="79"/>
                  </a:lnTo>
                  <a:lnTo>
                    <a:pt x="348" y="113"/>
                  </a:lnTo>
                  <a:lnTo>
                    <a:pt x="373" y="132"/>
                  </a:lnTo>
                  <a:lnTo>
                    <a:pt x="396" y="154"/>
                  </a:lnTo>
                  <a:lnTo>
                    <a:pt x="419" y="177"/>
                  </a:lnTo>
                  <a:lnTo>
                    <a:pt x="442" y="201"/>
                  </a:lnTo>
                  <a:lnTo>
                    <a:pt x="436" y="20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59" name="Freeform 43"/>
            <p:cNvSpPr>
              <a:spLocks/>
            </p:cNvSpPr>
            <p:nvPr userDrawn="1"/>
          </p:nvSpPr>
          <p:spPr bwMode="auto">
            <a:xfrm>
              <a:off x="387" y="3773"/>
              <a:ext cx="1" cy="1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7" y="1"/>
                </a:cxn>
              </a:cxnLst>
              <a:rect l="0" t="0" r="r" b="b"/>
              <a:pathLst>
                <a:path w="7" h="7">
                  <a:moveTo>
                    <a:pt x="7" y="1"/>
                  </a:moveTo>
                  <a:lnTo>
                    <a:pt x="6" y="0"/>
                  </a:lnTo>
                  <a:lnTo>
                    <a:pt x="0" y="7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60" name="Freeform 44"/>
            <p:cNvSpPr>
              <a:spLocks/>
            </p:cNvSpPr>
            <p:nvPr userDrawn="1"/>
          </p:nvSpPr>
          <p:spPr bwMode="auto">
            <a:xfrm>
              <a:off x="289" y="3745"/>
              <a:ext cx="35" cy="6"/>
            </a:xfrm>
            <a:custGeom>
              <a:avLst/>
              <a:gdLst/>
              <a:ahLst/>
              <a:cxnLst>
                <a:cxn ang="0">
                  <a:pos x="249" y="8"/>
                </a:cxn>
                <a:cxn ang="0">
                  <a:pos x="175" y="11"/>
                </a:cxn>
                <a:cxn ang="0">
                  <a:pos x="142" y="13"/>
                </a:cxn>
                <a:cxn ang="0">
                  <a:pos x="110" y="17"/>
                </a:cxn>
                <a:cxn ang="0">
                  <a:pos x="52" y="28"/>
                </a:cxn>
                <a:cxn ang="0">
                  <a:pos x="28" y="36"/>
                </a:cxn>
                <a:cxn ang="0">
                  <a:pos x="5" y="44"/>
                </a:cxn>
                <a:cxn ang="0">
                  <a:pos x="0" y="36"/>
                </a:cxn>
                <a:cxn ang="0">
                  <a:pos x="24" y="28"/>
                </a:cxn>
                <a:cxn ang="0">
                  <a:pos x="49" y="20"/>
                </a:cxn>
                <a:cxn ang="0">
                  <a:pos x="108" y="9"/>
                </a:cxn>
                <a:cxn ang="0">
                  <a:pos x="140" y="5"/>
                </a:cxn>
                <a:cxn ang="0">
                  <a:pos x="175" y="3"/>
                </a:cxn>
                <a:cxn ang="0">
                  <a:pos x="249" y="0"/>
                </a:cxn>
                <a:cxn ang="0">
                  <a:pos x="249" y="8"/>
                </a:cxn>
              </a:cxnLst>
              <a:rect l="0" t="0" r="r" b="b"/>
              <a:pathLst>
                <a:path w="249" h="44">
                  <a:moveTo>
                    <a:pt x="249" y="8"/>
                  </a:moveTo>
                  <a:lnTo>
                    <a:pt x="175" y="11"/>
                  </a:lnTo>
                  <a:lnTo>
                    <a:pt x="142" y="13"/>
                  </a:lnTo>
                  <a:lnTo>
                    <a:pt x="110" y="17"/>
                  </a:lnTo>
                  <a:lnTo>
                    <a:pt x="52" y="28"/>
                  </a:lnTo>
                  <a:lnTo>
                    <a:pt x="28" y="36"/>
                  </a:lnTo>
                  <a:lnTo>
                    <a:pt x="5" y="44"/>
                  </a:lnTo>
                  <a:lnTo>
                    <a:pt x="0" y="36"/>
                  </a:lnTo>
                  <a:lnTo>
                    <a:pt x="24" y="28"/>
                  </a:lnTo>
                  <a:lnTo>
                    <a:pt x="49" y="20"/>
                  </a:lnTo>
                  <a:lnTo>
                    <a:pt x="108" y="9"/>
                  </a:lnTo>
                  <a:lnTo>
                    <a:pt x="140" y="5"/>
                  </a:lnTo>
                  <a:lnTo>
                    <a:pt x="175" y="3"/>
                  </a:lnTo>
                  <a:lnTo>
                    <a:pt x="249" y="0"/>
                  </a:lnTo>
                  <a:lnTo>
                    <a:pt x="249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61" name="Freeform 45"/>
            <p:cNvSpPr>
              <a:spLocks/>
            </p:cNvSpPr>
            <p:nvPr userDrawn="1"/>
          </p:nvSpPr>
          <p:spPr bwMode="auto">
            <a:xfrm>
              <a:off x="324" y="374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0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62" name="Freeform 46"/>
            <p:cNvSpPr>
              <a:spLocks/>
            </p:cNvSpPr>
            <p:nvPr userDrawn="1"/>
          </p:nvSpPr>
          <p:spPr bwMode="auto">
            <a:xfrm>
              <a:off x="274" y="3750"/>
              <a:ext cx="16" cy="15"/>
            </a:xfrm>
            <a:custGeom>
              <a:avLst/>
              <a:gdLst/>
              <a:ahLst/>
              <a:cxnLst>
                <a:cxn ang="0">
                  <a:pos x="109" y="8"/>
                </a:cxn>
                <a:cxn ang="0">
                  <a:pos x="89" y="17"/>
                </a:cxn>
                <a:cxn ang="0">
                  <a:pos x="69" y="26"/>
                </a:cxn>
                <a:cxn ang="0">
                  <a:pos x="53" y="37"/>
                </a:cxn>
                <a:cxn ang="0">
                  <a:pos x="40" y="49"/>
                </a:cxn>
                <a:cxn ang="0">
                  <a:pos x="29" y="62"/>
                </a:cxn>
                <a:cxn ang="0">
                  <a:pos x="20" y="75"/>
                </a:cxn>
                <a:cxn ang="0">
                  <a:pos x="13" y="90"/>
                </a:cxn>
                <a:cxn ang="0">
                  <a:pos x="9" y="104"/>
                </a:cxn>
                <a:cxn ang="0">
                  <a:pos x="0" y="102"/>
                </a:cxn>
                <a:cxn ang="0">
                  <a:pos x="5" y="86"/>
                </a:cxn>
                <a:cxn ang="0">
                  <a:pos x="12" y="70"/>
                </a:cxn>
                <a:cxn ang="0">
                  <a:pos x="22" y="57"/>
                </a:cxn>
                <a:cxn ang="0">
                  <a:pos x="33" y="43"/>
                </a:cxn>
                <a:cxn ang="0">
                  <a:pos x="48" y="30"/>
                </a:cxn>
                <a:cxn ang="0">
                  <a:pos x="64" y="19"/>
                </a:cxn>
                <a:cxn ang="0">
                  <a:pos x="84" y="9"/>
                </a:cxn>
                <a:cxn ang="0">
                  <a:pos x="104" y="0"/>
                </a:cxn>
                <a:cxn ang="0">
                  <a:pos x="109" y="8"/>
                </a:cxn>
              </a:cxnLst>
              <a:rect l="0" t="0" r="r" b="b"/>
              <a:pathLst>
                <a:path w="109" h="104">
                  <a:moveTo>
                    <a:pt x="109" y="8"/>
                  </a:moveTo>
                  <a:lnTo>
                    <a:pt x="89" y="17"/>
                  </a:lnTo>
                  <a:lnTo>
                    <a:pt x="69" y="26"/>
                  </a:lnTo>
                  <a:lnTo>
                    <a:pt x="53" y="37"/>
                  </a:lnTo>
                  <a:lnTo>
                    <a:pt x="40" y="49"/>
                  </a:lnTo>
                  <a:lnTo>
                    <a:pt x="29" y="62"/>
                  </a:lnTo>
                  <a:lnTo>
                    <a:pt x="20" y="75"/>
                  </a:lnTo>
                  <a:lnTo>
                    <a:pt x="13" y="90"/>
                  </a:lnTo>
                  <a:lnTo>
                    <a:pt x="9" y="104"/>
                  </a:lnTo>
                  <a:lnTo>
                    <a:pt x="0" y="102"/>
                  </a:lnTo>
                  <a:lnTo>
                    <a:pt x="5" y="86"/>
                  </a:lnTo>
                  <a:lnTo>
                    <a:pt x="12" y="70"/>
                  </a:lnTo>
                  <a:lnTo>
                    <a:pt x="22" y="57"/>
                  </a:lnTo>
                  <a:lnTo>
                    <a:pt x="33" y="43"/>
                  </a:lnTo>
                  <a:lnTo>
                    <a:pt x="48" y="30"/>
                  </a:lnTo>
                  <a:lnTo>
                    <a:pt x="64" y="19"/>
                  </a:lnTo>
                  <a:lnTo>
                    <a:pt x="84" y="9"/>
                  </a:lnTo>
                  <a:lnTo>
                    <a:pt x="104" y="0"/>
                  </a:lnTo>
                  <a:lnTo>
                    <a:pt x="109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63" name="Freeform 47"/>
            <p:cNvSpPr>
              <a:spLocks/>
            </p:cNvSpPr>
            <p:nvPr userDrawn="1"/>
          </p:nvSpPr>
          <p:spPr bwMode="auto">
            <a:xfrm>
              <a:off x="289" y="375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64" name="Freeform 48"/>
            <p:cNvSpPr>
              <a:spLocks/>
            </p:cNvSpPr>
            <p:nvPr userDrawn="1"/>
          </p:nvSpPr>
          <p:spPr bwMode="auto">
            <a:xfrm>
              <a:off x="271" y="3764"/>
              <a:ext cx="4" cy="50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4" y="46"/>
                </a:cxn>
                <a:cxn ang="0">
                  <a:pos x="18" y="119"/>
                </a:cxn>
                <a:cxn ang="0">
                  <a:pos x="12" y="218"/>
                </a:cxn>
                <a:cxn ang="0">
                  <a:pos x="9" y="346"/>
                </a:cxn>
                <a:cxn ang="0">
                  <a:pos x="0" y="346"/>
                </a:cxn>
                <a:cxn ang="0">
                  <a:pos x="3" y="218"/>
                </a:cxn>
                <a:cxn ang="0">
                  <a:pos x="9" y="119"/>
                </a:cxn>
                <a:cxn ang="0">
                  <a:pos x="14" y="46"/>
                </a:cxn>
                <a:cxn ang="0">
                  <a:pos x="21" y="0"/>
                </a:cxn>
                <a:cxn ang="0">
                  <a:pos x="30" y="1"/>
                </a:cxn>
              </a:cxnLst>
              <a:rect l="0" t="0" r="r" b="b"/>
              <a:pathLst>
                <a:path w="30" h="346">
                  <a:moveTo>
                    <a:pt x="30" y="1"/>
                  </a:moveTo>
                  <a:lnTo>
                    <a:pt x="24" y="46"/>
                  </a:lnTo>
                  <a:lnTo>
                    <a:pt x="18" y="119"/>
                  </a:lnTo>
                  <a:lnTo>
                    <a:pt x="12" y="218"/>
                  </a:lnTo>
                  <a:lnTo>
                    <a:pt x="9" y="346"/>
                  </a:lnTo>
                  <a:lnTo>
                    <a:pt x="0" y="346"/>
                  </a:lnTo>
                  <a:lnTo>
                    <a:pt x="3" y="218"/>
                  </a:lnTo>
                  <a:lnTo>
                    <a:pt x="9" y="119"/>
                  </a:lnTo>
                  <a:lnTo>
                    <a:pt x="14" y="46"/>
                  </a:lnTo>
                  <a:lnTo>
                    <a:pt x="21" y="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65" name="Freeform 49"/>
            <p:cNvSpPr>
              <a:spLocks/>
            </p:cNvSpPr>
            <p:nvPr userDrawn="1"/>
          </p:nvSpPr>
          <p:spPr bwMode="auto">
            <a:xfrm>
              <a:off x="274" y="3764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1"/>
                </a:cxn>
                <a:cxn ang="0">
                  <a:pos x="9" y="2"/>
                </a:cxn>
                <a:cxn ang="0">
                  <a:pos x="0" y="0"/>
                </a:cxn>
              </a:cxnLst>
              <a:rect l="0" t="0" r="r" b="b"/>
              <a:pathLst>
                <a:path w="9" h="2">
                  <a:moveTo>
                    <a:pt x="0" y="0"/>
                  </a:moveTo>
                  <a:lnTo>
                    <a:pt x="9" y="1"/>
                  </a:lnTo>
                  <a:lnTo>
                    <a:pt x="9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66" name="Freeform 50"/>
            <p:cNvSpPr>
              <a:spLocks/>
            </p:cNvSpPr>
            <p:nvPr userDrawn="1"/>
          </p:nvSpPr>
          <p:spPr bwMode="auto">
            <a:xfrm>
              <a:off x="269" y="3814"/>
              <a:ext cx="3" cy="62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1" y="59"/>
                </a:cxn>
                <a:cxn ang="0">
                  <a:pos x="18" y="101"/>
                </a:cxn>
                <a:cxn ang="0">
                  <a:pos x="14" y="165"/>
                </a:cxn>
                <a:cxn ang="0">
                  <a:pos x="10" y="256"/>
                </a:cxn>
                <a:cxn ang="0">
                  <a:pos x="9" y="437"/>
                </a:cxn>
                <a:cxn ang="0">
                  <a:pos x="0" y="437"/>
                </a:cxn>
                <a:cxn ang="0">
                  <a:pos x="1" y="256"/>
                </a:cxn>
                <a:cxn ang="0">
                  <a:pos x="5" y="165"/>
                </a:cxn>
                <a:cxn ang="0">
                  <a:pos x="9" y="101"/>
                </a:cxn>
                <a:cxn ang="0">
                  <a:pos x="12" y="59"/>
                </a:cxn>
                <a:cxn ang="0">
                  <a:pos x="14" y="0"/>
                </a:cxn>
                <a:cxn ang="0">
                  <a:pos x="23" y="0"/>
                </a:cxn>
              </a:cxnLst>
              <a:rect l="0" t="0" r="r" b="b"/>
              <a:pathLst>
                <a:path w="23" h="437">
                  <a:moveTo>
                    <a:pt x="23" y="0"/>
                  </a:moveTo>
                  <a:lnTo>
                    <a:pt x="21" y="59"/>
                  </a:lnTo>
                  <a:lnTo>
                    <a:pt x="18" y="101"/>
                  </a:lnTo>
                  <a:lnTo>
                    <a:pt x="14" y="165"/>
                  </a:lnTo>
                  <a:lnTo>
                    <a:pt x="10" y="256"/>
                  </a:lnTo>
                  <a:lnTo>
                    <a:pt x="9" y="437"/>
                  </a:lnTo>
                  <a:lnTo>
                    <a:pt x="0" y="437"/>
                  </a:lnTo>
                  <a:lnTo>
                    <a:pt x="1" y="256"/>
                  </a:lnTo>
                  <a:lnTo>
                    <a:pt x="5" y="165"/>
                  </a:lnTo>
                  <a:lnTo>
                    <a:pt x="9" y="101"/>
                  </a:lnTo>
                  <a:lnTo>
                    <a:pt x="12" y="59"/>
                  </a:lnTo>
                  <a:lnTo>
                    <a:pt x="14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67" name="Freeform 51"/>
            <p:cNvSpPr>
              <a:spLocks/>
            </p:cNvSpPr>
            <p:nvPr userDrawn="1"/>
          </p:nvSpPr>
          <p:spPr bwMode="auto">
            <a:xfrm>
              <a:off x="271" y="3814"/>
              <a:ext cx="1" cy="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9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68" name="Freeform 52"/>
            <p:cNvSpPr>
              <a:spLocks/>
            </p:cNvSpPr>
            <p:nvPr userDrawn="1"/>
          </p:nvSpPr>
          <p:spPr bwMode="auto">
            <a:xfrm>
              <a:off x="257" y="3876"/>
              <a:ext cx="13" cy="61"/>
            </a:xfrm>
            <a:custGeom>
              <a:avLst/>
              <a:gdLst/>
              <a:ahLst/>
              <a:cxnLst>
                <a:cxn ang="0">
                  <a:pos x="94" y="2"/>
                </a:cxn>
                <a:cxn ang="0">
                  <a:pos x="81" y="39"/>
                </a:cxn>
                <a:cxn ang="0">
                  <a:pos x="51" y="135"/>
                </a:cxn>
                <a:cxn ang="0">
                  <a:pos x="37" y="197"/>
                </a:cxn>
                <a:cxn ang="0">
                  <a:pos x="23" y="268"/>
                </a:cxn>
                <a:cxn ang="0">
                  <a:pos x="17" y="306"/>
                </a:cxn>
                <a:cxn ang="0">
                  <a:pos x="13" y="344"/>
                </a:cxn>
                <a:cxn ang="0">
                  <a:pos x="11" y="384"/>
                </a:cxn>
                <a:cxn ang="0">
                  <a:pos x="9" y="424"/>
                </a:cxn>
                <a:cxn ang="0">
                  <a:pos x="0" y="424"/>
                </a:cxn>
                <a:cxn ang="0">
                  <a:pos x="1" y="384"/>
                </a:cxn>
                <a:cxn ang="0">
                  <a:pos x="4" y="344"/>
                </a:cxn>
                <a:cxn ang="0">
                  <a:pos x="8" y="306"/>
                </a:cxn>
                <a:cxn ang="0">
                  <a:pos x="14" y="267"/>
                </a:cxn>
                <a:cxn ang="0">
                  <a:pos x="27" y="196"/>
                </a:cxn>
                <a:cxn ang="0">
                  <a:pos x="42" y="132"/>
                </a:cxn>
                <a:cxn ang="0">
                  <a:pos x="72" y="37"/>
                </a:cxn>
                <a:cxn ang="0">
                  <a:pos x="85" y="0"/>
                </a:cxn>
                <a:cxn ang="0">
                  <a:pos x="94" y="2"/>
                </a:cxn>
              </a:cxnLst>
              <a:rect l="0" t="0" r="r" b="b"/>
              <a:pathLst>
                <a:path w="94" h="424">
                  <a:moveTo>
                    <a:pt x="94" y="2"/>
                  </a:moveTo>
                  <a:lnTo>
                    <a:pt x="81" y="39"/>
                  </a:lnTo>
                  <a:lnTo>
                    <a:pt x="51" y="135"/>
                  </a:lnTo>
                  <a:lnTo>
                    <a:pt x="37" y="197"/>
                  </a:lnTo>
                  <a:lnTo>
                    <a:pt x="23" y="268"/>
                  </a:lnTo>
                  <a:lnTo>
                    <a:pt x="17" y="306"/>
                  </a:lnTo>
                  <a:lnTo>
                    <a:pt x="13" y="344"/>
                  </a:lnTo>
                  <a:lnTo>
                    <a:pt x="11" y="384"/>
                  </a:lnTo>
                  <a:lnTo>
                    <a:pt x="9" y="424"/>
                  </a:lnTo>
                  <a:lnTo>
                    <a:pt x="0" y="424"/>
                  </a:lnTo>
                  <a:lnTo>
                    <a:pt x="1" y="384"/>
                  </a:lnTo>
                  <a:lnTo>
                    <a:pt x="4" y="344"/>
                  </a:lnTo>
                  <a:lnTo>
                    <a:pt x="8" y="306"/>
                  </a:lnTo>
                  <a:lnTo>
                    <a:pt x="14" y="267"/>
                  </a:lnTo>
                  <a:lnTo>
                    <a:pt x="27" y="196"/>
                  </a:lnTo>
                  <a:lnTo>
                    <a:pt x="42" y="132"/>
                  </a:lnTo>
                  <a:lnTo>
                    <a:pt x="72" y="37"/>
                  </a:lnTo>
                  <a:lnTo>
                    <a:pt x="85" y="0"/>
                  </a:lnTo>
                  <a:lnTo>
                    <a:pt x="94" y="2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69" name="Freeform 53"/>
            <p:cNvSpPr>
              <a:spLocks/>
            </p:cNvSpPr>
            <p:nvPr userDrawn="1"/>
          </p:nvSpPr>
          <p:spPr bwMode="auto">
            <a:xfrm>
              <a:off x="269" y="3876"/>
              <a:ext cx="1" cy="1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2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9" y="1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lnTo>
                    <a:pt x="9" y="2"/>
                  </a:lnTo>
                  <a:lnTo>
                    <a:pt x="0" y="0"/>
                  </a:lnTo>
                  <a:lnTo>
                    <a:pt x="0" y="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70" name="Freeform 54"/>
            <p:cNvSpPr>
              <a:spLocks/>
            </p:cNvSpPr>
            <p:nvPr userDrawn="1"/>
          </p:nvSpPr>
          <p:spPr bwMode="auto">
            <a:xfrm>
              <a:off x="257" y="3937"/>
              <a:ext cx="13" cy="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3" y="87"/>
                </a:cxn>
                <a:cxn ang="0">
                  <a:pos x="23" y="177"/>
                </a:cxn>
                <a:cxn ang="0">
                  <a:pos x="37" y="266"/>
                </a:cxn>
                <a:cxn ang="0">
                  <a:pos x="52" y="347"/>
                </a:cxn>
                <a:cxn ang="0">
                  <a:pos x="68" y="418"/>
                </a:cxn>
                <a:cxn ang="0">
                  <a:pos x="82" y="475"/>
                </a:cxn>
                <a:cxn ang="0">
                  <a:pos x="95" y="527"/>
                </a:cxn>
                <a:cxn ang="0">
                  <a:pos x="86" y="529"/>
                </a:cxn>
                <a:cxn ang="0">
                  <a:pos x="73" y="478"/>
                </a:cxn>
                <a:cxn ang="0">
                  <a:pos x="59" y="421"/>
                </a:cxn>
                <a:cxn ang="0">
                  <a:pos x="43" y="349"/>
                </a:cxn>
                <a:cxn ang="0">
                  <a:pos x="27" y="267"/>
                </a:cxn>
                <a:cxn ang="0">
                  <a:pos x="14" y="178"/>
                </a:cxn>
                <a:cxn ang="0">
                  <a:pos x="4" y="88"/>
                </a:cxn>
                <a:cxn ang="0">
                  <a:pos x="0" y="0"/>
                </a:cxn>
                <a:cxn ang="0">
                  <a:pos x="9" y="0"/>
                </a:cxn>
              </a:cxnLst>
              <a:rect l="0" t="0" r="r" b="b"/>
              <a:pathLst>
                <a:path w="95" h="529">
                  <a:moveTo>
                    <a:pt x="9" y="0"/>
                  </a:moveTo>
                  <a:lnTo>
                    <a:pt x="13" y="87"/>
                  </a:lnTo>
                  <a:lnTo>
                    <a:pt x="23" y="177"/>
                  </a:lnTo>
                  <a:lnTo>
                    <a:pt x="37" y="266"/>
                  </a:lnTo>
                  <a:lnTo>
                    <a:pt x="52" y="347"/>
                  </a:lnTo>
                  <a:lnTo>
                    <a:pt x="68" y="418"/>
                  </a:lnTo>
                  <a:lnTo>
                    <a:pt x="82" y="475"/>
                  </a:lnTo>
                  <a:lnTo>
                    <a:pt x="95" y="527"/>
                  </a:lnTo>
                  <a:lnTo>
                    <a:pt x="86" y="529"/>
                  </a:lnTo>
                  <a:lnTo>
                    <a:pt x="73" y="478"/>
                  </a:lnTo>
                  <a:lnTo>
                    <a:pt x="59" y="421"/>
                  </a:lnTo>
                  <a:lnTo>
                    <a:pt x="43" y="349"/>
                  </a:lnTo>
                  <a:lnTo>
                    <a:pt x="27" y="267"/>
                  </a:lnTo>
                  <a:lnTo>
                    <a:pt x="14" y="178"/>
                  </a:lnTo>
                  <a:lnTo>
                    <a:pt x="4" y="88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71" name="Freeform 55"/>
            <p:cNvSpPr>
              <a:spLocks/>
            </p:cNvSpPr>
            <p:nvPr userDrawn="1"/>
          </p:nvSpPr>
          <p:spPr bwMode="auto">
            <a:xfrm>
              <a:off x="257" y="3937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72" name="Freeform 56"/>
            <p:cNvSpPr>
              <a:spLocks/>
            </p:cNvSpPr>
            <p:nvPr userDrawn="1"/>
          </p:nvSpPr>
          <p:spPr bwMode="auto">
            <a:xfrm>
              <a:off x="269" y="4012"/>
              <a:ext cx="4" cy="8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1" y="210"/>
                </a:cxn>
                <a:cxn ang="0">
                  <a:pos x="14" y="379"/>
                </a:cxn>
                <a:cxn ang="0">
                  <a:pos x="20" y="511"/>
                </a:cxn>
                <a:cxn ang="0">
                  <a:pos x="23" y="561"/>
                </a:cxn>
                <a:cxn ang="0">
                  <a:pos x="27" y="602"/>
                </a:cxn>
                <a:cxn ang="0">
                  <a:pos x="18" y="603"/>
                </a:cxn>
                <a:cxn ang="0">
                  <a:pos x="14" y="562"/>
                </a:cxn>
                <a:cxn ang="0">
                  <a:pos x="11" y="511"/>
                </a:cxn>
                <a:cxn ang="0">
                  <a:pos x="5" y="379"/>
                </a:cxn>
                <a:cxn ang="0">
                  <a:pos x="1" y="210"/>
                </a:cxn>
                <a:cxn ang="0">
                  <a:pos x="0" y="0"/>
                </a:cxn>
                <a:cxn ang="0">
                  <a:pos x="9" y="0"/>
                </a:cxn>
              </a:cxnLst>
              <a:rect l="0" t="0" r="r" b="b"/>
              <a:pathLst>
                <a:path w="27" h="603">
                  <a:moveTo>
                    <a:pt x="9" y="0"/>
                  </a:moveTo>
                  <a:lnTo>
                    <a:pt x="11" y="210"/>
                  </a:lnTo>
                  <a:lnTo>
                    <a:pt x="14" y="379"/>
                  </a:lnTo>
                  <a:lnTo>
                    <a:pt x="20" y="511"/>
                  </a:lnTo>
                  <a:lnTo>
                    <a:pt x="23" y="561"/>
                  </a:lnTo>
                  <a:lnTo>
                    <a:pt x="27" y="602"/>
                  </a:lnTo>
                  <a:lnTo>
                    <a:pt x="18" y="603"/>
                  </a:lnTo>
                  <a:lnTo>
                    <a:pt x="14" y="562"/>
                  </a:lnTo>
                  <a:lnTo>
                    <a:pt x="11" y="511"/>
                  </a:lnTo>
                  <a:lnTo>
                    <a:pt x="5" y="379"/>
                  </a:lnTo>
                  <a:lnTo>
                    <a:pt x="1" y="21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73" name="Freeform 57"/>
            <p:cNvSpPr>
              <a:spLocks/>
            </p:cNvSpPr>
            <p:nvPr userDrawn="1"/>
          </p:nvSpPr>
          <p:spPr bwMode="auto">
            <a:xfrm>
              <a:off x="269" y="4012"/>
              <a:ext cx="1" cy="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9" y="0"/>
                </a:cxn>
              </a:cxnLst>
              <a:rect l="0" t="0" r="r" b="b"/>
              <a:pathLst>
                <a:path w="9" h="2">
                  <a:moveTo>
                    <a:pt x="9" y="0"/>
                  </a:moveTo>
                  <a:lnTo>
                    <a:pt x="9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74" name="Freeform 58"/>
            <p:cNvSpPr>
              <a:spLocks/>
            </p:cNvSpPr>
            <p:nvPr userDrawn="1"/>
          </p:nvSpPr>
          <p:spPr bwMode="auto">
            <a:xfrm>
              <a:off x="272" y="4098"/>
              <a:ext cx="10" cy="2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0" y="64"/>
                </a:cxn>
                <a:cxn ang="0">
                  <a:pos x="26" y="91"/>
                </a:cxn>
                <a:cxn ang="0">
                  <a:pos x="34" y="116"/>
                </a:cxn>
                <a:cxn ang="0">
                  <a:pos x="42" y="136"/>
                </a:cxn>
                <a:cxn ang="0">
                  <a:pos x="51" y="155"/>
                </a:cxn>
                <a:cxn ang="0">
                  <a:pos x="62" y="170"/>
                </a:cxn>
                <a:cxn ang="0">
                  <a:pos x="73" y="182"/>
                </a:cxn>
                <a:cxn ang="0">
                  <a:pos x="66" y="188"/>
                </a:cxn>
                <a:cxn ang="0">
                  <a:pos x="55" y="175"/>
                </a:cxn>
                <a:cxn ang="0">
                  <a:pos x="43" y="159"/>
                </a:cxn>
                <a:cxn ang="0">
                  <a:pos x="34" y="141"/>
                </a:cxn>
                <a:cxn ang="0">
                  <a:pos x="25" y="118"/>
                </a:cxn>
                <a:cxn ang="0">
                  <a:pos x="17" y="93"/>
                </a:cxn>
                <a:cxn ang="0">
                  <a:pos x="11" y="66"/>
                </a:cxn>
                <a:cxn ang="0">
                  <a:pos x="0" y="1"/>
                </a:cxn>
                <a:cxn ang="0">
                  <a:pos x="9" y="0"/>
                </a:cxn>
              </a:cxnLst>
              <a:rect l="0" t="0" r="r" b="b"/>
              <a:pathLst>
                <a:path w="73" h="188">
                  <a:moveTo>
                    <a:pt x="9" y="0"/>
                  </a:moveTo>
                  <a:lnTo>
                    <a:pt x="20" y="64"/>
                  </a:lnTo>
                  <a:lnTo>
                    <a:pt x="26" y="91"/>
                  </a:lnTo>
                  <a:lnTo>
                    <a:pt x="34" y="116"/>
                  </a:lnTo>
                  <a:lnTo>
                    <a:pt x="42" y="136"/>
                  </a:lnTo>
                  <a:lnTo>
                    <a:pt x="51" y="155"/>
                  </a:lnTo>
                  <a:lnTo>
                    <a:pt x="62" y="170"/>
                  </a:lnTo>
                  <a:lnTo>
                    <a:pt x="73" y="182"/>
                  </a:lnTo>
                  <a:lnTo>
                    <a:pt x="66" y="188"/>
                  </a:lnTo>
                  <a:lnTo>
                    <a:pt x="55" y="175"/>
                  </a:lnTo>
                  <a:lnTo>
                    <a:pt x="43" y="159"/>
                  </a:lnTo>
                  <a:lnTo>
                    <a:pt x="34" y="141"/>
                  </a:lnTo>
                  <a:lnTo>
                    <a:pt x="25" y="118"/>
                  </a:lnTo>
                  <a:lnTo>
                    <a:pt x="17" y="93"/>
                  </a:lnTo>
                  <a:lnTo>
                    <a:pt x="11" y="66"/>
                  </a:lnTo>
                  <a:lnTo>
                    <a:pt x="0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75" name="Freeform 59"/>
            <p:cNvSpPr>
              <a:spLocks/>
            </p:cNvSpPr>
            <p:nvPr userDrawn="1"/>
          </p:nvSpPr>
          <p:spPr bwMode="auto">
            <a:xfrm>
              <a:off x="272" y="4098"/>
              <a:ext cx="1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1">
                  <a:moveTo>
                    <a:pt x="0" y="1"/>
                  </a:move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76" name="Freeform 60"/>
            <p:cNvSpPr>
              <a:spLocks/>
            </p:cNvSpPr>
            <p:nvPr userDrawn="1"/>
          </p:nvSpPr>
          <p:spPr bwMode="auto">
            <a:xfrm>
              <a:off x="281" y="4124"/>
              <a:ext cx="22" cy="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4" y="16"/>
                </a:cxn>
                <a:cxn ang="0">
                  <a:pos x="67" y="28"/>
                </a:cxn>
                <a:cxn ang="0">
                  <a:pos x="107" y="39"/>
                </a:cxn>
                <a:cxn ang="0">
                  <a:pos x="151" y="47"/>
                </a:cxn>
                <a:cxn ang="0">
                  <a:pos x="150" y="56"/>
                </a:cxn>
                <a:cxn ang="0">
                  <a:pos x="104" y="48"/>
                </a:cxn>
                <a:cxn ang="0">
                  <a:pos x="65" y="38"/>
                </a:cxn>
                <a:cxn ang="0">
                  <a:pos x="30" y="24"/>
                </a:cxn>
                <a:cxn ang="0">
                  <a:pos x="0" y="8"/>
                </a:cxn>
                <a:cxn ang="0">
                  <a:pos x="5" y="0"/>
                </a:cxn>
              </a:cxnLst>
              <a:rect l="0" t="0" r="r" b="b"/>
              <a:pathLst>
                <a:path w="151" h="56">
                  <a:moveTo>
                    <a:pt x="5" y="0"/>
                  </a:moveTo>
                  <a:lnTo>
                    <a:pt x="34" y="16"/>
                  </a:lnTo>
                  <a:lnTo>
                    <a:pt x="67" y="28"/>
                  </a:lnTo>
                  <a:lnTo>
                    <a:pt x="107" y="39"/>
                  </a:lnTo>
                  <a:lnTo>
                    <a:pt x="151" y="47"/>
                  </a:lnTo>
                  <a:lnTo>
                    <a:pt x="150" y="56"/>
                  </a:lnTo>
                  <a:lnTo>
                    <a:pt x="104" y="48"/>
                  </a:lnTo>
                  <a:lnTo>
                    <a:pt x="65" y="38"/>
                  </a:lnTo>
                  <a:lnTo>
                    <a:pt x="30" y="24"/>
                  </a:lnTo>
                  <a:lnTo>
                    <a:pt x="0" y="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77" name="Freeform 61"/>
            <p:cNvSpPr>
              <a:spLocks/>
            </p:cNvSpPr>
            <p:nvPr userDrawn="1"/>
          </p:nvSpPr>
          <p:spPr bwMode="auto">
            <a:xfrm>
              <a:off x="281" y="4124"/>
              <a:ext cx="1" cy="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" y="8"/>
                </a:cxn>
                <a:cxn ang="0">
                  <a:pos x="6" y="0"/>
                </a:cxn>
                <a:cxn ang="0">
                  <a:pos x="7" y="1"/>
                </a:cxn>
                <a:cxn ang="0">
                  <a:pos x="0" y="7"/>
                </a:cxn>
              </a:cxnLst>
              <a:rect l="0" t="0" r="r" b="b"/>
              <a:pathLst>
                <a:path w="7" h="8">
                  <a:moveTo>
                    <a:pt x="0" y="7"/>
                  </a:moveTo>
                  <a:lnTo>
                    <a:pt x="1" y="8"/>
                  </a:lnTo>
                  <a:lnTo>
                    <a:pt x="6" y="0"/>
                  </a:lnTo>
                  <a:lnTo>
                    <a:pt x="7" y="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78" name="Freeform 62"/>
            <p:cNvSpPr>
              <a:spLocks/>
            </p:cNvSpPr>
            <p:nvPr userDrawn="1"/>
          </p:nvSpPr>
          <p:spPr bwMode="auto">
            <a:xfrm>
              <a:off x="303" y="4131"/>
              <a:ext cx="14" cy="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5" y="9"/>
                </a:cxn>
                <a:cxn ang="0">
                  <a:pos x="62" y="16"/>
                </a:cxn>
                <a:cxn ang="0">
                  <a:pos x="75" y="22"/>
                </a:cxn>
                <a:cxn ang="0">
                  <a:pos x="87" y="30"/>
                </a:cxn>
                <a:cxn ang="0">
                  <a:pos x="95" y="41"/>
                </a:cxn>
                <a:cxn ang="0">
                  <a:pos x="100" y="52"/>
                </a:cxn>
                <a:cxn ang="0">
                  <a:pos x="103" y="63"/>
                </a:cxn>
                <a:cxn ang="0">
                  <a:pos x="93" y="65"/>
                </a:cxn>
                <a:cxn ang="0">
                  <a:pos x="91" y="54"/>
                </a:cxn>
                <a:cxn ang="0">
                  <a:pos x="87" y="45"/>
                </a:cxn>
                <a:cxn ang="0">
                  <a:pos x="81" y="37"/>
                </a:cxn>
                <a:cxn ang="0">
                  <a:pos x="71" y="30"/>
                </a:cxn>
                <a:cxn ang="0">
                  <a:pos x="57" y="24"/>
                </a:cxn>
                <a:cxn ang="0">
                  <a:pos x="43" y="18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103" h="65">
                  <a:moveTo>
                    <a:pt x="2" y="0"/>
                  </a:moveTo>
                  <a:lnTo>
                    <a:pt x="45" y="9"/>
                  </a:lnTo>
                  <a:lnTo>
                    <a:pt x="62" y="16"/>
                  </a:lnTo>
                  <a:lnTo>
                    <a:pt x="75" y="22"/>
                  </a:lnTo>
                  <a:lnTo>
                    <a:pt x="87" y="30"/>
                  </a:lnTo>
                  <a:lnTo>
                    <a:pt x="95" y="41"/>
                  </a:lnTo>
                  <a:lnTo>
                    <a:pt x="100" y="52"/>
                  </a:lnTo>
                  <a:lnTo>
                    <a:pt x="103" y="63"/>
                  </a:lnTo>
                  <a:lnTo>
                    <a:pt x="93" y="65"/>
                  </a:lnTo>
                  <a:lnTo>
                    <a:pt x="91" y="54"/>
                  </a:lnTo>
                  <a:lnTo>
                    <a:pt x="87" y="45"/>
                  </a:lnTo>
                  <a:lnTo>
                    <a:pt x="81" y="37"/>
                  </a:lnTo>
                  <a:lnTo>
                    <a:pt x="71" y="30"/>
                  </a:lnTo>
                  <a:lnTo>
                    <a:pt x="57" y="24"/>
                  </a:lnTo>
                  <a:lnTo>
                    <a:pt x="43" y="18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79" name="Freeform 63"/>
            <p:cNvSpPr>
              <a:spLocks/>
            </p:cNvSpPr>
            <p:nvPr userDrawn="1"/>
          </p:nvSpPr>
          <p:spPr bwMode="auto">
            <a:xfrm>
              <a:off x="303" y="4131"/>
              <a:ext cx="1" cy="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0"/>
                </a:cxn>
                <a:cxn ang="0">
                  <a:pos x="0" y="9"/>
                </a:cxn>
                <a:cxn ang="0">
                  <a:pos x="1" y="0"/>
                </a:cxn>
              </a:cxnLst>
              <a:rect l="0" t="0" r="r" b="b"/>
              <a:pathLst>
                <a:path w="2" h="9">
                  <a:moveTo>
                    <a:pt x="1" y="0"/>
                  </a:moveTo>
                  <a:lnTo>
                    <a:pt x="2" y="0"/>
                  </a:lnTo>
                  <a:lnTo>
                    <a:pt x="0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80" name="Freeform 64"/>
            <p:cNvSpPr>
              <a:spLocks/>
            </p:cNvSpPr>
            <p:nvPr userDrawn="1"/>
          </p:nvSpPr>
          <p:spPr bwMode="auto">
            <a:xfrm>
              <a:off x="315" y="4140"/>
              <a:ext cx="2" cy="3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9" y="21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14" y="1"/>
                </a:cxn>
              </a:cxnLst>
              <a:rect l="0" t="0" r="r" b="b"/>
              <a:pathLst>
                <a:path w="14" h="21">
                  <a:moveTo>
                    <a:pt x="14" y="1"/>
                  </a:moveTo>
                  <a:lnTo>
                    <a:pt x="9" y="21"/>
                  </a:lnTo>
                  <a:lnTo>
                    <a:pt x="0" y="20"/>
                  </a:lnTo>
                  <a:lnTo>
                    <a:pt x="4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81" name="Freeform 65"/>
            <p:cNvSpPr>
              <a:spLocks/>
            </p:cNvSpPr>
            <p:nvPr userDrawn="1"/>
          </p:nvSpPr>
          <p:spPr bwMode="auto">
            <a:xfrm>
              <a:off x="316" y="4140"/>
              <a:ext cx="1" cy="1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0" y="1"/>
                </a:cxn>
              </a:cxnLst>
              <a:rect l="0" t="0" r="r" b="b"/>
              <a:pathLst>
                <a:path w="10" h="3">
                  <a:moveTo>
                    <a:pt x="10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82" name="Freeform 66"/>
            <p:cNvSpPr>
              <a:spLocks/>
            </p:cNvSpPr>
            <p:nvPr userDrawn="1"/>
          </p:nvSpPr>
          <p:spPr bwMode="auto">
            <a:xfrm>
              <a:off x="314" y="4142"/>
              <a:ext cx="2" cy="2"/>
            </a:xfrm>
            <a:custGeom>
              <a:avLst/>
              <a:gdLst/>
              <a:ahLst/>
              <a:cxnLst>
                <a:cxn ang="0">
                  <a:pos x="18" y="7"/>
                </a:cxn>
                <a:cxn ang="0">
                  <a:pos x="12" y="11"/>
                </a:cxn>
                <a:cxn ang="0">
                  <a:pos x="3" y="12"/>
                </a:cxn>
                <a:cxn ang="0">
                  <a:pos x="0" y="4"/>
                </a:cxn>
                <a:cxn ang="0">
                  <a:pos x="9" y="3"/>
                </a:cxn>
                <a:cxn ang="0">
                  <a:pos x="12" y="0"/>
                </a:cxn>
                <a:cxn ang="0">
                  <a:pos x="18" y="7"/>
                </a:cxn>
              </a:cxnLst>
              <a:rect l="0" t="0" r="r" b="b"/>
              <a:pathLst>
                <a:path w="18" h="12">
                  <a:moveTo>
                    <a:pt x="18" y="7"/>
                  </a:moveTo>
                  <a:lnTo>
                    <a:pt x="12" y="11"/>
                  </a:lnTo>
                  <a:lnTo>
                    <a:pt x="3" y="12"/>
                  </a:lnTo>
                  <a:lnTo>
                    <a:pt x="0" y="4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8" y="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83" name="Freeform 67"/>
            <p:cNvSpPr>
              <a:spLocks/>
            </p:cNvSpPr>
            <p:nvPr userDrawn="1"/>
          </p:nvSpPr>
          <p:spPr bwMode="auto">
            <a:xfrm>
              <a:off x="315" y="4142"/>
              <a:ext cx="2" cy="1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8" y="6"/>
                </a:cxn>
                <a:cxn ang="0">
                  <a:pos x="7" y="7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9" y="4"/>
                </a:cxn>
              </a:cxnLst>
              <a:rect l="0" t="0" r="r" b="b"/>
              <a:pathLst>
                <a:path w="9" h="7">
                  <a:moveTo>
                    <a:pt x="9" y="4"/>
                  </a:moveTo>
                  <a:lnTo>
                    <a:pt x="8" y="6"/>
                  </a:lnTo>
                  <a:lnTo>
                    <a:pt x="7" y="7"/>
                  </a:lnTo>
                  <a:lnTo>
                    <a:pt x="1" y="0"/>
                  </a:lnTo>
                  <a:lnTo>
                    <a:pt x="0" y="3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84" name="Freeform 68"/>
            <p:cNvSpPr>
              <a:spLocks/>
            </p:cNvSpPr>
            <p:nvPr userDrawn="1"/>
          </p:nvSpPr>
          <p:spPr bwMode="auto">
            <a:xfrm>
              <a:off x="289" y="4141"/>
              <a:ext cx="25" cy="3"/>
            </a:xfrm>
            <a:custGeom>
              <a:avLst/>
              <a:gdLst/>
              <a:ahLst/>
              <a:cxnLst>
                <a:cxn ang="0">
                  <a:pos x="179" y="22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179" y="14"/>
                </a:cxn>
                <a:cxn ang="0">
                  <a:pos x="179" y="22"/>
                </a:cxn>
              </a:cxnLst>
              <a:rect l="0" t="0" r="r" b="b"/>
              <a:pathLst>
                <a:path w="179" h="22">
                  <a:moveTo>
                    <a:pt x="179" y="22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179" y="14"/>
                  </a:lnTo>
                  <a:lnTo>
                    <a:pt x="179" y="22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85" name="Freeform 69"/>
            <p:cNvSpPr>
              <a:spLocks/>
            </p:cNvSpPr>
            <p:nvPr userDrawn="1"/>
          </p:nvSpPr>
          <p:spPr bwMode="auto">
            <a:xfrm>
              <a:off x="314" y="4143"/>
              <a:ext cx="1" cy="1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2" y="8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3" y="8"/>
                </a:cxn>
              </a:cxnLst>
              <a:rect l="0" t="0" r="r" b="b"/>
              <a:pathLst>
                <a:path w="3" h="8">
                  <a:moveTo>
                    <a:pt x="3" y="8"/>
                  </a:moveTo>
                  <a:lnTo>
                    <a:pt x="2" y="8"/>
                  </a:lnTo>
                  <a:lnTo>
                    <a:pt x="2" y="0"/>
                  </a:lnTo>
                  <a:lnTo>
                    <a:pt x="0" y="0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86" name="Freeform 70"/>
            <p:cNvSpPr>
              <a:spLocks/>
            </p:cNvSpPr>
            <p:nvPr userDrawn="1"/>
          </p:nvSpPr>
          <p:spPr bwMode="auto">
            <a:xfrm>
              <a:off x="239" y="4139"/>
              <a:ext cx="50" cy="3"/>
            </a:xfrm>
            <a:custGeom>
              <a:avLst/>
              <a:gdLst/>
              <a:ahLst/>
              <a:cxnLst>
                <a:cxn ang="0">
                  <a:pos x="344" y="21"/>
                </a:cxn>
                <a:cxn ang="0">
                  <a:pos x="171" y="1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171" y="3"/>
                </a:cxn>
                <a:cxn ang="0">
                  <a:pos x="344" y="13"/>
                </a:cxn>
                <a:cxn ang="0">
                  <a:pos x="344" y="21"/>
                </a:cxn>
              </a:cxnLst>
              <a:rect l="0" t="0" r="r" b="b"/>
              <a:pathLst>
                <a:path w="344" h="21">
                  <a:moveTo>
                    <a:pt x="344" y="21"/>
                  </a:moveTo>
                  <a:lnTo>
                    <a:pt x="171" y="11"/>
                  </a:lnTo>
                  <a:lnTo>
                    <a:pt x="0" y="7"/>
                  </a:lnTo>
                  <a:lnTo>
                    <a:pt x="0" y="0"/>
                  </a:lnTo>
                  <a:lnTo>
                    <a:pt x="171" y="3"/>
                  </a:lnTo>
                  <a:lnTo>
                    <a:pt x="344" y="13"/>
                  </a:lnTo>
                  <a:lnTo>
                    <a:pt x="344" y="2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87" name="Freeform 71"/>
            <p:cNvSpPr>
              <a:spLocks/>
            </p:cNvSpPr>
            <p:nvPr userDrawn="1"/>
          </p:nvSpPr>
          <p:spPr bwMode="auto">
            <a:xfrm>
              <a:off x="289" y="4141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0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88" name="Freeform 72"/>
            <p:cNvSpPr>
              <a:spLocks/>
            </p:cNvSpPr>
            <p:nvPr userDrawn="1"/>
          </p:nvSpPr>
          <p:spPr bwMode="auto">
            <a:xfrm>
              <a:off x="183" y="4139"/>
              <a:ext cx="56" cy="5"/>
            </a:xfrm>
            <a:custGeom>
              <a:avLst/>
              <a:gdLst/>
              <a:ahLst/>
              <a:cxnLst>
                <a:cxn ang="0">
                  <a:pos x="396" y="7"/>
                </a:cxn>
                <a:cxn ang="0">
                  <a:pos x="293" y="9"/>
                </a:cxn>
                <a:cxn ang="0">
                  <a:pos x="195" y="14"/>
                </a:cxn>
                <a:cxn ang="0">
                  <a:pos x="97" y="22"/>
                </a:cxn>
                <a:cxn ang="0">
                  <a:pos x="2" y="35"/>
                </a:cxn>
                <a:cxn ang="0">
                  <a:pos x="0" y="27"/>
                </a:cxn>
                <a:cxn ang="0">
                  <a:pos x="95" y="14"/>
                </a:cxn>
                <a:cxn ang="0">
                  <a:pos x="192" y="6"/>
                </a:cxn>
                <a:cxn ang="0">
                  <a:pos x="293" y="1"/>
                </a:cxn>
                <a:cxn ang="0">
                  <a:pos x="396" y="0"/>
                </a:cxn>
                <a:cxn ang="0">
                  <a:pos x="396" y="7"/>
                </a:cxn>
              </a:cxnLst>
              <a:rect l="0" t="0" r="r" b="b"/>
              <a:pathLst>
                <a:path w="396" h="35">
                  <a:moveTo>
                    <a:pt x="396" y="7"/>
                  </a:moveTo>
                  <a:lnTo>
                    <a:pt x="293" y="9"/>
                  </a:lnTo>
                  <a:lnTo>
                    <a:pt x="195" y="14"/>
                  </a:lnTo>
                  <a:lnTo>
                    <a:pt x="97" y="22"/>
                  </a:lnTo>
                  <a:lnTo>
                    <a:pt x="2" y="35"/>
                  </a:lnTo>
                  <a:lnTo>
                    <a:pt x="0" y="27"/>
                  </a:lnTo>
                  <a:lnTo>
                    <a:pt x="95" y="14"/>
                  </a:lnTo>
                  <a:lnTo>
                    <a:pt x="192" y="6"/>
                  </a:lnTo>
                  <a:lnTo>
                    <a:pt x="293" y="1"/>
                  </a:lnTo>
                  <a:lnTo>
                    <a:pt x="396" y="0"/>
                  </a:lnTo>
                  <a:lnTo>
                    <a:pt x="396" y="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89" name="Freeform 73"/>
            <p:cNvSpPr>
              <a:spLocks/>
            </p:cNvSpPr>
            <p:nvPr userDrawn="1"/>
          </p:nvSpPr>
          <p:spPr bwMode="auto">
            <a:xfrm>
              <a:off x="239" y="4139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90" name="Freeform 74"/>
            <p:cNvSpPr>
              <a:spLocks/>
            </p:cNvSpPr>
            <p:nvPr userDrawn="1"/>
          </p:nvSpPr>
          <p:spPr bwMode="auto">
            <a:xfrm>
              <a:off x="178" y="4143"/>
              <a:ext cx="5" cy="1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2" y="12"/>
                </a:cxn>
                <a:cxn ang="0">
                  <a:pos x="0" y="4"/>
                </a:cxn>
                <a:cxn ang="0">
                  <a:pos x="34" y="0"/>
                </a:cxn>
                <a:cxn ang="0">
                  <a:pos x="36" y="8"/>
                </a:cxn>
              </a:cxnLst>
              <a:rect l="0" t="0" r="r" b="b"/>
              <a:pathLst>
                <a:path w="36" h="12">
                  <a:moveTo>
                    <a:pt x="36" y="8"/>
                  </a:moveTo>
                  <a:lnTo>
                    <a:pt x="2" y="12"/>
                  </a:lnTo>
                  <a:lnTo>
                    <a:pt x="0" y="4"/>
                  </a:lnTo>
                  <a:lnTo>
                    <a:pt x="34" y="0"/>
                  </a:lnTo>
                  <a:lnTo>
                    <a:pt x="36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91" name="Freeform 75"/>
            <p:cNvSpPr>
              <a:spLocks/>
            </p:cNvSpPr>
            <p:nvPr userDrawn="1"/>
          </p:nvSpPr>
          <p:spPr bwMode="auto">
            <a:xfrm>
              <a:off x="183" y="4143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8"/>
                </a:cxn>
                <a:cxn ang="0">
                  <a:pos x="0" y="0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92" name="Freeform 76"/>
            <p:cNvSpPr>
              <a:spLocks/>
            </p:cNvSpPr>
            <p:nvPr userDrawn="1"/>
          </p:nvSpPr>
          <p:spPr bwMode="auto">
            <a:xfrm>
              <a:off x="175" y="4142"/>
              <a:ext cx="3" cy="2"/>
            </a:xfrm>
            <a:custGeom>
              <a:avLst/>
              <a:gdLst/>
              <a:ahLst/>
              <a:cxnLst>
                <a:cxn ang="0">
                  <a:pos x="24" y="16"/>
                </a:cxn>
                <a:cxn ang="0">
                  <a:pos x="9" y="14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13" y="6"/>
                </a:cxn>
                <a:cxn ang="0">
                  <a:pos x="26" y="8"/>
                </a:cxn>
                <a:cxn ang="0">
                  <a:pos x="24" y="16"/>
                </a:cxn>
              </a:cxnLst>
              <a:rect l="0" t="0" r="r" b="b"/>
              <a:pathLst>
                <a:path w="26" h="16">
                  <a:moveTo>
                    <a:pt x="24" y="16"/>
                  </a:moveTo>
                  <a:lnTo>
                    <a:pt x="9" y="14"/>
                  </a:lnTo>
                  <a:lnTo>
                    <a:pt x="0" y="8"/>
                  </a:lnTo>
                  <a:lnTo>
                    <a:pt x="4" y="0"/>
                  </a:lnTo>
                  <a:lnTo>
                    <a:pt x="13" y="6"/>
                  </a:lnTo>
                  <a:lnTo>
                    <a:pt x="26" y="8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93" name="Freeform 77"/>
            <p:cNvSpPr>
              <a:spLocks/>
            </p:cNvSpPr>
            <p:nvPr userDrawn="1"/>
          </p:nvSpPr>
          <p:spPr bwMode="auto">
            <a:xfrm>
              <a:off x="178" y="4143"/>
              <a:ext cx="1" cy="1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1" y="8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8"/>
                </a:cxn>
              </a:cxnLst>
              <a:rect l="0" t="0" r="r" b="b"/>
              <a:pathLst>
                <a:path w="2" h="8">
                  <a:moveTo>
                    <a:pt x="2" y="8"/>
                  </a:moveTo>
                  <a:lnTo>
                    <a:pt x="1" y="8"/>
                  </a:lnTo>
                  <a:lnTo>
                    <a:pt x="0" y="8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94" name="Freeform 78"/>
            <p:cNvSpPr>
              <a:spLocks/>
            </p:cNvSpPr>
            <p:nvPr userDrawn="1"/>
          </p:nvSpPr>
          <p:spPr bwMode="auto">
            <a:xfrm>
              <a:off x="173" y="4139"/>
              <a:ext cx="2" cy="4"/>
            </a:xfrm>
            <a:custGeom>
              <a:avLst/>
              <a:gdLst/>
              <a:ahLst/>
              <a:cxnLst>
                <a:cxn ang="0">
                  <a:pos x="7" y="27"/>
                </a:cxn>
                <a:cxn ang="0">
                  <a:pos x="3" y="17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11" y="13"/>
                </a:cxn>
                <a:cxn ang="0">
                  <a:pos x="15" y="23"/>
                </a:cxn>
                <a:cxn ang="0">
                  <a:pos x="7" y="27"/>
                </a:cxn>
              </a:cxnLst>
              <a:rect l="0" t="0" r="r" b="b"/>
              <a:pathLst>
                <a:path w="15" h="27">
                  <a:moveTo>
                    <a:pt x="7" y="27"/>
                  </a:moveTo>
                  <a:lnTo>
                    <a:pt x="3" y="1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1" y="13"/>
                  </a:lnTo>
                  <a:lnTo>
                    <a:pt x="15" y="23"/>
                  </a:lnTo>
                  <a:lnTo>
                    <a:pt x="7" y="2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95" name="Freeform 79"/>
            <p:cNvSpPr>
              <a:spLocks/>
            </p:cNvSpPr>
            <p:nvPr userDrawn="1"/>
          </p:nvSpPr>
          <p:spPr bwMode="auto">
            <a:xfrm>
              <a:off x="174" y="4142"/>
              <a:ext cx="1" cy="1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1" y="8"/>
                </a:cxn>
                <a:cxn ang="0">
                  <a:pos x="0" y="6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2" y="8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lnTo>
                    <a:pt x="1" y="8"/>
                  </a:lnTo>
                  <a:lnTo>
                    <a:pt x="0" y="6"/>
                  </a:lnTo>
                  <a:lnTo>
                    <a:pt x="8" y="2"/>
                  </a:lnTo>
                  <a:lnTo>
                    <a:pt x="6" y="0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96" name="Freeform 80"/>
            <p:cNvSpPr>
              <a:spLocks/>
            </p:cNvSpPr>
            <p:nvPr userDrawn="1"/>
          </p:nvSpPr>
          <p:spPr bwMode="auto">
            <a:xfrm>
              <a:off x="173" y="4130"/>
              <a:ext cx="9" cy="9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4" y="47"/>
                </a:cxn>
                <a:cxn ang="0">
                  <a:pos x="9" y="36"/>
                </a:cxn>
                <a:cxn ang="0">
                  <a:pos x="15" y="27"/>
                </a:cxn>
                <a:cxn ang="0">
                  <a:pos x="32" y="13"/>
                </a:cxn>
                <a:cxn ang="0">
                  <a:pos x="55" y="0"/>
                </a:cxn>
                <a:cxn ang="0">
                  <a:pos x="59" y="8"/>
                </a:cxn>
                <a:cxn ang="0">
                  <a:pos x="37" y="20"/>
                </a:cxn>
                <a:cxn ang="0">
                  <a:pos x="21" y="34"/>
                </a:cxn>
                <a:cxn ang="0">
                  <a:pos x="16" y="42"/>
                </a:cxn>
                <a:cxn ang="0">
                  <a:pos x="12" y="50"/>
                </a:cxn>
                <a:cxn ang="0">
                  <a:pos x="8" y="66"/>
                </a:cxn>
                <a:cxn ang="0">
                  <a:pos x="0" y="64"/>
                </a:cxn>
              </a:cxnLst>
              <a:rect l="0" t="0" r="r" b="b"/>
              <a:pathLst>
                <a:path w="59" h="66">
                  <a:moveTo>
                    <a:pt x="0" y="64"/>
                  </a:moveTo>
                  <a:lnTo>
                    <a:pt x="4" y="47"/>
                  </a:lnTo>
                  <a:lnTo>
                    <a:pt x="9" y="36"/>
                  </a:lnTo>
                  <a:lnTo>
                    <a:pt x="15" y="27"/>
                  </a:lnTo>
                  <a:lnTo>
                    <a:pt x="32" y="13"/>
                  </a:lnTo>
                  <a:lnTo>
                    <a:pt x="55" y="0"/>
                  </a:lnTo>
                  <a:lnTo>
                    <a:pt x="59" y="8"/>
                  </a:lnTo>
                  <a:lnTo>
                    <a:pt x="37" y="20"/>
                  </a:lnTo>
                  <a:lnTo>
                    <a:pt x="21" y="34"/>
                  </a:lnTo>
                  <a:lnTo>
                    <a:pt x="16" y="42"/>
                  </a:lnTo>
                  <a:lnTo>
                    <a:pt x="12" y="50"/>
                  </a:lnTo>
                  <a:lnTo>
                    <a:pt x="8" y="6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97" name="Freeform 81"/>
            <p:cNvSpPr>
              <a:spLocks/>
            </p:cNvSpPr>
            <p:nvPr userDrawn="1"/>
          </p:nvSpPr>
          <p:spPr bwMode="auto">
            <a:xfrm>
              <a:off x="173" y="4139"/>
              <a:ext cx="1" cy="1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3"/>
                </a:cxn>
              </a:cxnLst>
              <a:rect l="0" t="0" r="r" b="b"/>
              <a:pathLst>
                <a:path w="8" h="3">
                  <a:moveTo>
                    <a:pt x="0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98" name="Freeform 82"/>
            <p:cNvSpPr>
              <a:spLocks/>
            </p:cNvSpPr>
            <p:nvPr userDrawn="1"/>
          </p:nvSpPr>
          <p:spPr bwMode="auto">
            <a:xfrm>
              <a:off x="181" y="4124"/>
              <a:ext cx="12" cy="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42" y="20"/>
                </a:cxn>
                <a:cxn ang="0">
                  <a:pos x="79" y="0"/>
                </a:cxn>
                <a:cxn ang="0">
                  <a:pos x="83" y="8"/>
                </a:cxn>
                <a:cxn ang="0">
                  <a:pos x="46" y="28"/>
                </a:cxn>
                <a:cxn ang="0">
                  <a:pos x="4" y="49"/>
                </a:cxn>
                <a:cxn ang="0">
                  <a:pos x="0" y="41"/>
                </a:cxn>
              </a:cxnLst>
              <a:rect l="0" t="0" r="r" b="b"/>
              <a:pathLst>
                <a:path w="83" h="49">
                  <a:moveTo>
                    <a:pt x="0" y="41"/>
                  </a:moveTo>
                  <a:lnTo>
                    <a:pt x="42" y="20"/>
                  </a:lnTo>
                  <a:lnTo>
                    <a:pt x="79" y="0"/>
                  </a:lnTo>
                  <a:lnTo>
                    <a:pt x="83" y="8"/>
                  </a:lnTo>
                  <a:lnTo>
                    <a:pt x="46" y="28"/>
                  </a:lnTo>
                  <a:lnTo>
                    <a:pt x="4" y="49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99" name="Freeform 83"/>
            <p:cNvSpPr>
              <a:spLocks/>
            </p:cNvSpPr>
            <p:nvPr userDrawn="1"/>
          </p:nvSpPr>
          <p:spPr bwMode="auto">
            <a:xfrm>
              <a:off x="181" y="413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0" y="0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lnTo>
                    <a:pt x="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00" name="Freeform 84"/>
            <p:cNvSpPr>
              <a:spLocks/>
            </p:cNvSpPr>
            <p:nvPr userDrawn="1"/>
          </p:nvSpPr>
          <p:spPr bwMode="auto">
            <a:xfrm>
              <a:off x="193" y="4108"/>
              <a:ext cx="17" cy="17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20" y="101"/>
                </a:cxn>
                <a:cxn ang="0">
                  <a:pos x="38" y="94"/>
                </a:cxn>
                <a:cxn ang="0">
                  <a:pos x="54" y="84"/>
                </a:cxn>
                <a:cxn ang="0">
                  <a:pos x="70" y="70"/>
                </a:cxn>
                <a:cxn ang="0">
                  <a:pos x="84" y="57"/>
                </a:cxn>
                <a:cxn ang="0">
                  <a:pos x="96" y="41"/>
                </a:cxn>
                <a:cxn ang="0">
                  <a:pos x="106" y="21"/>
                </a:cxn>
                <a:cxn ang="0">
                  <a:pos x="115" y="0"/>
                </a:cxn>
                <a:cxn ang="0">
                  <a:pos x="123" y="4"/>
                </a:cxn>
                <a:cxn ang="0">
                  <a:pos x="114" y="26"/>
                </a:cxn>
                <a:cxn ang="0">
                  <a:pos x="103" y="46"/>
                </a:cxn>
                <a:cxn ang="0">
                  <a:pos x="91" y="62"/>
                </a:cxn>
                <a:cxn ang="0">
                  <a:pos x="76" y="77"/>
                </a:cxn>
                <a:cxn ang="0">
                  <a:pos x="60" y="91"/>
                </a:cxn>
                <a:cxn ang="0">
                  <a:pos x="43" y="102"/>
                </a:cxn>
                <a:cxn ang="0">
                  <a:pos x="23" y="110"/>
                </a:cxn>
                <a:cxn ang="0">
                  <a:pos x="2" y="117"/>
                </a:cxn>
                <a:cxn ang="0">
                  <a:pos x="0" y="108"/>
                </a:cxn>
              </a:cxnLst>
              <a:rect l="0" t="0" r="r" b="b"/>
              <a:pathLst>
                <a:path w="123" h="117">
                  <a:moveTo>
                    <a:pt x="0" y="108"/>
                  </a:moveTo>
                  <a:lnTo>
                    <a:pt x="20" y="101"/>
                  </a:lnTo>
                  <a:lnTo>
                    <a:pt x="38" y="94"/>
                  </a:lnTo>
                  <a:lnTo>
                    <a:pt x="54" y="84"/>
                  </a:lnTo>
                  <a:lnTo>
                    <a:pt x="70" y="70"/>
                  </a:lnTo>
                  <a:lnTo>
                    <a:pt x="84" y="57"/>
                  </a:lnTo>
                  <a:lnTo>
                    <a:pt x="96" y="41"/>
                  </a:lnTo>
                  <a:lnTo>
                    <a:pt x="106" y="21"/>
                  </a:lnTo>
                  <a:lnTo>
                    <a:pt x="115" y="0"/>
                  </a:lnTo>
                  <a:lnTo>
                    <a:pt x="123" y="4"/>
                  </a:lnTo>
                  <a:lnTo>
                    <a:pt x="114" y="26"/>
                  </a:lnTo>
                  <a:lnTo>
                    <a:pt x="103" y="46"/>
                  </a:lnTo>
                  <a:lnTo>
                    <a:pt x="91" y="62"/>
                  </a:lnTo>
                  <a:lnTo>
                    <a:pt x="76" y="77"/>
                  </a:lnTo>
                  <a:lnTo>
                    <a:pt x="60" y="91"/>
                  </a:lnTo>
                  <a:lnTo>
                    <a:pt x="43" y="102"/>
                  </a:lnTo>
                  <a:lnTo>
                    <a:pt x="23" y="110"/>
                  </a:lnTo>
                  <a:lnTo>
                    <a:pt x="2" y="117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01" name="Freeform 85"/>
            <p:cNvSpPr>
              <a:spLocks/>
            </p:cNvSpPr>
            <p:nvPr userDrawn="1"/>
          </p:nvSpPr>
          <p:spPr bwMode="auto">
            <a:xfrm>
              <a:off x="192" y="4124"/>
              <a:ext cx="1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3" y="9"/>
                </a:cxn>
                <a:cxn ang="0">
                  <a:pos x="4" y="9"/>
                </a:cxn>
                <a:cxn ang="0">
                  <a:pos x="0" y="1"/>
                </a:cxn>
              </a:cxnLst>
              <a:rect l="0" t="0" r="r" b="b"/>
              <a:pathLst>
                <a:path w="4" h="9">
                  <a:moveTo>
                    <a:pt x="0" y="1"/>
                  </a:moveTo>
                  <a:lnTo>
                    <a:pt x="1" y="0"/>
                  </a:lnTo>
                  <a:lnTo>
                    <a:pt x="3" y="9"/>
                  </a:lnTo>
                  <a:lnTo>
                    <a:pt x="4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02" name="Freeform 86"/>
            <p:cNvSpPr>
              <a:spLocks/>
            </p:cNvSpPr>
            <p:nvPr userDrawn="1"/>
          </p:nvSpPr>
          <p:spPr bwMode="auto">
            <a:xfrm>
              <a:off x="209" y="4050"/>
              <a:ext cx="6" cy="59"/>
            </a:xfrm>
            <a:custGeom>
              <a:avLst/>
              <a:gdLst/>
              <a:ahLst/>
              <a:cxnLst>
                <a:cxn ang="0">
                  <a:pos x="0" y="412"/>
                </a:cxn>
                <a:cxn ang="0">
                  <a:pos x="7" y="385"/>
                </a:cxn>
                <a:cxn ang="0">
                  <a:pos x="14" y="352"/>
                </a:cxn>
                <a:cxn ang="0">
                  <a:pos x="20" y="311"/>
                </a:cxn>
                <a:cxn ang="0">
                  <a:pos x="24" y="263"/>
                </a:cxn>
                <a:cxn ang="0">
                  <a:pos x="31" y="147"/>
                </a:cxn>
                <a:cxn ang="0">
                  <a:pos x="32" y="0"/>
                </a:cxn>
                <a:cxn ang="0">
                  <a:pos x="41" y="0"/>
                </a:cxn>
                <a:cxn ang="0">
                  <a:pos x="39" y="147"/>
                </a:cxn>
                <a:cxn ang="0">
                  <a:pos x="32" y="266"/>
                </a:cxn>
                <a:cxn ang="0">
                  <a:pos x="28" y="314"/>
                </a:cxn>
                <a:cxn ang="0">
                  <a:pos x="22" y="355"/>
                </a:cxn>
                <a:cxn ang="0">
                  <a:pos x="15" y="389"/>
                </a:cxn>
                <a:cxn ang="0">
                  <a:pos x="8" y="415"/>
                </a:cxn>
                <a:cxn ang="0">
                  <a:pos x="0" y="412"/>
                </a:cxn>
              </a:cxnLst>
              <a:rect l="0" t="0" r="r" b="b"/>
              <a:pathLst>
                <a:path w="41" h="415">
                  <a:moveTo>
                    <a:pt x="0" y="412"/>
                  </a:moveTo>
                  <a:lnTo>
                    <a:pt x="7" y="385"/>
                  </a:lnTo>
                  <a:lnTo>
                    <a:pt x="14" y="352"/>
                  </a:lnTo>
                  <a:lnTo>
                    <a:pt x="20" y="311"/>
                  </a:lnTo>
                  <a:lnTo>
                    <a:pt x="24" y="263"/>
                  </a:lnTo>
                  <a:lnTo>
                    <a:pt x="31" y="147"/>
                  </a:lnTo>
                  <a:lnTo>
                    <a:pt x="32" y="0"/>
                  </a:lnTo>
                  <a:lnTo>
                    <a:pt x="41" y="0"/>
                  </a:lnTo>
                  <a:lnTo>
                    <a:pt x="39" y="147"/>
                  </a:lnTo>
                  <a:lnTo>
                    <a:pt x="32" y="266"/>
                  </a:lnTo>
                  <a:lnTo>
                    <a:pt x="28" y="314"/>
                  </a:lnTo>
                  <a:lnTo>
                    <a:pt x="22" y="355"/>
                  </a:lnTo>
                  <a:lnTo>
                    <a:pt x="15" y="389"/>
                  </a:lnTo>
                  <a:lnTo>
                    <a:pt x="8" y="415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03" name="Freeform 87"/>
            <p:cNvSpPr>
              <a:spLocks/>
            </p:cNvSpPr>
            <p:nvPr userDrawn="1"/>
          </p:nvSpPr>
          <p:spPr bwMode="auto">
            <a:xfrm>
              <a:off x="209" y="4108"/>
              <a:ext cx="1" cy="1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8" y="4"/>
                </a:cxn>
              </a:cxnLst>
              <a:rect l="0" t="0" r="r" b="b"/>
              <a:pathLst>
                <a:path w="8" h="4">
                  <a:moveTo>
                    <a:pt x="8" y="4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04" name="Rectangle 88"/>
            <p:cNvSpPr>
              <a:spLocks noChangeArrowheads="1"/>
            </p:cNvSpPr>
            <p:nvPr userDrawn="1"/>
          </p:nvSpPr>
          <p:spPr bwMode="auto">
            <a:xfrm>
              <a:off x="214" y="4026"/>
              <a:ext cx="1" cy="24"/>
            </a:xfrm>
            <a:prstGeom prst="rect">
              <a:avLst/>
            </a:prstGeom>
            <a:solidFill>
              <a:srgbClr val="6600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05" name="Freeform 89"/>
            <p:cNvSpPr>
              <a:spLocks/>
            </p:cNvSpPr>
            <p:nvPr userDrawn="1"/>
          </p:nvSpPr>
          <p:spPr bwMode="auto">
            <a:xfrm>
              <a:off x="214" y="4050"/>
              <a:ext cx="1" cy="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9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06" name="Rectangle 90"/>
            <p:cNvSpPr>
              <a:spLocks noChangeArrowheads="1"/>
            </p:cNvSpPr>
            <p:nvPr userDrawn="1"/>
          </p:nvSpPr>
          <p:spPr bwMode="auto">
            <a:xfrm>
              <a:off x="214" y="3944"/>
              <a:ext cx="1" cy="82"/>
            </a:xfrm>
            <a:prstGeom prst="rect">
              <a:avLst/>
            </a:prstGeom>
            <a:solidFill>
              <a:srgbClr val="6600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07" name="Freeform 91"/>
            <p:cNvSpPr>
              <a:spLocks/>
            </p:cNvSpPr>
            <p:nvPr userDrawn="1"/>
          </p:nvSpPr>
          <p:spPr bwMode="auto">
            <a:xfrm>
              <a:off x="214" y="4026"/>
              <a:ext cx="1" cy="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9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08" name="Rectangle 92"/>
            <p:cNvSpPr>
              <a:spLocks noChangeArrowheads="1"/>
            </p:cNvSpPr>
            <p:nvPr userDrawn="1"/>
          </p:nvSpPr>
          <p:spPr bwMode="auto">
            <a:xfrm>
              <a:off x="214" y="3893"/>
              <a:ext cx="1" cy="51"/>
            </a:xfrm>
            <a:prstGeom prst="rect">
              <a:avLst/>
            </a:prstGeom>
            <a:solidFill>
              <a:srgbClr val="6600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09" name="Freeform 93"/>
            <p:cNvSpPr>
              <a:spLocks/>
            </p:cNvSpPr>
            <p:nvPr userDrawn="1"/>
          </p:nvSpPr>
          <p:spPr bwMode="auto">
            <a:xfrm>
              <a:off x="214" y="3944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10" name="Freeform 94"/>
            <p:cNvSpPr>
              <a:spLocks/>
            </p:cNvSpPr>
            <p:nvPr userDrawn="1"/>
          </p:nvSpPr>
          <p:spPr bwMode="auto">
            <a:xfrm>
              <a:off x="211" y="3783"/>
              <a:ext cx="4" cy="110"/>
            </a:xfrm>
            <a:custGeom>
              <a:avLst/>
              <a:gdLst/>
              <a:ahLst/>
              <a:cxnLst>
                <a:cxn ang="0">
                  <a:pos x="19" y="766"/>
                </a:cxn>
                <a:cxn ang="0">
                  <a:pos x="18" y="491"/>
                </a:cxn>
                <a:cxn ang="0">
                  <a:pos x="15" y="271"/>
                </a:cxn>
                <a:cxn ang="0">
                  <a:pos x="9" y="10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7" y="108"/>
                </a:cxn>
                <a:cxn ang="0">
                  <a:pos x="22" y="271"/>
                </a:cxn>
                <a:cxn ang="0">
                  <a:pos x="27" y="491"/>
                </a:cxn>
                <a:cxn ang="0">
                  <a:pos x="28" y="766"/>
                </a:cxn>
                <a:cxn ang="0">
                  <a:pos x="19" y="766"/>
                </a:cxn>
              </a:cxnLst>
              <a:rect l="0" t="0" r="r" b="b"/>
              <a:pathLst>
                <a:path w="28" h="766">
                  <a:moveTo>
                    <a:pt x="19" y="766"/>
                  </a:moveTo>
                  <a:lnTo>
                    <a:pt x="18" y="491"/>
                  </a:lnTo>
                  <a:lnTo>
                    <a:pt x="15" y="271"/>
                  </a:lnTo>
                  <a:lnTo>
                    <a:pt x="9" y="10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7" y="108"/>
                  </a:lnTo>
                  <a:lnTo>
                    <a:pt x="22" y="271"/>
                  </a:lnTo>
                  <a:lnTo>
                    <a:pt x="27" y="491"/>
                  </a:lnTo>
                  <a:lnTo>
                    <a:pt x="28" y="766"/>
                  </a:lnTo>
                  <a:lnTo>
                    <a:pt x="19" y="766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11" name="Freeform 95"/>
            <p:cNvSpPr>
              <a:spLocks/>
            </p:cNvSpPr>
            <p:nvPr userDrawn="1"/>
          </p:nvSpPr>
          <p:spPr bwMode="auto">
            <a:xfrm>
              <a:off x="214" y="3893"/>
              <a:ext cx="1" cy="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9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12" name="Freeform 96"/>
            <p:cNvSpPr>
              <a:spLocks/>
            </p:cNvSpPr>
            <p:nvPr userDrawn="1"/>
          </p:nvSpPr>
          <p:spPr bwMode="auto">
            <a:xfrm>
              <a:off x="201" y="3755"/>
              <a:ext cx="11" cy="29"/>
            </a:xfrm>
            <a:custGeom>
              <a:avLst/>
              <a:gdLst/>
              <a:ahLst/>
              <a:cxnLst>
                <a:cxn ang="0">
                  <a:pos x="68" y="198"/>
                </a:cxn>
                <a:cxn ang="0">
                  <a:pos x="63" y="160"/>
                </a:cxn>
                <a:cxn ang="0">
                  <a:pos x="57" y="126"/>
                </a:cxn>
                <a:cxn ang="0">
                  <a:pos x="50" y="97"/>
                </a:cxn>
                <a:cxn ang="0">
                  <a:pos x="42" y="71"/>
                </a:cxn>
                <a:cxn ang="0">
                  <a:pos x="33" y="49"/>
                </a:cxn>
                <a:cxn ang="0">
                  <a:pos x="24" y="32"/>
                </a:cxn>
                <a:cxn ang="0">
                  <a:pos x="12" y="17"/>
                </a:cxn>
                <a:cxn ang="0">
                  <a:pos x="7" y="12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2" y="5"/>
                </a:cxn>
                <a:cxn ang="0">
                  <a:pos x="18" y="11"/>
                </a:cxn>
                <a:cxn ang="0">
                  <a:pos x="31" y="27"/>
                </a:cxn>
                <a:cxn ang="0">
                  <a:pos x="41" y="45"/>
                </a:cxn>
                <a:cxn ang="0">
                  <a:pos x="50" y="68"/>
                </a:cxn>
                <a:cxn ang="0">
                  <a:pos x="58" y="94"/>
                </a:cxn>
                <a:cxn ang="0">
                  <a:pos x="64" y="123"/>
                </a:cxn>
                <a:cxn ang="0">
                  <a:pos x="71" y="158"/>
                </a:cxn>
                <a:cxn ang="0">
                  <a:pos x="76" y="195"/>
                </a:cxn>
                <a:cxn ang="0">
                  <a:pos x="68" y="198"/>
                </a:cxn>
              </a:cxnLst>
              <a:rect l="0" t="0" r="r" b="b"/>
              <a:pathLst>
                <a:path w="76" h="198">
                  <a:moveTo>
                    <a:pt x="68" y="198"/>
                  </a:moveTo>
                  <a:lnTo>
                    <a:pt x="63" y="160"/>
                  </a:lnTo>
                  <a:lnTo>
                    <a:pt x="57" y="126"/>
                  </a:lnTo>
                  <a:lnTo>
                    <a:pt x="50" y="97"/>
                  </a:lnTo>
                  <a:lnTo>
                    <a:pt x="42" y="71"/>
                  </a:lnTo>
                  <a:lnTo>
                    <a:pt x="33" y="49"/>
                  </a:lnTo>
                  <a:lnTo>
                    <a:pt x="24" y="32"/>
                  </a:lnTo>
                  <a:lnTo>
                    <a:pt x="12" y="17"/>
                  </a:lnTo>
                  <a:lnTo>
                    <a:pt x="7" y="12"/>
                  </a:lnTo>
                  <a:lnTo>
                    <a:pt x="0" y="7"/>
                  </a:lnTo>
                  <a:lnTo>
                    <a:pt x="6" y="0"/>
                  </a:lnTo>
                  <a:lnTo>
                    <a:pt x="12" y="5"/>
                  </a:lnTo>
                  <a:lnTo>
                    <a:pt x="18" y="11"/>
                  </a:lnTo>
                  <a:lnTo>
                    <a:pt x="31" y="27"/>
                  </a:lnTo>
                  <a:lnTo>
                    <a:pt x="41" y="45"/>
                  </a:lnTo>
                  <a:lnTo>
                    <a:pt x="50" y="68"/>
                  </a:lnTo>
                  <a:lnTo>
                    <a:pt x="58" y="94"/>
                  </a:lnTo>
                  <a:lnTo>
                    <a:pt x="64" y="123"/>
                  </a:lnTo>
                  <a:lnTo>
                    <a:pt x="71" y="158"/>
                  </a:lnTo>
                  <a:lnTo>
                    <a:pt x="76" y="195"/>
                  </a:lnTo>
                  <a:lnTo>
                    <a:pt x="68" y="19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13" name="Freeform 97"/>
            <p:cNvSpPr>
              <a:spLocks/>
            </p:cNvSpPr>
            <p:nvPr userDrawn="1"/>
          </p:nvSpPr>
          <p:spPr bwMode="auto">
            <a:xfrm>
              <a:off x="211" y="3783"/>
              <a:ext cx="1" cy="1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8" y="0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8" y="1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lnTo>
                    <a:pt x="8" y="0"/>
                  </a:lnTo>
                  <a:lnTo>
                    <a:pt x="0" y="3"/>
                  </a:lnTo>
                  <a:lnTo>
                    <a:pt x="0" y="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14" name="Freeform 98"/>
            <p:cNvSpPr>
              <a:spLocks/>
            </p:cNvSpPr>
            <p:nvPr userDrawn="1"/>
          </p:nvSpPr>
          <p:spPr bwMode="auto">
            <a:xfrm>
              <a:off x="181" y="3750"/>
              <a:ext cx="21" cy="6"/>
            </a:xfrm>
            <a:custGeom>
              <a:avLst/>
              <a:gdLst/>
              <a:ahLst/>
              <a:cxnLst>
                <a:cxn ang="0">
                  <a:pos x="142" y="48"/>
                </a:cxn>
                <a:cxn ang="0">
                  <a:pos x="117" y="35"/>
                </a:cxn>
                <a:cxn ang="0">
                  <a:pos x="102" y="29"/>
                </a:cxn>
                <a:cxn ang="0">
                  <a:pos x="87" y="23"/>
                </a:cxn>
                <a:cxn ang="0">
                  <a:pos x="47" y="15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49" y="7"/>
                </a:cxn>
                <a:cxn ang="0">
                  <a:pos x="89" y="15"/>
                </a:cxn>
                <a:cxn ang="0">
                  <a:pos x="106" y="21"/>
                </a:cxn>
                <a:cxn ang="0">
                  <a:pos x="122" y="27"/>
                </a:cxn>
                <a:cxn ang="0">
                  <a:pos x="147" y="40"/>
                </a:cxn>
                <a:cxn ang="0">
                  <a:pos x="142" y="48"/>
                </a:cxn>
              </a:cxnLst>
              <a:rect l="0" t="0" r="r" b="b"/>
              <a:pathLst>
                <a:path w="147" h="48">
                  <a:moveTo>
                    <a:pt x="142" y="48"/>
                  </a:moveTo>
                  <a:lnTo>
                    <a:pt x="117" y="35"/>
                  </a:lnTo>
                  <a:lnTo>
                    <a:pt x="102" y="29"/>
                  </a:lnTo>
                  <a:lnTo>
                    <a:pt x="87" y="23"/>
                  </a:lnTo>
                  <a:lnTo>
                    <a:pt x="47" y="15"/>
                  </a:lnTo>
                  <a:lnTo>
                    <a:pt x="0" y="8"/>
                  </a:lnTo>
                  <a:lnTo>
                    <a:pt x="2" y="0"/>
                  </a:lnTo>
                  <a:lnTo>
                    <a:pt x="49" y="7"/>
                  </a:lnTo>
                  <a:lnTo>
                    <a:pt x="89" y="15"/>
                  </a:lnTo>
                  <a:lnTo>
                    <a:pt x="106" y="21"/>
                  </a:lnTo>
                  <a:lnTo>
                    <a:pt x="122" y="27"/>
                  </a:lnTo>
                  <a:lnTo>
                    <a:pt x="147" y="40"/>
                  </a:lnTo>
                  <a:lnTo>
                    <a:pt x="142" y="4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15" name="Freeform 99"/>
            <p:cNvSpPr>
              <a:spLocks/>
            </p:cNvSpPr>
            <p:nvPr userDrawn="1"/>
          </p:nvSpPr>
          <p:spPr bwMode="auto">
            <a:xfrm>
              <a:off x="201" y="3755"/>
              <a:ext cx="1" cy="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8"/>
                </a:cxn>
                <a:cxn ang="0">
                  <a:pos x="0" y="7"/>
                </a:cxn>
                <a:cxn ang="0">
                  <a:pos x="6" y="0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lnTo>
                    <a:pt x="1" y="8"/>
                  </a:lnTo>
                  <a:lnTo>
                    <a:pt x="0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16" name="Freeform 100"/>
            <p:cNvSpPr>
              <a:spLocks/>
            </p:cNvSpPr>
            <p:nvPr userDrawn="1"/>
          </p:nvSpPr>
          <p:spPr bwMode="auto">
            <a:xfrm>
              <a:off x="166" y="3743"/>
              <a:ext cx="15" cy="8"/>
            </a:xfrm>
            <a:custGeom>
              <a:avLst/>
              <a:gdLst/>
              <a:ahLst/>
              <a:cxnLst>
                <a:cxn ang="0">
                  <a:pos x="105" y="54"/>
                </a:cxn>
                <a:cxn ang="0">
                  <a:pos x="60" y="48"/>
                </a:cxn>
                <a:cxn ang="0">
                  <a:pos x="29" y="36"/>
                </a:cxn>
                <a:cxn ang="0">
                  <a:pos x="8" y="21"/>
                </a:cxn>
                <a:cxn ang="0">
                  <a:pos x="3" y="11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11" y="9"/>
                </a:cxn>
                <a:cxn ang="0">
                  <a:pos x="14" y="15"/>
                </a:cxn>
                <a:cxn ang="0">
                  <a:pos x="33" y="29"/>
                </a:cxn>
                <a:cxn ang="0">
                  <a:pos x="63" y="40"/>
                </a:cxn>
                <a:cxn ang="0">
                  <a:pos x="107" y="46"/>
                </a:cxn>
                <a:cxn ang="0">
                  <a:pos x="105" y="54"/>
                </a:cxn>
              </a:cxnLst>
              <a:rect l="0" t="0" r="r" b="b"/>
              <a:pathLst>
                <a:path w="107" h="54">
                  <a:moveTo>
                    <a:pt x="105" y="54"/>
                  </a:moveTo>
                  <a:lnTo>
                    <a:pt x="60" y="48"/>
                  </a:lnTo>
                  <a:lnTo>
                    <a:pt x="29" y="36"/>
                  </a:lnTo>
                  <a:lnTo>
                    <a:pt x="8" y="21"/>
                  </a:lnTo>
                  <a:lnTo>
                    <a:pt x="3" y="11"/>
                  </a:lnTo>
                  <a:lnTo>
                    <a:pt x="0" y="2"/>
                  </a:lnTo>
                  <a:lnTo>
                    <a:pt x="8" y="0"/>
                  </a:lnTo>
                  <a:lnTo>
                    <a:pt x="11" y="9"/>
                  </a:lnTo>
                  <a:lnTo>
                    <a:pt x="14" y="15"/>
                  </a:lnTo>
                  <a:lnTo>
                    <a:pt x="33" y="29"/>
                  </a:lnTo>
                  <a:lnTo>
                    <a:pt x="63" y="40"/>
                  </a:lnTo>
                  <a:lnTo>
                    <a:pt x="107" y="46"/>
                  </a:lnTo>
                  <a:lnTo>
                    <a:pt x="105" y="54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17" name="Freeform 101"/>
            <p:cNvSpPr>
              <a:spLocks/>
            </p:cNvSpPr>
            <p:nvPr userDrawn="1"/>
          </p:nvSpPr>
          <p:spPr bwMode="auto">
            <a:xfrm>
              <a:off x="181" y="3750"/>
              <a:ext cx="1" cy="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0"/>
                </a:cxn>
                <a:cxn ang="0">
                  <a:pos x="0" y="8"/>
                </a:cxn>
              </a:cxnLst>
              <a:rect l="0" t="0" r="r" b="b"/>
              <a:pathLst>
                <a:path w="2" h="8">
                  <a:moveTo>
                    <a:pt x="0" y="8"/>
                  </a:moveTo>
                  <a:lnTo>
                    <a:pt x="2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18" name="Freeform 102"/>
            <p:cNvSpPr>
              <a:spLocks/>
            </p:cNvSpPr>
            <p:nvPr userDrawn="1"/>
          </p:nvSpPr>
          <p:spPr bwMode="auto">
            <a:xfrm>
              <a:off x="166" y="3737"/>
              <a:ext cx="2" cy="6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3" y="16"/>
                </a:cxn>
                <a:cxn ang="0">
                  <a:pos x="5" y="5"/>
                </a:cxn>
                <a:cxn ang="0">
                  <a:pos x="8" y="0"/>
                </a:cxn>
                <a:cxn ang="0">
                  <a:pos x="16" y="4"/>
                </a:cxn>
                <a:cxn ang="0">
                  <a:pos x="13" y="10"/>
                </a:cxn>
                <a:cxn ang="0">
                  <a:pos x="11" y="18"/>
                </a:cxn>
                <a:cxn ang="0">
                  <a:pos x="8" y="43"/>
                </a:cxn>
                <a:cxn ang="0">
                  <a:pos x="0" y="41"/>
                </a:cxn>
              </a:cxnLst>
              <a:rect l="0" t="0" r="r" b="b"/>
              <a:pathLst>
                <a:path w="16" h="43">
                  <a:moveTo>
                    <a:pt x="0" y="41"/>
                  </a:moveTo>
                  <a:lnTo>
                    <a:pt x="3" y="16"/>
                  </a:lnTo>
                  <a:lnTo>
                    <a:pt x="5" y="5"/>
                  </a:lnTo>
                  <a:lnTo>
                    <a:pt x="8" y="0"/>
                  </a:lnTo>
                  <a:lnTo>
                    <a:pt x="16" y="4"/>
                  </a:lnTo>
                  <a:lnTo>
                    <a:pt x="13" y="10"/>
                  </a:lnTo>
                  <a:lnTo>
                    <a:pt x="11" y="18"/>
                  </a:lnTo>
                  <a:lnTo>
                    <a:pt x="8" y="4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19" name="Freeform 103"/>
            <p:cNvSpPr>
              <a:spLocks/>
            </p:cNvSpPr>
            <p:nvPr userDrawn="1"/>
          </p:nvSpPr>
          <p:spPr bwMode="auto">
            <a:xfrm>
              <a:off x="166" y="3743"/>
              <a:ext cx="1" cy="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2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0" name="Freeform 104"/>
            <p:cNvSpPr>
              <a:spLocks/>
            </p:cNvSpPr>
            <p:nvPr userDrawn="1"/>
          </p:nvSpPr>
          <p:spPr bwMode="auto">
            <a:xfrm>
              <a:off x="167" y="3735"/>
              <a:ext cx="7" cy="3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7" y="7"/>
                </a:cxn>
                <a:cxn ang="0">
                  <a:pos x="19" y="2"/>
                </a:cxn>
                <a:cxn ang="0">
                  <a:pos x="31" y="0"/>
                </a:cxn>
                <a:cxn ang="0">
                  <a:pos x="46" y="0"/>
                </a:cxn>
                <a:cxn ang="0">
                  <a:pos x="46" y="9"/>
                </a:cxn>
                <a:cxn ang="0">
                  <a:pos x="31" y="9"/>
                </a:cxn>
                <a:cxn ang="0">
                  <a:pos x="20" y="12"/>
                </a:cxn>
                <a:cxn ang="0">
                  <a:pos x="12" y="15"/>
                </a:cxn>
                <a:cxn ang="0">
                  <a:pos x="6" y="18"/>
                </a:cxn>
                <a:cxn ang="0">
                  <a:pos x="0" y="12"/>
                </a:cxn>
              </a:cxnLst>
              <a:rect l="0" t="0" r="r" b="b"/>
              <a:pathLst>
                <a:path w="46" h="18">
                  <a:moveTo>
                    <a:pt x="0" y="12"/>
                  </a:moveTo>
                  <a:lnTo>
                    <a:pt x="7" y="7"/>
                  </a:lnTo>
                  <a:lnTo>
                    <a:pt x="19" y="2"/>
                  </a:lnTo>
                  <a:lnTo>
                    <a:pt x="31" y="0"/>
                  </a:lnTo>
                  <a:lnTo>
                    <a:pt x="46" y="0"/>
                  </a:lnTo>
                  <a:lnTo>
                    <a:pt x="46" y="9"/>
                  </a:lnTo>
                  <a:lnTo>
                    <a:pt x="31" y="9"/>
                  </a:lnTo>
                  <a:lnTo>
                    <a:pt x="20" y="12"/>
                  </a:lnTo>
                  <a:lnTo>
                    <a:pt x="12" y="15"/>
                  </a:lnTo>
                  <a:lnTo>
                    <a:pt x="6" y="1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1" name="Freeform 105"/>
            <p:cNvSpPr>
              <a:spLocks/>
            </p:cNvSpPr>
            <p:nvPr userDrawn="1"/>
          </p:nvSpPr>
          <p:spPr bwMode="auto">
            <a:xfrm>
              <a:off x="167" y="3737"/>
              <a:ext cx="1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0" y="1"/>
                </a:cxn>
              </a:cxnLst>
              <a:rect l="0" t="0" r="r" b="b"/>
              <a:pathLst>
                <a:path w="8" h="6">
                  <a:moveTo>
                    <a:pt x="0" y="1"/>
                  </a:moveTo>
                  <a:lnTo>
                    <a:pt x="1" y="0"/>
                  </a:lnTo>
                  <a:lnTo>
                    <a:pt x="7" y="6"/>
                  </a:lnTo>
                  <a:lnTo>
                    <a:pt x="8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2" name="Freeform 106"/>
            <p:cNvSpPr>
              <a:spLocks/>
            </p:cNvSpPr>
            <p:nvPr userDrawn="1"/>
          </p:nvSpPr>
          <p:spPr bwMode="auto">
            <a:xfrm>
              <a:off x="174" y="3735"/>
              <a:ext cx="6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2"/>
                </a:cxn>
                <a:cxn ang="0">
                  <a:pos x="40" y="12"/>
                </a:cxn>
                <a:cxn ang="0">
                  <a:pos x="0" y="9"/>
                </a:cxn>
                <a:cxn ang="0">
                  <a:pos x="0" y="0"/>
                </a:cxn>
              </a:cxnLst>
              <a:rect l="0" t="0" r="r" b="b"/>
              <a:pathLst>
                <a:path w="40" h="12">
                  <a:moveTo>
                    <a:pt x="0" y="0"/>
                  </a:moveTo>
                  <a:lnTo>
                    <a:pt x="40" y="2"/>
                  </a:lnTo>
                  <a:lnTo>
                    <a:pt x="40" y="12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3" name="Freeform 107"/>
            <p:cNvSpPr>
              <a:spLocks/>
            </p:cNvSpPr>
            <p:nvPr userDrawn="1"/>
          </p:nvSpPr>
          <p:spPr bwMode="auto">
            <a:xfrm>
              <a:off x="174" y="3735"/>
              <a:ext cx="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"/>
                </a:cxn>
                <a:cxn ang="0">
                  <a:pos x="0" y="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4" name="Freeform 108"/>
            <p:cNvSpPr>
              <a:spLocks/>
            </p:cNvSpPr>
            <p:nvPr userDrawn="1"/>
          </p:nvSpPr>
          <p:spPr bwMode="auto">
            <a:xfrm>
              <a:off x="179" y="3736"/>
              <a:ext cx="36" cy="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7" y="7"/>
                </a:cxn>
                <a:cxn ang="0">
                  <a:pos x="129" y="12"/>
                </a:cxn>
                <a:cxn ang="0">
                  <a:pos x="190" y="15"/>
                </a:cxn>
                <a:cxn ang="0">
                  <a:pos x="248" y="16"/>
                </a:cxn>
                <a:cxn ang="0">
                  <a:pos x="248" y="26"/>
                </a:cxn>
                <a:cxn ang="0">
                  <a:pos x="190" y="24"/>
                </a:cxn>
                <a:cxn ang="0">
                  <a:pos x="128" y="21"/>
                </a:cxn>
                <a:cxn ang="0">
                  <a:pos x="66" y="16"/>
                </a:cxn>
                <a:cxn ang="0">
                  <a:pos x="0" y="10"/>
                </a:cxn>
                <a:cxn ang="0">
                  <a:pos x="1" y="0"/>
                </a:cxn>
              </a:cxnLst>
              <a:rect l="0" t="0" r="r" b="b"/>
              <a:pathLst>
                <a:path w="248" h="26">
                  <a:moveTo>
                    <a:pt x="1" y="0"/>
                  </a:moveTo>
                  <a:lnTo>
                    <a:pt x="67" y="7"/>
                  </a:lnTo>
                  <a:lnTo>
                    <a:pt x="129" y="12"/>
                  </a:lnTo>
                  <a:lnTo>
                    <a:pt x="190" y="15"/>
                  </a:lnTo>
                  <a:lnTo>
                    <a:pt x="248" y="16"/>
                  </a:lnTo>
                  <a:lnTo>
                    <a:pt x="248" y="26"/>
                  </a:lnTo>
                  <a:lnTo>
                    <a:pt x="190" y="24"/>
                  </a:lnTo>
                  <a:lnTo>
                    <a:pt x="128" y="21"/>
                  </a:lnTo>
                  <a:lnTo>
                    <a:pt x="66" y="16"/>
                  </a:lnTo>
                  <a:lnTo>
                    <a:pt x="0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5" name="Freeform 109"/>
            <p:cNvSpPr>
              <a:spLocks/>
            </p:cNvSpPr>
            <p:nvPr userDrawn="1"/>
          </p:nvSpPr>
          <p:spPr bwMode="auto">
            <a:xfrm>
              <a:off x="179" y="3736"/>
              <a:ext cx="1" cy="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0"/>
                </a:cxn>
                <a:cxn ang="0">
                  <a:pos x="1" y="10"/>
                </a:cxn>
                <a:cxn ang="0">
                  <a:pos x="1" y="0"/>
                </a:cxn>
              </a:cxnLst>
              <a:rect l="0" t="0" r="r" b="b"/>
              <a:pathLst>
                <a:path w="1" h="10">
                  <a:moveTo>
                    <a:pt x="1" y="0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6" name="Freeform 110"/>
            <p:cNvSpPr>
              <a:spLocks/>
            </p:cNvSpPr>
            <p:nvPr userDrawn="1"/>
          </p:nvSpPr>
          <p:spPr bwMode="auto">
            <a:xfrm>
              <a:off x="215" y="3733"/>
              <a:ext cx="55" cy="6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68" y="31"/>
                </a:cxn>
                <a:cxn ang="0">
                  <a:pos x="155" y="25"/>
                </a:cxn>
                <a:cxn ang="0">
                  <a:pos x="386" y="0"/>
                </a:cxn>
                <a:cxn ang="0">
                  <a:pos x="386" y="9"/>
                </a:cxn>
                <a:cxn ang="0">
                  <a:pos x="155" y="35"/>
                </a:cxn>
                <a:cxn ang="0">
                  <a:pos x="68" y="40"/>
                </a:cxn>
                <a:cxn ang="0">
                  <a:pos x="0" y="43"/>
                </a:cxn>
                <a:cxn ang="0">
                  <a:pos x="0" y="33"/>
                </a:cxn>
              </a:cxnLst>
              <a:rect l="0" t="0" r="r" b="b"/>
              <a:pathLst>
                <a:path w="386" h="43">
                  <a:moveTo>
                    <a:pt x="0" y="33"/>
                  </a:moveTo>
                  <a:lnTo>
                    <a:pt x="68" y="31"/>
                  </a:lnTo>
                  <a:lnTo>
                    <a:pt x="155" y="25"/>
                  </a:lnTo>
                  <a:lnTo>
                    <a:pt x="386" y="0"/>
                  </a:lnTo>
                  <a:lnTo>
                    <a:pt x="386" y="9"/>
                  </a:lnTo>
                  <a:lnTo>
                    <a:pt x="155" y="35"/>
                  </a:lnTo>
                  <a:lnTo>
                    <a:pt x="68" y="40"/>
                  </a:lnTo>
                  <a:lnTo>
                    <a:pt x="0" y="4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7" name="Freeform 111"/>
            <p:cNvSpPr>
              <a:spLocks/>
            </p:cNvSpPr>
            <p:nvPr userDrawn="1"/>
          </p:nvSpPr>
          <p:spPr bwMode="auto">
            <a:xfrm>
              <a:off x="215" y="3738"/>
              <a:ext cx="1" cy="1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h="10">
                  <a:moveTo>
                    <a:pt x="0" y="10"/>
                  </a:move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8" name="Freeform 112"/>
            <p:cNvSpPr>
              <a:spLocks/>
            </p:cNvSpPr>
            <p:nvPr userDrawn="1"/>
          </p:nvSpPr>
          <p:spPr bwMode="auto">
            <a:xfrm>
              <a:off x="270" y="3729"/>
              <a:ext cx="60" cy="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27" y="19"/>
                </a:cxn>
                <a:cxn ang="0">
                  <a:pos x="239" y="8"/>
                </a:cxn>
                <a:cxn ang="0">
                  <a:pos x="337" y="3"/>
                </a:cxn>
                <a:cxn ang="0">
                  <a:pos x="420" y="0"/>
                </a:cxn>
                <a:cxn ang="0">
                  <a:pos x="420" y="10"/>
                </a:cxn>
                <a:cxn ang="0">
                  <a:pos x="337" y="12"/>
                </a:cxn>
                <a:cxn ang="0">
                  <a:pos x="239" y="18"/>
                </a:cxn>
                <a:cxn ang="0">
                  <a:pos x="127" y="28"/>
                </a:cxn>
                <a:cxn ang="0">
                  <a:pos x="0" y="41"/>
                </a:cxn>
                <a:cxn ang="0">
                  <a:pos x="0" y="32"/>
                </a:cxn>
              </a:cxnLst>
              <a:rect l="0" t="0" r="r" b="b"/>
              <a:pathLst>
                <a:path w="420" h="41">
                  <a:moveTo>
                    <a:pt x="0" y="32"/>
                  </a:moveTo>
                  <a:lnTo>
                    <a:pt x="127" y="19"/>
                  </a:lnTo>
                  <a:lnTo>
                    <a:pt x="239" y="8"/>
                  </a:lnTo>
                  <a:lnTo>
                    <a:pt x="337" y="3"/>
                  </a:lnTo>
                  <a:lnTo>
                    <a:pt x="420" y="0"/>
                  </a:lnTo>
                  <a:lnTo>
                    <a:pt x="420" y="10"/>
                  </a:lnTo>
                  <a:lnTo>
                    <a:pt x="337" y="12"/>
                  </a:lnTo>
                  <a:lnTo>
                    <a:pt x="239" y="18"/>
                  </a:lnTo>
                  <a:lnTo>
                    <a:pt x="127" y="28"/>
                  </a:lnTo>
                  <a:lnTo>
                    <a:pt x="0" y="41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9" name="Freeform 113"/>
            <p:cNvSpPr>
              <a:spLocks/>
            </p:cNvSpPr>
            <p:nvPr userDrawn="1"/>
          </p:nvSpPr>
          <p:spPr bwMode="auto">
            <a:xfrm>
              <a:off x="270" y="3733"/>
              <a:ext cx="1" cy="1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h="9">
                  <a:moveTo>
                    <a:pt x="0" y="9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30" name="Freeform 114"/>
            <p:cNvSpPr>
              <a:spLocks/>
            </p:cNvSpPr>
            <p:nvPr userDrawn="1"/>
          </p:nvSpPr>
          <p:spPr bwMode="auto">
            <a:xfrm>
              <a:off x="330" y="3729"/>
              <a:ext cx="103" cy="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0" y="4"/>
                </a:cxn>
                <a:cxn ang="0">
                  <a:pos x="162" y="7"/>
                </a:cxn>
                <a:cxn ang="0">
                  <a:pos x="214" y="13"/>
                </a:cxn>
                <a:cxn ang="0">
                  <a:pos x="263" y="21"/>
                </a:cxn>
                <a:cxn ang="0">
                  <a:pos x="312" y="30"/>
                </a:cxn>
                <a:cxn ang="0">
                  <a:pos x="405" y="53"/>
                </a:cxn>
                <a:cxn ang="0">
                  <a:pos x="492" y="84"/>
                </a:cxn>
                <a:cxn ang="0">
                  <a:pos x="535" y="102"/>
                </a:cxn>
                <a:cxn ang="0">
                  <a:pos x="575" y="121"/>
                </a:cxn>
                <a:cxn ang="0">
                  <a:pos x="613" y="142"/>
                </a:cxn>
                <a:cxn ang="0">
                  <a:pos x="650" y="165"/>
                </a:cxn>
                <a:cxn ang="0">
                  <a:pos x="687" y="188"/>
                </a:cxn>
                <a:cxn ang="0">
                  <a:pos x="721" y="214"/>
                </a:cxn>
                <a:cxn ang="0">
                  <a:pos x="715" y="220"/>
                </a:cxn>
                <a:cxn ang="0">
                  <a:pos x="682" y="196"/>
                </a:cxn>
                <a:cxn ang="0">
                  <a:pos x="646" y="173"/>
                </a:cxn>
                <a:cxn ang="0">
                  <a:pos x="609" y="150"/>
                </a:cxn>
                <a:cxn ang="0">
                  <a:pos x="570" y="129"/>
                </a:cxn>
                <a:cxn ang="0">
                  <a:pos x="530" y="110"/>
                </a:cxn>
                <a:cxn ang="0">
                  <a:pos x="490" y="93"/>
                </a:cxn>
                <a:cxn ang="0">
                  <a:pos x="403" y="62"/>
                </a:cxn>
                <a:cxn ang="0">
                  <a:pos x="310" y="39"/>
                </a:cxn>
                <a:cxn ang="0">
                  <a:pos x="262" y="30"/>
                </a:cxn>
                <a:cxn ang="0">
                  <a:pos x="212" y="22"/>
                </a:cxn>
                <a:cxn ang="0">
                  <a:pos x="160" y="16"/>
                </a:cxn>
                <a:cxn ang="0">
                  <a:pos x="110" y="13"/>
                </a:cxn>
                <a:cxn ang="0">
                  <a:pos x="0" y="10"/>
                </a:cxn>
                <a:cxn ang="0">
                  <a:pos x="0" y="0"/>
                </a:cxn>
              </a:cxnLst>
              <a:rect l="0" t="0" r="r" b="b"/>
              <a:pathLst>
                <a:path w="721" h="220">
                  <a:moveTo>
                    <a:pt x="0" y="0"/>
                  </a:moveTo>
                  <a:lnTo>
                    <a:pt x="110" y="4"/>
                  </a:lnTo>
                  <a:lnTo>
                    <a:pt x="162" y="7"/>
                  </a:lnTo>
                  <a:lnTo>
                    <a:pt x="214" y="13"/>
                  </a:lnTo>
                  <a:lnTo>
                    <a:pt x="263" y="21"/>
                  </a:lnTo>
                  <a:lnTo>
                    <a:pt x="312" y="30"/>
                  </a:lnTo>
                  <a:lnTo>
                    <a:pt x="405" y="53"/>
                  </a:lnTo>
                  <a:lnTo>
                    <a:pt x="492" y="84"/>
                  </a:lnTo>
                  <a:lnTo>
                    <a:pt x="535" y="102"/>
                  </a:lnTo>
                  <a:lnTo>
                    <a:pt x="575" y="121"/>
                  </a:lnTo>
                  <a:lnTo>
                    <a:pt x="613" y="142"/>
                  </a:lnTo>
                  <a:lnTo>
                    <a:pt x="650" y="165"/>
                  </a:lnTo>
                  <a:lnTo>
                    <a:pt x="687" y="188"/>
                  </a:lnTo>
                  <a:lnTo>
                    <a:pt x="721" y="214"/>
                  </a:lnTo>
                  <a:lnTo>
                    <a:pt x="715" y="220"/>
                  </a:lnTo>
                  <a:lnTo>
                    <a:pt x="682" y="196"/>
                  </a:lnTo>
                  <a:lnTo>
                    <a:pt x="646" y="173"/>
                  </a:lnTo>
                  <a:lnTo>
                    <a:pt x="609" y="150"/>
                  </a:lnTo>
                  <a:lnTo>
                    <a:pt x="570" y="129"/>
                  </a:lnTo>
                  <a:lnTo>
                    <a:pt x="530" y="110"/>
                  </a:lnTo>
                  <a:lnTo>
                    <a:pt x="490" y="93"/>
                  </a:lnTo>
                  <a:lnTo>
                    <a:pt x="403" y="62"/>
                  </a:lnTo>
                  <a:lnTo>
                    <a:pt x="310" y="39"/>
                  </a:lnTo>
                  <a:lnTo>
                    <a:pt x="262" y="30"/>
                  </a:lnTo>
                  <a:lnTo>
                    <a:pt x="212" y="22"/>
                  </a:lnTo>
                  <a:lnTo>
                    <a:pt x="160" y="16"/>
                  </a:lnTo>
                  <a:lnTo>
                    <a:pt x="110" y="13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31" name="Freeform 115"/>
            <p:cNvSpPr>
              <a:spLocks/>
            </p:cNvSpPr>
            <p:nvPr userDrawn="1"/>
          </p:nvSpPr>
          <p:spPr bwMode="auto">
            <a:xfrm>
              <a:off x="330" y="3729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"/>
                </a:cxn>
                <a:cxn ang="0">
                  <a:pos x="0" y="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32" name="Freeform 116"/>
            <p:cNvSpPr>
              <a:spLocks/>
            </p:cNvSpPr>
            <p:nvPr userDrawn="1"/>
          </p:nvSpPr>
          <p:spPr bwMode="auto">
            <a:xfrm>
              <a:off x="432" y="3759"/>
              <a:ext cx="40" cy="8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9" y="55"/>
                </a:cxn>
                <a:cxn ang="0">
                  <a:pos x="98" y="85"/>
                </a:cxn>
                <a:cxn ang="0">
                  <a:pos x="125" y="116"/>
                </a:cxn>
                <a:cxn ang="0">
                  <a:pos x="149" y="147"/>
                </a:cxn>
                <a:cxn ang="0">
                  <a:pos x="172" y="180"/>
                </a:cxn>
                <a:cxn ang="0">
                  <a:pos x="191" y="213"/>
                </a:cxn>
                <a:cxn ang="0">
                  <a:pos x="209" y="247"/>
                </a:cxn>
                <a:cxn ang="0">
                  <a:pos x="225" y="283"/>
                </a:cxn>
                <a:cxn ang="0">
                  <a:pos x="240" y="321"/>
                </a:cxn>
                <a:cxn ang="0">
                  <a:pos x="252" y="359"/>
                </a:cxn>
                <a:cxn ang="0">
                  <a:pos x="261" y="397"/>
                </a:cxn>
                <a:cxn ang="0">
                  <a:pos x="268" y="437"/>
                </a:cxn>
                <a:cxn ang="0">
                  <a:pos x="274" y="478"/>
                </a:cxn>
                <a:cxn ang="0">
                  <a:pos x="277" y="520"/>
                </a:cxn>
                <a:cxn ang="0">
                  <a:pos x="278" y="564"/>
                </a:cxn>
                <a:cxn ang="0">
                  <a:pos x="269" y="564"/>
                </a:cxn>
                <a:cxn ang="0">
                  <a:pos x="268" y="520"/>
                </a:cxn>
                <a:cxn ang="0">
                  <a:pos x="265" y="479"/>
                </a:cxn>
                <a:cxn ang="0">
                  <a:pos x="259" y="438"/>
                </a:cxn>
                <a:cxn ang="0">
                  <a:pos x="252" y="400"/>
                </a:cxn>
                <a:cxn ang="0">
                  <a:pos x="243" y="361"/>
                </a:cxn>
                <a:cxn ang="0">
                  <a:pos x="231" y="323"/>
                </a:cxn>
                <a:cxn ang="0">
                  <a:pos x="217" y="288"/>
                </a:cxn>
                <a:cxn ang="0">
                  <a:pos x="201" y="251"/>
                </a:cxn>
                <a:cxn ang="0">
                  <a:pos x="183" y="217"/>
                </a:cxn>
                <a:cxn ang="0">
                  <a:pos x="164" y="184"/>
                </a:cxn>
                <a:cxn ang="0">
                  <a:pos x="142" y="152"/>
                </a:cxn>
                <a:cxn ang="0">
                  <a:pos x="119" y="122"/>
                </a:cxn>
                <a:cxn ang="0">
                  <a:pos x="92" y="91"/>
                </a:cxn>
                <a:cxn ang="0">
                  <a:pos x="63" y="62"/>
                </a:cxn>
                <a:cxn ang="0">
                  <a:pos x="0" y="6"/>
                </a:cxn>
                <a:cxn ang="0">
                  <a:pos x="6" y="0"/>
                </a:cxn>
              </a:cxnLst>
              <a:rect l="0" t="0" r="r" b="b"/>
              <a:pathLst>
                <a:path w="278" h="564">
                  <a:moveTo>
                    <a:pt x="6" y="0"/>
                  </a:moveTo>
                  <a:lnTo>
                    <a:pt x="69" y="55"/>
                  </a:lnTo>
                  <a:lnTo>
                    <a:pt x="98" y="85"/>
                  </a:lnTo>
                  <a:lnTo>
                    <a:pt x="125" y="116"/>
                  </a:lnTo>
                  <a:lnTo>
                    <a:pt x="149" y="147"/>
                  </a:lnTo>
                  <a:lnTo>
                    <a:pt x="172" y="180"/>
                  </a:lnTo>
                  <a:lnTo>
                    <a:pt x="191" y="213"/>
                  </a:lnTo>
                  <a:lnTo>
                    <a:pt x="209" y="247"/>
                  </a:lnTo>
                  <a:lnTo>
                    <a:pt x="225" y="283"/>
                  </a:lnTo>
                  <a:lnTo>
                    <a:pt x="240" y="321"/>
                  </a:lnTo>
                  <a:lnTo>
                    <a:pt x="252" y="359"/>
                  </a:lnTo>
                  <a:lnTo>
                    <a:pt x="261" y="397"/>
                  </a:lnTo>
                  <a:lnTo>
                    <a:pt x="268" y="437"/>
                  </a:lnTo>
                  <a:lnTo>
                    <a:pt x="274" y="478"/>
                  </a:lnTo>
                  <a:lnTo>
                    <a:pt x="277" y="520"/>
                  </a:lnTo>
                  <a:lnTo>
                    <a:pt x="278" y="564"/>
                  </a:lnTo>
                  <a:lnTo>
                    <a:pt x="269" y="564"/>
                  </a:lnTo>
                  <a:lnTo>
                    <a:pt x="268" y="520"/>
                  </a:lnTo>
                  <a:lnTo>
                    <a:pt x="265" y="479"/>
                  </a:lnTo>
                  <a:lnTo>
                    <a:pt x="259" y="438"/>
                  </a:lnTo>
                  <a:lnTo>
                    <a:pt x="252" y="400"/>
                  </a:lnTo>
                  <a:lnTo>
                    <a:pt x="243" y="361"/>
                  </a:lnTo>
                  <a:lnTo>
                    <a:pt x="231" y="323"/>
                  </a:lnTo>
                  <a:lnTo>
                    <a:pt x="217" y="288"/>
                  </a:lnTo>
                  <a:lnTo>
                    <a:pt x="201" y="251"/>
                  </a:lnTo>
                  <a:lnTo>
                    <a:pt x="183" y="217"/>
                  </a:lnTo>
                  <a:lnTo>
                    <a:pt x="164" y="184"/>
                  </a:lnTo>
                  <a:lnTo>
                    <a:pt x="142" y="152"/>
                  </a:lnTo>
                  <a:lnTo>
                    <a:pt x="119" y="122"/>
                  </a:lnTo>
                  <a:lnTo>
                    <a:pt x="92" y="91"/>
                  </a:lnTo>
                  <a:lnTo>
                    <a:pt x="63" y="62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33" name="Freeform 117"/>
            <p:cNvSpPr>
              <a:spLocks/>
            </p:cNvSpPr>
            <p:nvPr userDrawn="1"/>
          </p:nvSpPr>
          <p:spPr bwMode="auto">
            <a:xfrm>
              <a:off x="432" y="3759"/>
              <a:ext cx="1" cy="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34" name="Freeform 118"/>
            <p:cNvSpPr>
              <a:spLocks/>
            </p:cNvSpPr>
            <p:nvPr userDrawn="1"/>
          </p:nvSpPr>
          <p:spPr bwMode="auto">
            <a:xfrm>
              <a:off x="448" y="3840"/>
              <a:ext cx="24" cy="62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62" y="60"/>
                </a:cxn>
                <a:cxn ang="0">
                  <a:pos x="159" y="90"/>
                </a:cxn>
                <a:cxn ang="0">
                  <a:pos x="154" y="119"/>
                </a:cxn>
                <a:cxn ang="0">
                  <a:pos x="148" y="148"/>
                </a:cxn>
                <a:cxn ang="0">
                  <a:pos x="142" y="178"/>
                </a:cxn>
                <a:cxn ang="0">
                  <a:pos x="125" y="232"/>
                </a:cxn>
                <a:cxn ang="0">
                  <a:pos x="102" y="287"/>
                </a:cxn>
                <a:cxn ang="0">
                  <a:pos x="75" y="337"/>
                </a:cxn>
                <a:cxn ang="0">
                  <a:pos x="43" y="386"/>
                </a:cxn>
                <a:cxn ang="0">
                  <a:pos x="7" y="435"/>
                </a:cxn>
                <a:cxn ang="0">
                  <a:pos x="0" y="429"/>
                </a:cxn>
                <a:cxn ang="0">
                  <a:pos x="35" y="382"/>
                </a:cxn>
                <a:cxn ang="0">
                  <a:pos x="67" y="333"/>
                </a:cxn>
                <a:cxn ang="0">
                  <a:pos x="94" y="282"/>
                </a:cxn>
                <a:cxn ang="0">
                  <a:pos x="116" y="230"/>
                </a:cxn>
                <a:cxn ang="0">
                  <a:pos x="133" y="175"/>
                </a:cxn>
                <a:cxn ang="0">
                  <a:pos x="139" y="147"/>
                </a:cxn>
                <a:cxn ang="0">
                  <a:pos x="145" y="118"/>
                </a:cxn>
                <a:cxn ang="0">
                  <a:pos x="150" y="89"/>
                </a:cxn>
                <a:cxn ang="0">
                  <a:pos x="153" y="60"/>
                </a:cxn>
                <a:cxn ang="0">
                  <a:pos x="155" y="0"/>
                </a:cxn>
                <a:cxn ang="0">
                  <a:pos x="164" y="0"/>
                </a:cxn>
              </a:cxnLst>
              <a:rect l="0" t="0" r="r" b="b"/>
              <a:pathLst>
                <a:path w="164" h="435">
                  <a:moveTo>
                    <a:pt x="164" y="0"/>
                  </a:moveTo>
                  <a:lnTo>
                    <a:pt x="162" y="60"/>
                  </a:lnTo>
                  <a:lnTo>
                    <a:pt x="159" y="90"/>
                  </a:lnTo>
                  <a:lnTo>
                    <a:pt x="154" y="119"/>
                  </a:lnTo>
                  <a:lnTo>
                    <a:pt x="148" y="148"/>
                  </a:lnTo>
                  <a:lnTo>
                    <a:pt x="142" y="178"/>
                  </a:lnTo>
                  <a:lnTo>
                    <a:pt x="125" y="232"/>
                  </a:lnTo>
                  <a:lnTo>
                    <a:pt x="102" y="287"/>
                  </a:lnTo>
                  <a:lnTo>
                    <a:pt x="75" y="337"/>
                  </a:lnTo>
                  <a:lnTo>
                    <a:pt x="43" y="386"/>
                  </a:lnTo>
                  <a:lnTo>
                    <a:pt x="7" y="435"/>
                  </a:lnTo>
                  <a:lnTo>
                    <a:pt x="0" y="429"/>
                  </a:lnTo>
                  <a:lnTo>
                    <a:pt x="35" y="382"/>
                  </a:lnTo>
                  <a:lnTo>
                    <a:pt x="67" y="333"/>
                  </a:lnTo>
                  <a:lnTo>
                    <a:pt x="94" y="282"/>
                  </a:lnTo>
                  <a:lnTo>
                    <a:pt x="116" y="230"/>
                  </a:lnTo>
                  <a:lnTo>
                    <a:pt x="133" y="175"/>
                  </a:lnTo>
                  <a:lnTo>
                    <a:pt x="139" y="147"/>
                  </a:lnTo>
                  <a:lnTo>
                    <a:pt x="145" y="118"/>
                  </a:lnTo>
                  <a:lnTo>
                    <a:pt x="150" y="89"/>
                  </a:lnTo>
                  <a:lnTo>
                    <a:pt x="153" y="60"/>
                  </a:lnTo>
                  <a:lnTo>
                    <a:pt x="155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35" name="Freeform 119"/>
            <p:cNvSpPr>
              <a:spLocks/>
            </p:cNvSpPr>
            <p:nvPr userDrawn="1"/>
          </p:nvSpPr>
          <p:spPr bwMode="auto">
            <a:xfrm>
              <a:off x="471" y="3840"/>
              <a:ext cx="1" cy="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9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36" name="Freeform 120"/>
            <p:cNvSpPr>
              <a:spLocks/>
            </p:cNvSpPr>
            <p:nvPr userDrawn="1"/>
          </p:nvSpPr>
          <p:spPr bwMode="auto">
            <a:xfrm>
              <a:off x="386" y="3901"/>
              <a:ext cx="63" cy="39"/>
            </a:xfrm>
            <a:custGeom>
              <a:avLst/>
              <a:gdLst/>
              <a:ahLst/>
              <a:cxnLst>
                <a:cxn ang="0">
                  <a:pos x="441" y="6"/>
                </a:cxn>
                <a:cxn ang="0">
                  <a:pos x="400" y="51"/>
                </a:cxn>
                <a:cxn ang="0">
                  <a:pos x="376" y="71"/>
                </a:cxn>
                <a:cxn ang="0">
                  <a:pos x="354" y="92"/>
                </a:cxn>
                <a:cxn ang="0">
                  <a:pos x="330" y="111"/>
                </a:cxn>
                <a:cxn ang="0">
                  <a:pos x="305" y="129"/>
                </a:cxn>
                <a:cxn ang="0">
                  <a:pos x="253" y="165"/>
                </a:cxn>
                <a:cxn ang="0">
                  <a:pos x="197" y="197"/>
                </a:cxn>
                <a:cxn ang="0">
                  <a:pos x="137" y="225"/>
                </a:cxn>
                <a:cxn ang="0">
                  <a:pos x="72" y="250"/>
                </a:cxn>
                <a:cxn ang="0">
                  <a:pos x="3" y="273"/>
                </a:cxn>
                <a:cxn ang="0">
                  <a:pos x="0" y="265"/>
                </a:cxn>
                <a:cxn ang="0">
                  <a:pos x="68" y="242"/>
                </a:cxn>
                <a:cxn ang="0">
                  <a:pos x="132" y="217"/>
                </a:cxn>
                <a:cxn ang="0">
                  <a:pos x="192" y="189"/>
                </a:cxn>
                <a:cxn ang="0">
                  <a:pos x="247" y="158"/>
                </a:cxn>
                <a:cxn ang="0">
                  <a:pos x="299" y="122"/>
                </a:cxn>
                <a:cxn ang="0">
                  <a:pos x="324" y="104"/>
                </a:cxn>
                <a:cxn ang="0">
                  <a:pos x="348" y="85"/>
                </a:cxn>
                <a:cxn ang="0">
                  <a:pos x="371" y="64"/>
                </a:cxn>
                <a:cxn ang="0">
                  <a:pos x="393" y="45"/>
                </a:cxn>
                <a:cxn ang="0">
                  <a:pos x="434" y="0"/>
                </a:cxn>
                <a:cxn ang="0">
                  <a:pos x="441" y="6"/>
                </a:cxn>
              </a:cxnLst>
              <a:rect l="0" t="0" r="r" b="b"/>
              <a:pathLst>
                <a:path w="441" h="273">
                  <a:moveTo>
                    <a:pt x="441" y="6"/>
                  </a:moveTo>
                  <a:lnTo>
                    <a:pt x="400" y="51"/>
                  </a:lnTo>
                  <a:lnTo>
                    <a:pt x="376" y="71"/>
                  </a:lnTo>
                  <a:lnTo>
                    <a:pt x="354" y="92"/>
                  </a:lnTo>
                  <a:lnTo>
                    <a:pt x="330" y="111"/>
                  </a:lnTo>
                  <a:lnTo>
                    <a:pt x="305" y="129"/>
                  </a:lnTo>
                  <a:lnTo>
                    <a:pt x="253" y="165"/>
                  </a:lnTo>
                  <a:lnTo>
                    <a:pt x="197" y="197"/>
                  </a:lnTo>
                  <a:lnTo>
                    <a:pt x="137" y="225"/>
                  </a:lnTo>
                  <a:lnTo>
                    <a:pt x="72" y="250"/>
                  </a:lnTo>
                  <a:lnTo>
                    <a:pt x="3" y="273"/>
                  </a:lnTo>
                  <a:lnTo>
                    <a:pt x="0" y="265"/>
                  </a:lnTo>
                  <a:lnTo>
                    <a:pt x="68" y="242"/>
                  </a:lnTo>
                  <a:lnTo>
                    <a:pt x="132" y="217"/>
                  </a:lnTo>
                  <a:lnTo>
                    <a:pt x="192" y="189"/>
                  </a:lnTo>
                  <a:lnTo>
                    <a:pt x="247" y="158"/>
                  </a:lnTo>
                  <a:lnTo>
                    <a:pt x="299" y="122"/>
                  </a:lnTo>
                  <a:lnTo>
                    <a:pt x="324" y="104"/>
                  </a:lnTo>
                  <a:lnTo>
                    <a:pt x="348" y="85"/>
                  </a:lnTo>
                  <a:lnTo>
                    <a:pt x="371" y="64"/>
                  </a:lnTo>
                  <a:lnTo>
                    <a:pt x="393" y="45"/>
                  </a:lnTo>
                  <a:lnTo>
                    <a:pt x="434" y="0"/>
                  </a:lnTo>
                  <a:lnTo>
                    <a:pt x="441" y="6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37" name="Freeform 121"/>
            <p:cNvSpPr>
              <a:spLocks/>
            </p:cNvSpPr>
            <p:nvPr userDrawn="1"/>
          </p:nvSpPr>
          <p:spPr bwMode="auto">
            <a:xfrm>
              <a:off x="448" y="3901"/>
              <a:ext cx="1" cy="1"/>
            </a:xfrm>
            <a:custGeom>
              <a:avLst/>
              <a:gdLst/>
              <a:ahLst/>
              <a:cxnLst>
                <a:cxn ang="0">
                  <a:pos x="7" y="6"/>
                </a:cxn>
                <a:cxn ang="0">
                  <a:pos x="0" y="0"/>
                </a:cxn>
                <a:cxn ang="0">
                  <a:pos x="7" y="6"/>
                </a:cxn>
              </a:cxnLst>
              <a:rect l="0" t="0" r="r" b="b"/>
              <a:pathLst>
                <a:path w="7" h="6">
                  <a:moveTo>
                    <a:pt x="7" y="6"/>
                  </a:moveTo>
                  <a:lnTo>
                    <a:pt x="0" y="0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38" name="Freeform 122"/>
            <p:cNvSpPr>
              <a:spLocks/>
            </p:cNvSpPr>
            <p:nvPr userDrawn="1"/>
          </p:nvSpPr>
          <p:spPr bwMode="auto">
            <a:xfrm>
              <a:off x="386" y="3939"/>
              <a:ext cx="81" cy="12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1" y="125"/>
                </a:cxn>
                <a:cxn ang="0">
                  <a:pos x="152" y="246"/>
                </a:cxn>
                <a:cxn ang="0">
                  <a:pos x="223" y="361"/>
                </a:cxn>
                <a:cxn ang="0">
                  <a:pos x="293" y="470"/>
                </a:cxn>
                <a:cxn ang="0">
                  <a:pos x="364" y="575"/>
                </a:cxn>
                <a:cxn ang="0">
                  <a:pos x="433" y="673"/>
                </a:cxn>
                <a:cxn ang="0">
                  <a:pos x="501" y="766"/>
                </a:cxn>
                <a:cxn ang="0">
                  <a:pos x="568" y="853"/>
                </a:cxn>
                <a:cxn ang="0">
                  <a:pos x="562" y="858"/>
                </a:cxn>
                <a:cxn ang="0">
                  <a:pos x="494" y="772"/>
                </a:cxn>
                <a:cxn ang="0">
                  <a:pos x="426" y="678"/>
                </a:cxn>
                <a:cxn ang="0">
                  <a:pos x="356" y="579"/>
                </a:cxn>
                <a:cxn ang="0">
                  <a:pos x="286" y="474"/>
                </a:cxn>
                <a:cxn ang="0">
                  <a:pos x="215" y="366"/>
                </a:cxn>
                <a:cxn ang="0">
                  <a:pos x="144" y="251"/>
                </a:cxn>
                <a:cxn ang="0">
                  <a:pos x="73" y="130"/>
                </a:cxn>
                <a:cxn ang="0">
                  <a:pos x="0" y="5"/>
                </a:cxn>
                <a:cxn ang="0">
                  <a:pos x="8" y="0"/>
                </a:cxn>
              </a:cxnLst>
              <a:rect l="0" t="0" r="r" b="b"/>
              <a:pathLst>
                <a:path w="568" h="858">
                  <a:moveTo>
                    <a:pt x="8" y="0"/>
                  </a:moveTo>
                  <a:lnTo>
                    <a:pt x="81" y="125"/>
                  </a:lnTo>
                  <a:lnTo>
                    <a:pt x="152" y="246"/>
                  </a:lnTo>
                  <a:lnTo>
                    <a:pt x="223" y="361"/>
                  </a:lnTo>
                  <a:lnTo>
                    <a:pt x="293" y="470"/>
                  </a:lnTo>
                  <a:lnTo>
                    <a:pt x="364" y="575"/>
                  </a:lnTo>
                  <a:lnTo>
                    <a:pt x="433" y="673"/>
                  </a:lnTo>
                  <a:lnTo>
                    <a:pt x="501" y="766"/>
                  </a:lnTo>
                  <a:lnTo>
                    <a:pt x="568" y="853"/>
                  </a:lnTo>
                  <a:lnTo>
                    <a:pt x="562" y="858"/>
                  </a:lnTo>
                  <a:lnTo>
                    <a:pt x="494" y="772"/>
                  </a:lnTo>
                  <a:lnTo>
                    <a:pt x="426" y="678"/>
                  </a:lnTo>
                  <a:lnTo>
                    <a:pt x="356" y="579"/>
                  </a:lnTo>
                  <a:lnTo>
                    <a:pt x="286" y="474"/>
                  </a:lnTo>
                  <a:lnTo>
                    <a:pt x="215" y="366"/>
                  </a:lnTo>
                  <a:lnTo>
                    <a:pt x="144" y="251"/>
                  </a:lnTo>
                  <a:lnTo>
                    <a:pt x="73" y="130"/>
                  </a:lnTo>
                  <a:lnTo>
                    <a:pt x="0" y="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39" name="Freeform 123"/>
            <p:cNvSpPr>
              <a:spLocks/>
            </p:cNvSpPr>
            <p:nvPr userDrawn="1"/>
          </p:nvSpPr>
          <p:spPr bwMode="auto">
            <a:xfrm>
              <a:off x="386" y="3939"/>
              <a:ext cx="1" cy="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2" y="6"/>
                </a:cxn>
                <a:cxn ang="0">
                  <a:pos x="10" y="1"/>
                </a:cxn>
                <a:cxn ang="0">
                  <a:pos x="8" y="8"/>
                </a:cxn>
                <a:cxn ang="0">
                  <a:pos x="5" y="0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lnTo>
                    <a:pt x="0" y="1"/>
                  </a:lnTo>
                  <a:lnTo>
                    <a:pt x="2" y="6"/>
                  </a:lnTo>
                  <a:lnTo>
                    <a:pt x="10" y="1"/>
                  </a:lnTo>
                  <a:lnTo>
                    <a:pt x="8" y="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40" name="Freeform 124"/>
            <p:cNvSpPr>
              <a:spLocks/>
            </p:cNvSpPr>
            <p:nvPr userDrawn="1"/>
          </p:nvSpPr>
          <p:spPr bwMode="auto">
            <a:xfrm>
              <a:off x="466" y="4061"/>
              <a:ext cx="52" cy="5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8" y="111"/>
                </a:cxn>
                <a:cxn ang="0">
                  <a:pos x="143" y="164"/>
                </a:cxn>
                <a:cxn ang="0">
                  <a:pos x="187" y="213"/>
                </a:cxn>
                <a:cxn ang="0">
                  <a:pos x="233" y="260"/>
                </a:cxn>
                <a:cxn ang="0">
                  <a:pos x="276" y="302"/>
                </a:cxn>
                <a:cxn ang="0">
                  <a:pos x="320" y="342"/>
                </a:cxn>
                <a:cxn ang="0">
                  <a:pos x="364" y="379"/>
                </a:cxn>
                <a:cxn ang="0">
                  <a:pos x="358" y="386"/>
                </a:cxn>
                <a:cxn ang="0">
                  <a:pos x="314" y="348"/>
                </a:cxn>
                <a:cxn ang="0">
                  <a:pos x="270" y="309"/>
                </a:cxn>
                <a:cxn ang="0">
                  <a:pos x="226" y="265"/>
                </a:cxn>
                <a:cxn ang="0">
                  <a:pos x="181" y="219"/>
                </a:cxn>
                <a:cxn ang="0">
                  <a:pos x="137" y="170"/>
                </a:cxn>
                <a:cxn ang="0">
                  <a:pos x="91" y="117"/>
                </a:cxn>
                <a:cxn ang="0">
                  <a:pos x="0" y="5"/>
                </a:cxn>
                <a:cxn ang="0">
                  <a:pos x="6" y="0"/>
                </a:cxn>
              </a:cxnLst>
              <a:rect l="0" t="0" r="r" b="b"/>
              <a:pathLst>
                <a:path w="364" h="386">
                  <a:moveTo>
                    <a:pt x="6" y="0"/>
                  </a:moveTo>
                  <a:lnTo>
                    <a:pt x="98" y="111"/>
                  </a:lnTo>
                  <a:lnTo>
                    <a:pt x="143" y="164"/>
                  </a:lnTo>
                  <a:lnTo>
                    <a:pt x="187" y="213"/>
                  </a:lnTo>
                  <a:lnTo>
                    <a:pt x="233" y="260"/>
                  </a:lnTo>
                  <a:lnTo>
                    <a:pt x="276" y="302"/>
                  </a:lnTo>
                  <a:lnTo>
                    <a:pt x="320" y="342"/>
                  </a:lnTo>
                  <a:lnTo>
                    <a:pt x="364" y="379"/>
                  </a:lnTo>
                  <a:lnTo>
                    <a:pt x="358" y="386"/>
                  </a:lnTo>
                  <a:lnTo>
                    <a:pt x="314" y="348"/>
                  </a:lnTo>
                  <a:lnTo>
                    <a:pt x="270" y="309"/>
                  </a:lnTo>
                  <a:lnTo>
                    <a:pt x="226" y="265"/>
                  </a:lnTo>
                  <a:lnTo>
                    <a:pt x="181" y="219"/>
                  </a:lnTo>
                  <a:lnTo>
                    <a:pt x="137" y="170"/>
                  </a:lnTo>
                  <a:lnTo>
                    <a:pt x="91" y="117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41" name="Freeform 125"/>
            <p:cNvSpPr>
              <a:spLocks/>
            </p:cNvSpPr>
            <p:nvPr userDrawn="1"/>
          </p:nvSpPr>
          <p:spPr bwMode="auto">
            <a:xfrm>
              <a:off x="466" y="4061"/>
              <a:ext cx="1" cy="1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0" y="5"/>
                </a:cxn>
              </a:cxnLst>
              <a:rect l="0" t="0" r="r" b="b"/>
              <a:pathLst>
                <a:path w="6" h="5">
                  <a:moveTo>
                    <a:pt x="0" y="5"/>
                  </a:move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42" name="Freeform 126"/>
            <p:cNvSpPr>
              <a:spLocks/>
            </p:cNvSpPr>
            <p:nvPr userDrawn="1"/>
          </p:nvSpPr>
          <p:spPr bwMode="auto">
            <a:xfrm>
              <a:off x="517" y="4115"/>
              <a:ext cx="52" cy="3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0" y="18"/>
                </a:cxn>
                <a:cxn ang="0">
                  <a:pos x="56" y="37"/>
                </a:cxn>
                <a:cxn ang="0">
                  <a:pos x="112" y="73"/>
                </a:cxn>
                <a:cxn ang="0">
                  <a:pos x="171" y="107"/>
                </a:cxn>
                <a:cxn ang="0">
                  <a:pos x="228" y="138"/>
                </a:cxn>
                <a:cxn ang="0">
                  <a:pos x="322" y="186"/>
                </a:cxn>
                <a:cxn ang="0">
                  <a:pos x="360" y="204"/>
                </a:cxn>
                <a:cxn ang="0">
                  <a:pos x="356" y="212"/>
                </a:cxn>
                <a:cxn ang="0">
                  <a:pos x="317" y="194"/>
                </a:cxn>
                <a:cxn ang="0">
                  <a:pos x="223" y="146"/>
                </a:cxn>
                <a:cxn ang="0">
                  <a:pos x="167" y="115"/>
                </a:cxn>
                <a:cxn ang="0">
                  <a:pos x="108" y="81"/>
                </a:cxn>
                <a:cxn ang="0">
                  <a:pos x="51" y="45"/>
                </a:cxn>
                <a:cxn ang="0">
                  <a:pos x="24" y="25"/>
                </a:cxn>
                <a:cxn ang="0">
                  <a:pos x="0" y="7"/>
                </a:cxn>
                <a:cxn ang="0">
                  <a:pos x="6" y="0"/>
                </a:cxn>
              </a:cxnLst>
              <a:rect l="0" t="0" r="r" b="b"/>
              <a:pathLst>
                <a:path w="360" h="212">
                  <a:moveTo>
                    <a:pt x="6" y="0"/>
                  </a:moveTo>
                  <a:lnTo>
                    <a:pt x="30" y="18"/>
                  </a:lnTo>
                  <a:lnTo>
                    <a:pt x="56" y="37"/>
                  </a:lnTo>
                  <a:lnTo>
                    <a:pt x="112" y="73"/>
                  </a:lnTo>
                  <a:lnTo>
                    <a:pt x="171" y="107"/>
                  </a:lnTo>
                  <a:lnTo>
                    <a:pt x="228" y="138"/>
                  </a:lnTo>
                  <a:lnTo>
                    <a:pt x="322" y="186"/>
                  </a:lnTo>
                  <a:lnTo>
                    <a:pt x="360" y="204"/>
                  </a:lnTo>
                  <a:lnTo>
                    <a:pt x="356" y="212"/>
                  </a:lnTo>
                  <a:lnTo>
                    <a:pt x="317" y="194"/>
                  </a:lnTo>
                  <a:lnTo>
                    <a:pt x="223" y="146"/>
                  </a:lnTo>
                  <a:lnTo>
                    <a:pt x="167" y="115"/>
                  </a:lnTo>
                  <a:lnTo>
                    <a:pt x="108" y="81"/>
                  </a:lnTo>
                  <a:lnTo>
                    <a:pt x="51" y="45"/>
                  </a:lnTo>
                  <a:lnTo>
                    <a:pt x="24" y="25"/>
                  </a:lnTo>
                  <a:lnTo>
                    <a:pt x="0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43" name="Freeform 127"/>
            <p:cNvSpPr>
              <a:spLocks/>
            </p:cNvSpPr>
            <p:nvPr userDrawn="1"/>
          </p:nvSpPr>
          <p:spPr bwMode="auto">
            <a:xfrm>
              <a:off x="517" y="4115"/>
              <a:ext cx="1" cy="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6" y="0"/>
                </a:cxn>
                <a:cxn ang="0">
                  <a:pos x="0" y="7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44" name="Freeform 128"/>
            <p:cNvSpPr>
              <a:spLocks/>
            </p:cNvSpPr>
            <p:nvPr userDrawn="1"/>
          </p:nvSpPr>
          <p:spPr bwMode="auto">
            <a:xfrm>
              <a:off x="568" y="4144"/>
              <a:ext cx="1" cy="1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9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0" y="9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1" y="9"/>
                  </a:lnTo>
                  <a:lnTo>
                    <a:pt x="3" y="0"/>
                  </a:lnTo>
                  <a:lnTo>
                    <a:pt x="4" y="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45" name="Freeform 129"/>
            <p:cNvSpPr>
              <a:spLocks/>
            </p:cNvSpPr>
            <p:nvPr userDrawn="1"/>
          </p:nvSpPr>
          <p:spPr bwMode="auto">
            <a:xfrm>
              <a:off x="516" y="3942"/>
              <a:ext cx="156" cy="197"/>
            </a:xfrm>
            <a:custGeom>
              <a:avLst/>
              <a:gdLst/>
              <a:ahLst/>
              <a:cxnLst>
                <a:cxn ang="0">
                  <a:pos x="198" y="1234"/>
                </a:cxn>
                <a:cxn ang="0">
                  <a:pos x="267" y="1218"/>
                </a:cxn>
                <a:cxn ang="0">
                  <a:pos x="378" y="1175"/>
                </a:cxn>
                <a:cxn ang="0">
                  <a:pos x="434" y="1144"/>
                </a:cxn>
                <a:cxn ang="0">
                  <a:pos x="472" y="1111"/>
                </a:cxn>
                <a:cxn ang="0">
                  <a:pos x="495" y="1076"/>
                </a:cxn>
                <a:cxn ang="0">
                  <a:pos x="507" y="1022"/>
                </a:cxn>
                <a:cxn ang="0">
                  <a:pos x="514" y="939"/>
                </a:cxn>
                <a:cxn ang="0">
                  <a:pos x="517" y="660"/>
                </a:cxn>
                <a:cxn ang="0">
                  <a:pos x="517" y="451"/>
                </a:cxn>
                <a:cxn ang="0">
                  <a:pos x="514" y="388"/>
                </a:cxn>
                <a:cxn ang="0">
                  <a:pos x="503" y="285"/>
                </a:cxn>
                <a:cxn ang="0">
                  <a:pos x="484" y="211"/>
                </a:cxn>
                <a:cxn ang="0">
                  <a:pos x="471" y="184"/>
                </a:cxn>
                <a:cxn ang="0">
                  <a:pos x="457" y="166"/>
                </a:cxn>
                <a:cxn ang="0">
                  <a:pos x="413" y="140"/>
                </a:cxn>
                <a:cxn ang="0">
                  <a:pos x="343" y="122"/>
                </a:cxn>
                <a:cxn ang="0">
                  <a:pos x="247" y="110"/>
                </a:cxn>
                <a:cxn ang="0">
                  <a:pos x="125" y="107"/>
                </a:cxn>
                <a:cxn ang="0">
                  <a:pos x="64" y="103"/>
                </a:cxn>
                <a:cxn ang="0">
                  <a:pos x="26" y="94"/>
                </a:cxn>
                <a:cxn ang="0">
                  <a:pos x="7" y="76"/>
                </a:cxn>
                <a:cxn ang="0">
                  <a:pos x="0" y="45"/>
                </a:cxn>
                <a:cxn ang="0">
                  <a:pos x="6" y="17"/>
                </a:cxn>
                <a:cxn ang="0">
                  <a:pos x="24" y="2"/>
                </a:cxn>
                <a:cxn ang="0">
                  <a:pos x="46" y="0"/>
                </a:cxn>
                <a:cxn ang="0">
                  <a:pos x="429" y="20"/>
                </a:cxn>
                <a:cxn ang="0">
                  <a:pos x="703" y="23"/>
                </a:cxn>
                <a:cxn ang="0">
                  <a:pos x="989" y="4"/>
                </a:cxn>
                <a:cxn ang="0">
                  <a:pos x="1071" y="2"/>
                </a:cxn>
                <a:cxn ang="0">
                  <a:pos x="1083" y="13"/>
                </a:cxn>
                <a:cxn ang="0">
                  <a:pos x="1087" y="41"/>
                </a:cxn>
                <a:cxn ang="0">
                  <a:pos x="1083" y="59"/>
                </a:cxn>
                <a:cxn ang="0">
                  <a:pos x="1058" y="83"/>
                </a:cxn>
                <a:cxn ang="0">
                  <a:pos x="993" y="97"/>
                </a:cxn>
                <a:cxn ang="0">
                  <a:pos x="949" y="116"/>
                </a:cxn>
                <a:cxn ang="0">
                  <a:pos x="935" y="143"/>
                </a:cxn>
                <a:cxn ang="0">
                  <a:pos x="921" y="209"/>
                </a:cxn>
                <a:cxn ang="0">
                  <a:pos x="911" y="358"/>
                </a:cxn>
                <a:cxn ang="0">
                  <a:pos x="907" y="904"/>
                </a:cxn>
                <a:cxn ang="0">
                  <a:pos x="911" y="1072"/>
                </a:cxn>
                <a:cxn ang="0">
                  <a:pos x="920" y="1124"/>
                </a:cxn>
                <a:cxn ang="0">
                  <a:pos x="932" y="1150"/>
                </a:cxn>
                <a:cxn ang="0">
                  <a:pos x="942" y="1162"/>
                </a:cxn>
                <a:cxn ang="0">
                  <a:pos x="969" y="1177"/>
                </a:cxn>
                <a:cxn ang="0">
                  <a:pos x="985" y="1183"/>
                </a:cxn>
                <a:cxn ang="0">
                  <a:pos x="995" y="1193"/>
                </a:cxn>
                <a:cxn ang="0">
                  <a:pos x="1003" y="1225"/>
                </a:cxn>
                <a:cxn ang="0">
                  <a:pos x="997" y="1243"/>
                </a:cxn>
                <a:cxn ang="0">
                  <a:pos x="980" y="1259"/>
                </a:cxn>
                <a:cxn ang="0">
                  <a:pos x="913" y="1280"/>
                </a:cxn>
                <a:cxn ang="0">
                  <a:pos x="790" y="1299"/>
                </a:cxn>
                <a:cxn ang="0">
                  <a:pos x="491" y="1353"/>
                </a:cxn>
                <a:cxn ang="0">
                  <a:pos x="310" y="1353"/>
                </a:cxn>
                <a:cxn ang="0">
                  <a:pos x="197" y="1291"/>
                </a:cxn>
                <a:cxn ang="0">
                  <a:pos x="126" y="1247"/>
                </a:cxn>
              </a:cxnLst>
              <a:rect l="0" t="0" r="r" b="b"/>
              <a:pathLst>
                <a:path w="1087" h="1376">
                  <a:moveTo>
                    <a:pt x="126" y="1247"/>
                  </a:moveTo>
                  <a:lnTo>
                    <a:pt x="198" y="1234"/>
                  </a:lnTo>
                  <a:lnTo>
                    <a:pt x="235" y="1226"/>
                  </a:lnTo>
                  <a:lnTo>
                    <a:pt x="267" y="1218"/>
                  </a:lnTo>
                  <a:lnTo>
                    <a:pt x="345" y="1190"/>
                  </a:lnTo>
                  <a:lnTo>
                    <a:pt x="378" y="1175"/>
                  </a:lnTo>
                  <a:lnTo>
                    <a:pt x="408" y="1160"/>
                  </a:lnTo>
                  <a:lnTo>
                    <a:pt x="434" y="1144"/>
                  </a:lnTo>
                  <a:lnTo>
                    <a:pt x="455" y="1128"/>
                  </a:lnTo>
                  <a:lnTo>
                    <a:pt x="472" y="1111"/>
                  </a:lnTo>
                  <a:lnTo>
                    <a:pt x="486" y="1094"/>
                  </a:lnTo>
                  <a:lnTo>
                    <a:pt x="495" y="1076"/>
                  </a:lnTo>
                  <a:lnTo>
                    <a:pt x="502" y="1052"/>
                  </a:lnTo>
                  <a:lnTo>
                    <a:pt x="507" y="1022"/>
                  </a:lnTo>
                  <a:lnTo>
                    <a:pt x="511" y="987"/>
                  </a:lnTo>
                  <a:lnTo>
                    <a:pt x="514" y="939"/>
                  </a:lnTo>
                  <a:lnTo>
                    <a:pt x="516" y="867"/>
                  </a:lnTo>
                  <a:lnTo>
                    <a:pt x="517" y="660"/>
                  </a:lnTo>
                  <a:lnTo>
                    <a:pt x="517" y="521"/>
                  </a:lnTo>
                  <a:lnTo>
                    <a:pt x="517" y="451"/>
                  </a:lnTo>
                  <a:lnTo>
                    <a:pt x="516" y="418"/>
                  </a:lnTo>
                  <a:lnTo>
                    <a:pt x="514" y="388"/>
                  </a:lnTo>
                  <a:lnTo>
                    <a:pt x="510" y="333"/>
                  </a:lnTo>
                  <a:lnTo>
                    <a:pt x="503" y="285"/>
                  </a:lnTo>
                  <a:lnTo>
                    <a:pt x="494" y="244"/>
                  </a:lnTo>
                  <a:lnTo>
                    <a:pt x="484" y="211"/>
                  </a:lnTo>
                  <a:lnTo>
                    <a:pt x="478" y="197"/>
                  </a:lnTo>
                  <a:lnTo>
                    <a:pt x="471" y="184"/>
                  </a:lnTo>
                  <a:lnTo>
                    <a:pt x="464" y="174"/>
                  </a:lnTo>
                  <a:lnTo>
                    <a:pt x="457" y="166"/>
                  </a:lnTo>
                  <a:lnTo>
                    <a:pt x="438" y="152"/>
                  </a:lnTo>
                  <a:lnTo>
                    <a:pt x="413" y="140"/>
                  </a:lnTo>
                  <a:lnTo>
                    <a:pt x="382" y="130"/>
                  </a:lnTo>
                  <a:lnTo>
                    <a:pt x="343" y="122"/>
                  </a:lnTo>
                  <a:lnTo>
                    <a:pt x="298" y="115"/>
                  </a:lnTo>
                  <a:lnTo>
                    <a:pt x="247" y="110"/>
                  </a:lnTo>
                  <a:lnTo>
                    <a:pt x="189" y="108"/>
                  </a:lnTo>
                  <a:lnTo>
                    <a:pt x="125" y="107"/>
                  </a:lnTo>
                  <a:lnTo>
                    <a:pt x="91" y="106"/>
                  </a:lnTo>
                  <a:lnTo>
                    <a:pt x="64" y="103"/>
                  </a:lnTo>
                  <a:lnTo>
                    <a:pt x="42" y="100"/>
                  </a:lnTo>
                  <a:lnTo>
                    <a:pt x="26" y="94"/>
                  </a:lnTo>
                  <a:lnTo>
                    <a:pt x="15" y="86"/>
                  </a:lnTo>
                  <a:lnTo>
                    <a:pt x="7" y="76"/>
                  </a:lnTo>
                  <a:lnTo>
                    <a:pt x="2" y="62"/>
                  </a:lnTo>
                  <a:lnTo>
                    <a:pt x="0" y="45"/>
                  </a:lnTo>
                  <a:lnTo>
                    <a:pt x="3" y="24"/>
                  </a:lnTo>
                  <a:lnTo>
                    <a:pt x="6" y="17"/>
                  </a:lnTo>
                  <a:lnTo>
                    <a:pt x="11" y="10"/>
                  </a:lnTo>
                  <a:lnTo>
                    <a:pt x="24" y="2"/>
                  </a:lnTo>
                  <a:lnTo>
                    <a:pt x="34" y="1"/>
                  </a:lnTo>
                  <a:lnTo>
                    <a:pt x="46" y="0"/>
                  </a:lnTo>
                  <a:lnTo>
                    <a:pt x="240" y="11"/>
                  </a:lnTo>
                  <a:lnTo>
                    <a:pt x="429" y="20"/>
                  </a:lnTo>
                  <a:lnTo>
                    <a:pt x="615" y="24"/>
                  </a:lnTo>
                  <a:lnTo>
                    <a:pt x="703" y="23"/>
                  </a:lnTo>
                  <a:lnTo>
                    <a:pt x="795" y="19"/>
                  </a:lnTo>
                  <a:lnTo>
                    <a:pt x="989" y="4"/>
                  </a:lnTo>
                  <a:lnTo>
                    <a:pt x="1053" y="0"/>
                  </a:lnTo>
                  <a:lnTo>
                    <a:pt x="1071" y="2"/>
                  </a:lnTo>
                  <a:lnTo>
                    <a:pt x="1081" y="8"/>
                  </a:lnTo>
                  <a:lnTo>
                    <a:pt x="1083" y="13"/>
                  </a:lnTo>
                  <a:lnTo>
                    <a:pt x="1085" y="20"/>
                  </a:lnTo>
                  <a:lnTo>
                    <a:pt x="1087" y="41"/>
                  </a:lnTo>
                  <a:lnTo>
                    <a:pt x="1085" y="51"/>
                  </a:lnTo>
                  <a:lnTo>
                    <a:pt x="1083" y="59"/>
                  </a:lnTo>
                  <a:lnTo>
                    <a:pt x="1074" y="74"/>
                  </a:lnTo>
                  <a:lnTo>
                    <a:pt x="1058" y="83"/>
                  </a:lnTo>
                  <a:lnTo>
                    <a:pt x="1037" y="89"/>
                  </a:lnTo>
                  <a:lnTo>
                    <a:pt x="993" y="97"/>
                  </a:lnTo>
                  <a:lnTo>
                    <a:pt x="956" y="107"/>
                  </a:lnTo>
                  <a:lnTo>
                    <a:pt x="949" y="116"/>
                  </a:lnTo>
                  <a:lnTo>
                    <a:pt x="942" y="129"/>
                  </a:lnTo>
                  <a:lnTo>
                    <a:pt x="935" y="143"/>
                  </a:lnTo>
                  <a:lnTo>
                    <a:pt x="930" y="163"/>
                  </a:lnTo>
                  <a:lnTo>
                    <a:pt x="921" y="209"/>
                  </a:lnTo>
                  <a:lnTo>
                    <a:pt x="916" y="269"/>
                  </a:lnTo>
                  <a:lnTo>
                    <a:pt x="911" y="358"/>
                  </a:lnTo>
                  <a:lnTo>
                    <a:pt x="909" y="493"/>
                  </a:lnTo>
                  <a:lnTo>
                    <a:pt x="907" y="904"/>
                  </a:lnTo>
                  <a:lnTo>
                    <a:pt x="908" y="1008"/>
                  </a:lnTo>
                  <a:lnTo>
                    <a:pt x="911" y="1072"/>
                  </a:lnTo>
                  <a:lnTo>
                    <a:pt x="917" y="1110"/>
                  </a:lnTo>
                  <a:lnTo>
                    <a:pt x="920" y="1124"/>
                  </a:lnTo>
                  <a:lnTo>
                    <a:pt x="925" y="1136"/>
                  </a:lnTo>
                  <a:lnTo>
                    <a:pt x="932" y="1150"/>
                  </a:lnTo>
                  <a:lnTo>
                    <a:pt x="936" y="1157"/>
                  </a:lnTo>
                  <a:lnTo>
                    <a:pt x="942" y="1162"/>
                  </a:lnTo>
                  <a:lnTo>
                    <a:pt x="954" y="1170"/>
                  </a:lnTo>
                  <a:lnTo>
                    <a:pt x="969" y="1177"/>
                  </a:lnTo>
                  <a:lnTo>
                    <a:pt x="978" y="1179"/>
                  </a:lnTo>
                  <a:lnTo>
                    <a:pt x="985" y="1183"/>
                  </a:lnTo>
                  <a:lnTo>
                    <a:pt x="990" y="1187"/>
                  </a:lnTo>
                  <a:lnTo>
                    <a:pt x="995" y="1193"/>
                  </a:lnTo>
                  <a:lnTo>
                    <a:pt x="1002" y="1207"/>
                  </a:lnTo>
                  <a:lnTo>
                    <a:pt x="1003" y="1225"/>
                  </a:lnTo>
                  <a:lnTo>
                    <a:pt x="1002" y="1234"/>
                  </a:lnTo>
                  <a:lnTo>
                    <a:pt x="997" y="1243"/>
                  </a:lnTo>
                  <a:lnTo>
                    <a:pt x="990" y="1251"/>
                  </a:lnTo>
                  <a:lnTo>
                    <a:pt x="980" y="1259"/>
                  </a:lnTo>
                  <a:lnTo>
                    <a:pt x="953" y="1271"/>
                  </a:lnTo>
                  <a:lnTo>
                    <a:pt x="913" y="1280"/>
                  </a:lnTo>
                  <a:lnTo>
                    <a:pt x="898" y="1281"/>
                  </a:lnTo>
                  <a:lnTo>
                    <a:pt x="790" y="1299"/>
                  </a:lnTo>
                  <a:lnTo>
                    <a:pt x="640" y="1327"/>
                  </a:lnTo>
                  <a:lnTo>
                    <a:pt x="491" y="1353"/>
                  </a:lnTo>
                  <a:lnTo>
                    <a:pt x="355" y="1376"/>
                  </a:lnTo>
                  <a:lnTo>
                    <a:pt x="310" y="1353"/>
                  </a:lnTo>
                  <a:lnTo>
                    <a:pt x="231" y="1311"/>
                  </a:lnTo>
                  <a:lnTo>
                    <a:pt x="197" y="1291"/>
                  </a:lnTo>
                  <a:lnTo>
                    <a:pt x="163" y="1270"/>
                  </a:lnTo>
                  <a:lnTo>
                    <a:pt x="126" y="124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46" name="Freeform 130"/>
            <p:cNvSpPr>
              <a:spLocks/>
            </p:cNvSpPr>
            <p:nvPr userDrawn="1"/>
          </p:nvSpPr>
          <p:spPr bwMode="auto">
            <a:xfrm>
              <a:off x="534" y="4116"/>
              <a:ext cx="21" cy="5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2" y="16"/>
                </a:cxn>
                <a:cxn ang="0">
                  <a:pos x="109" y="8"/>
                </a:cxn>
                <a:cxn ang="0">
                  <a:pos x="141" y="0"/>
                </a:cxn>
                <a:cxn ang="0">
                  <a:pos x="143" y="9"/>
                </a:cxn>
                <a:cxn ang="0">
                  <a:pos x="110" y="17"/>
                </a:cxn>
                <a:cxn ang="0">
                  <a:pos x="74" y="25"/>
                </a:cxn>
                <a:cxn ang="0">
                  <a:pos x="1" y="37"/>
                </a:cxn>
                <a:cxn ang="0">
                  <a:pos x="0" y="28"/>
                </a:cxn>
              </a:cxnLst>
              <a:rect l="0" t="0" r="r" b="b"/>
              <a:pathLst>
                <a:path w="143" h="37">
                  <a:moveTo>
                    <a:pt x="0" y="28"/>
                  </a:moveTo>
                  <a:lnTo>
                    <a:pt x="72" y="16"/>
                  </a:lnTo>
                  <a:lnTo>
                    <a:pt x="109" y="8"/>
                  </a:lnTo>
                  <a:lnTo>
                    <a:pt x="141" y="0"/>
                  </a:lnTo>
                  <a:lnTo>
                    <a:pt x="143" y="9"/>
                  </a:lnTo>
                  <a:lnTo>
                    <a:pt x="110" y="17"/>
                  </a:lnTo>
                  <a:lnTo>
                    <a:pt x="74" y="25"/>
                  </a:lnTo>
                  <a:lnTo>
                    <a:pt x="1" y="3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47" name="Freeform 131"/>
            <p:cNvSpPr>
              <a:spLocks/>
            </p:cNvSpPr>
            <p:nvPr userDrawn="1"/>
          </p:nvSpPr>
          <p:spPr bwMode="auto">
            <a:xfrm>
              <a:off x="554" y="4098"/>
              <a:ext cx="32" cy="19"/>
            </a:xfrm>
            <a:custGeom>
              <a:avLst/>
              <a:gdLst/>
              <a:ahLst/>
              <a:cxnLst>
                <a:cxn ang="0">
                  <a:pos x="0" y="122"/>
                </a:cxn>
                <a:cxn ang="0">
                  <a:pos x="77" y="94"/>
                </a:cxn>
                <a:cxn ang="0">
                  <a:pos x="110" y="79"/>
                </a:cxn>
                <a:cxn ang="0">
                  <a:pos x="139" y="65"/>
                </a:cxn>
                <a:cxn ang="0">
                  <a:pos x="165" y="49"/>
                </a:cxn>
                <a:cxn ang="0">
                  <a:pos x="186" y="33"/>
                </a:cxn>
                <a:cxn ang="0">
                  <a:pos x="203" y="16"/>
                </a:cxn>
                <a:cxn ang="0">
                  <a:pos x="216" y="0"/>
                </a:cxn>
                <a:cxn ang="0">
                  <a:pos x="223" y="5"/>
                </a:cxn>
                <a:cxn ang="0">
                  <a:pos x="208" y="22"/>
                </a:cxn>
                <a:cxn ang="0">
                  <a:pos x="191" y="40"/>
                </a:cxn>
                <a:cxn ang="0">
                  <a:pos x="170" y="57"/>
                </a:cxn>
                <a:cxn ang="0">
                  <a:pos x="144" y="73"/>
                </a:cxn>
                <a:cxn ang="0">
                  <a:pos x="115" y="87"/>
                </a:cxn>
                <a:cxn ang="0">
                  <a:pos x="81" y="102"/>
                </a:cxn>
                <a:cxn ang="0">
                  <a:pos x="3" y="131"/>
                </a:cxn>
                <a:cxn ang="0">
                  <a:pos x="0" y="122"/>
                </a:cxn>
              </a:cxnLst>
              <a:rect l="0" t="0" r="r" b="b"/>
              <a:pathLst>
                <a:path w="223" h="131">
                  <a:moveTo>
                    <a:pt x="0" y="122"/>
                  </a:moveTo>
                  <a:lnTo>
                    <a:pt x="77" y="94"/>
                  </a:lnTo>
                  <a:lnTo>
                    <a:pt x="110" y="79"/>
                  </a:lnTo>
                  <a:lnTo>
                    <a:pt x="139" y="65"/>
                  </a:lnTo>
                  <a:lnTo>
                    <a:pt x="165" y="49"/>
                  </a:lnTo>
                  <a:lnTo>
                    <a:pt x="186" y="33"/>
                  </a:lnTo>
                  <a:lnTo>
                    <a:pt x="203" y="16"/>
                  </a:lnTo>
                  <a:lnTo>
                    <a:pt x="216" y="0"/>
                  </a:lnTo>
                  <a:lnTo>
                    <a:pt x="223" y="5"/>
                  </a:lnTo>
                  <a:lnTo>
                    <a:pt x="208" y="22"/>
                  </a:lnTo>
                  <a:lnTo>
                    <a:pt x="191" y="40"/>
                  </a:lnTo>
                  <a:lnTo>
                    <a:pt x="170" y="57"/>
                  </a:lnTo>
                  <a:lnTo>
                    <a:pt x="144" y="73"/>
                  </a:lnTo>
                  <a:lnTo>
                    <a:pt x="115" y="87"/>
                  </a:lnTo>
                  <a:lnTo>
                    <a:pt x="81" y="102"/>
                  </a:lnTo>
                  <a:lnTo>
                    <a:pt x="3" y="131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48" name="Freeform 132"/>
            <p:cNvSpPr>
              <a:spLocks/>
            </p:cNvSpPr>
            <p:nvPr userDrawn="1"/>
          </p:nvSpPr>
          <p:spPr bwMode="auto">
            <a:xfrm>
              <a:off x="554" y="4116"/>
              <a:ext cx="1" cy="1"/>
            </a:xfrm>
            <a:custGeom>
              <a:avLst/>
              <a:gdLst/>
              <a:ahLst/>
              <a:cxnLst>
                <a:cxn ang="0">
                  <a:pos x="3" y="9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9"/>
                </a:cxn>
              </a:cxnLst>
              <a:rect l="0" t="0" r="r" b="b"/>
              <a:pathLst>
                <a:path w="3" h="9">
                  <a:moveTo>
                    <a:pt x="3" y="9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49" name="Freeform 133"/>
            <p:cNvSpPr>
              <a:spLocks/>
            </p:cNvSpPr>
            <p:nvPr userDrawn="1"/>
          </p:nvSpPr>
          <p:spPr bwMode="auto">
            <a:xfrm>
              <a:off x="585" y="4083"/>
              <a:ext cx="5" cy="16"/>
            </a:xfrm>
            <a:custGeom>
              <a:avLst/>
              <a:gdLst/>
              <a:ahLst/>
              <a:cxnLst>
                <a:cxn ang="0">
                  <a:pos x="0" y="106"/>
                </a:cxn>
                <a:cxn ang="0">
                  <a:pos x="9" y="87"/>
                </a:cxn>
                <a:cxn ang="0">
                  <a:pos x="16" y="65"/>
                </a:cxn>
                <a:cxn ang="0">
                  <a:pos x="22" y="35"/>
                </a:cxn>
                <a:cxn ang="0">
                  <a:pos x="25" y="0"/>
                </a:cxn>
                <a:cxn ang="0">
                  <a:pos x="33" y="2"/>
                </a:cxn>
                <a:cxn ang="0">
                  <a:pos x="30" y="37"/>
                </a:cxn>
                <a:cxn ang="0">
                  <a:pos x="24" y="68"/>
                </a:cxn>
                <a:cxn ang="0">
                  <a:pos x="17" y="92"/>
                </a:cxn>
                <a:cxn ang="0">
                  <a:pos x="8" y="110"/>
                </a:cxn>
                <a:cxn ang="0">
                  <a:pos x="0" y="106"/>
                </a:cxn>
              </a:cxnLst>
              <a:rect l="0" t="0" r="r" b="b"/>
              <a:pathLst>
                <a:path w="33" h="110">
                  <a:moveTo>
                    <a:pt x="0" y="106"/>
                  </a:moveTo>
                  <a:lnTo>
                    <a:pt x="9" y="87"/>
                  </a:lnTo>
                  <a:lnTo>
                    <a:pt x="16" y="65"/>
                  </a:lnTo>
                  <a:lnTo>
                    <a:pt x="22" y="35"/>
                  </a:lnTo>
                  <a:lnTo>
                    <a:pt x="25" y="0"/>
                  </a:lnTo>
                  <a:lnTo>
                    <a:pt x="33" y="2"/>
                  </a:lnTo>
                  <a:lnTo>
                    <a:pt x="30" y="37"/>
                  </a:lnTo>
                  <a:lnTo>
                    <a:pt x="24" y="68"/>
                  </a:lnTo>
                  <a:lnTo>
                    <a:pt x="17" y="92"/>
                  </a:lnTo>
                  <a:lnTo>
                    <a:pt x="8" y="11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50" name="Freeform 134"/>
            <p:cNvSpPr>
              <a:spLocks/>
            </p:cNvSpPr>
            <p:nvPr userDrawn="1"/>
          </p:nvSpPr>
          <p:spPr bwMode="auto">
            <a:xfrm>
              <a:off x="585" y="4098"/>
              <a:ext cx="1" cy="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8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8" y="5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51" name="Freeform 135"/>
            <p:cNvSpPr>
              <a:spLocks/>
            </p:cNvSpPr>
            <p:nvPr userDrawn="1"/>
          </p:nvSpPr>
          <p:spPr bwMode="auto">
            <a:xfrm>
              <a:off x="589" y="4036"/>
              <a:ext cx="2" cy="47"/>
            </a:xfrm>
            <a:custGeom>
              <a:avLst/>
              <a:gdLst/>
              <a:ahLst/>
              <a:cxnLst>
                <a:cxn ang="0">
                  <a:pos x="0" y="327"/>
                </a:cxn>
                <a:cxn ang="0">
                  <a:pos x="4" y="279"/>
                </a:cxn>
                <a:cxn ang="0">
                  <a:pos x="6" y="207"/>
                </a:cxn>
                <a:cxn ang="0">
                  <a:pos x="7" y="0"/>
                </a:cxn>
                <a:cxn ang="0">
                  <a:pos x="16" y="0"/>
                </a:cxn>
                <a:cxn ang="0">
                  <a:pos x="15" y="207"/>
                </a:cxn>
                <a:cxn ang="0">
                  <a:pos x="11" y="279"/>
                </a:cxn>
                <a:cxn ang="0">
                  <a:pos x="8" y="327"/>
                </a:cxn>
                <a:cxn ang="0">
                  <a:pos x="0" y="327"/>
                </a:cxn>
              </a:cxnLst>
              <a:rect l="0" t="0" r="r" b="b"/>
              <a:pathLst>
                <a:path w="16" h="327">
                  <a:moveTo>
                    <a:pt x="0" y="327"/>
                  </a:moveTo>
                  <a:lnTo>
                    <a:pt x="4" y="279"/>
                  </a:lnTo>
                  <a:lnTo>
                    <a:pt x="6" y="207"/>
                  </a:lnTo>
                  <a:lnTo>
                    <a:pt x="7" y="0"/>
                  </a:lnTo>
                  <a:lnTo>
                    <a:pt x="16" y="0"/>
                  </a:lnTo>
                  <a:lnTo>
                    <a:pt x="15" y="207"/>
                  </a:lnTo>
                  <a:lnTo>
                    <a:pt x="11" y="279"/>
                  </a:lnTo>
                  <a:lnTo>
                    <a:pt x="8" y="327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52" name="Freeform 136"/>
            <p:cNvSpPr>
              <a:spLocks/>
            </p:cNvSpPr>
            <p:nvPr userDrawn="1"/>
          </p:nvSpPr>
          <p:spPr bwMode="auto">
            <a:xfrm>
              <a:off x="589" y="4083"/>
              <a:ext cx="1" cy="1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8" y="2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lnTo>
                    <a:pt x="8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53" name="Rectangle 137"/>
            <p:cNvSpPr>
              <a:spLocks noChangeArrowheads="1"/>
            </p:cNvSpPr>
            <p:nvPr userDrawn="1"/>
          </p:nvSpPr>
          <p:spPr bwMode="auto">
            <a:xfrm>
              <a:off x="590" y="4017"/>
              <a:ext cx="1" cy="19"/>
            </a:xfrm>
            <a:prstGeom prst="rect">
              <a:avLst/>
            </a:prstGeom>
            <a:solidFill>
              <a:srgbClr val="6600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54" name="Freeform 138"/>
            <p:cNvSpPr>
              <a:spLocks/>
            </p:cNvSpPr>
            <p:nvPr userDrawn="1"/>
          </p:nvSpPr>
          <p:spPr bwMode="auto">
            <a:xfrm>
              <a:off x="590" y="4036"/>
              <a:ext cx="1" cy="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9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55" name="Freeform 139"/>
            <p:cNvSpPr>
              <a:spLocks/>
            </p:cNvSpPr>
            <p:nvPr userDrawn="1"/>
          </p:nvSpPr>
          <p:spPr bwMode="auto">
            <a:xfrm>
              <a:off x="581" y="3965"/>
              <a:ext cx="10" cy="52"/>
            </a:xfrm>
            <a:custGeom>
              <a:avLst/>
              <a:gdLst/>
              <a:ahLst/>
              <a:cxnLst>
                <a:cxn ang="0">
                  <a:pos x="59" y="358"/>
                </a:cxn>
                <a:cxn ang="0">
                  <a:pos x="59" y="288"/>
                </a:cxn>
                <a:cxn ang="0">
                  <a:pos x="58" y="255"/>
                </a:cxn>
                <a:cxn ang="0">
                  <a:pos x="56" y="225"/>
                </a:cxn>
                <a:cxn ang="0">
                  <a:pos x="51" y="170"/>
                </a:cxn>
                <a:cxn ang="0">
                  <a:pos x="44" y="123"/>
                </a:cxn>
                <a:cxn ang="0">
                  <a:pos x="35" y="83"/>
                </a:cxn>
                <a:cxn ang="0">
                  <a:pos x="25" y="50"/>
                </a:cxn>
                <a:cxn ang="0">
                  <a:pos x="19" y="36"/>
                </a:cxn>
                <a:cxn ang="0">
                  <a:pos x="14" y="25"/>
                </a:cxn>
                <a:cxn ang="0">
                  <a:pos x="7" y="15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4" y="9"/>
                </a:cxn>
                <a:cxn ang="0">
                  <a:pos x="20" y="19"/>
                </a:cxn>
                <a:cxn ang="0">
                  <a:pos x="27" y="32"/>
                </a:cxn>
                <a:cxn ang="0">
                  <a:pos x="33" y="46"/>
                </a:cxn>
                <a:cxn ang="0">
                  <a:pos x="43" y="80"/>
                </a:cxn>
                <a:cxn ang="0">
                  <a:pos x="52" y="121"/>
                </a:cxn>
                <a:cxn ang="0">
                  <a:pos x="59" y="170"/>
                </a:cxn>
                <a:cxn ang="0">
                  <a:pos x="63" y="225"/>
                </a:cxn>
                <a:cxn ang="0">
                  <a:pos x="66" y="255"/>
                </a:cxn>
                <a:cxn ang="0">
                  <a:pos x="67" y="288"/>
                </a:cxn>
                <a:cxn ang="0">
                  <a:pos x="67" y="358"/>
                </a:cxn>
                <a:cxn ang="0">
                  <a:pos x="59" y="358"/>
                </a:cxn>
              </a:cxnLst>
              <a:rect l="0" t="0" r="r" b="b"/>
              <a:pathLst>
                <a:path w="67" h="358">
                  <a:moveTo>
                    <a:pt x="59" y="358"/>
                  </a:moveTo>
                  <a:lnTo>
                    <a:pt x="59" y="288"/>
                  </a:lnTo>
                  <a:lnTo>
                    <a:pt x="58" y="255"/>
                  </a:lnTo>
                  <a:lnTo>
                    <a:pt x="56" y="225"/>
                  </a:lnTo>
                  <a:lnTo>
                    <a:pt x="51" y="170"/>
                  </a:lnTo>
                  <a:lnTo>
                    <a:pt x="44" y="123"/>
                  </a:lnTo>
                  <a:lnTo>
                    <a:pt x="35" y="83"/>
                  </a:lnTo>
                  <a:lnTo>
                    <a:pt x="25" y="50"/>
                  </a:lnTo>
                  <a:lnTo>
                    <a:pt x="19" y="36"/>
                  </a:lnTo>
                  <a:lnTo>
                    <a:pt x="14" y="25"/>
                  </a:lnTo>
                  <a:lnTo>
                    <a:pt x="7" y="15"/>
                  </a:lnTo>
                  <a:lnTo>
                    <a:pt x="0" y="7"/>
                  </a:lnTo>
                  <a:lnTo>
                    <a:pt x="6" y="0"/>
                  </a:lnTo>
                  <a:lnTo>
                    <a:pt x="14" y="9"/>
                  </a:lnTo>
                  <a:lnTo>
                    <a:pt x="20" y="19"/>
                  </a:lnTo>
                  <a:lnTo>
                    <a:pt x="27" y="32"/>
                  </a:lnTo>
                  <a:lnTo>
                    <a:pt x="33" y="46"/>
                  </a:lnTo>
                  <a:lnTo>
                    <a:pt x="43" y="80"/>
                  </a:lnTo>
                  <a:lnTo>
                    <a:pt x="52" y="121"/>
                  </a:lnTo>
                  <a:lnTo>
                    <a:pt x="59" y="170"/>
                  </a:lnTo>
                  <a:lnTo>
                    <a:pt x="63" y="225"/>
                  </a:lnTo>
                  <a:lnTo>
                    <a:pt x="66" y="255"/>
                  </a:lnTo>
                  <a:lnTo>
                    <a:pt x="67" y="288"/>
                  </a:lnTo>
                  <a:lnTo>
                    <a:pt x="67" y="358"/>
                  </a:lnTo>
                  <a:lnTo>
                    <a:pt x="59" y="35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56" name="Freeform 140"/>
            <p:cNvSpPr>
              <a:spLocks/>
            </p:cNvSpPr>
            <p:nvPr userDrawn="1"/>
          </p:nvSpPr>
          <p:spPr bwMode="auto">
            <a:xfrm>
              <a:off x="590" y="4017"/>
              <a:ext cx="1" cy="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9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57" name="Freeform 141"/>
            <p:cNvSpPr>
              <a:spLocks/>
            </p:cNvSpPr>
            <p:nvPr userDrawn="1"/>
          </p:nvSpPr>
          <p:spPr bwMode="auto">
            <a:xfrm>
              <a:off x="534" y="3957"/>
              <a:ext cx="48" cy="9"/>
            </a:xfrm>
            <a:custGeom>
              <a:avLst/>
              <a:gdLst/>
              <a:ahLst/>
              <a:cxnLst>
                <a:cxn ang="0">
                  <a:pos x="329" y="67"/>
                </a:cxn>
                <a:cxn ang="0">
                  <a:pos x="310" y="53"/>
                </a:cxn>
                <a:cxn ang="0">
                  <a:pos x="286" y="41"/>
                </a:cxn>
                <a:cxn ang="0">
                  <a:pos x="254" y="31"/>
                </a:cxn>
                <a:cxn ang="0">
                  <a:pos x="217" y="23"/>
                </a:cxn>
                <a:cxn ang="0">
                  <a:pos x="173" y="16"/>
                </a:cxn>
                <a:cxn ang="0">
                  <a:pos x="122" y="12"/>
                </a:cxn>
                <a:cxn ang="0">
                  <a:pos x="64" y="10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64" y="2"/>
                </a:cxn>
                <a:cxn ang="0">
                  <a:pos x="122" y="4"/>
                </a:cxn>
                <a:cxn ang="0">
                  <a:pos x="173" y="8"/>
                </a:cxn>
                <a:cxn ang="0">
                  <a:pos x="219" y="15"/>
                </a:cxn>
                <a:cxn ang="0">
                  <a:pos x="258" y="23"/>
                </a:cxn>
                <a:cxn ang="0">
                  <a:pos x="289" y="34"/>
                </a:cxn>
                <a:cxn ang="0">
                  <a:pos x="316" y="46"/>
                </a:cxn>
                <a:cxn ang="0">
                  <a:pos x="335" y="60"/>
                </a:cxn>
                <a:cxn ang="0">
                  <a:pos x="329" y="67"/>
                </a:cxn>
              </a:cxnLst>
              <a:rect l="0" t="0" r="r" b="b"/>
              <a:pathLst>
                <a:path w="335" h="67">
                  <a:moveTo>
                    <a:pt x="329" y="67"/>
                  </a:moveTo>
                  <a:lnTo>
                    <a:pt x="310" y="53"/>
                  </a:lnTo>
                  <a:lnTo>
                    <a:pt x="286" y="41"/>
                  </a:lnTo>
                  <a:lnTo>
                    <a:pt x="254" y="31"/>
                  </a:lnTo>
                  <a:lnTo>
                    <a:pt x="217" y="23"/>
                  </a:lnTo>
                  <a:lnTo>
                    <a:pt x="173" y="16"/>
                  </a:lnTo>
                  <a:lnTo>
                    <a:pt x="122" y="12"/>
                  </a:lnTo>
                  <a:lnTo>
                    <a:pt x="64" y="10"/>
                  </a:lnTo>
                  <a:lnTo>
                    <a:pt x="0" y="8"/>
                  </a:lnTo>
                  <a:lnTo>
                    <a:pt x="0" y="0"/>
                  </a:lnTo>
                  <a:lnTo>
                    <a:pt x="64" y="2"/>
                  </a:lnTo>
                  <a:lnTo>
                    <a:pt x="122" y="4"/>
                  </a:lnTo>
                  <a:lnTo>
                    <a:pt x="173" y="8"/>
                  </a:lnTo>
                  <a:lnTo>
                    <a:pt x="219" y="15"/>
                  </a:lnTo>
                  <a:lnTo>
                    <a:pt x="258" y="23"/>
                  </a:lnTo>
                  <a:lnTo>
                    <a:pt x="289" y="34"/>
                  </a:lnTo>
                  <a:lnTo>
                    <a:pt x="316" y="46"/>
                  </a:lnTo>
                  <a:lnTo>
                    <a:pt x="335" y="60"/>
                  </a:lnTo>
                  <a:lnTo>
                    <a:pt x="329" y="6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58" name="Freeform 142"/>
            <p:cNvSpPr>
              <a:spLocks/>
            </p:cNvSpPr>
            <p:nvPr userDrawn="1"/>
          </p:nvSpPr>
          <p:spPr bwMode="auto">
            <a:xfrm>
              <a:off x="581" y="3965"/>
              <a:ext cx="1" cy="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7"/>
                </a:cxn>
                <a:cxn ang="0">
                  <a:pos x="6" y="0"/>
                </a:cxn>
              </a:cxnLst>
              <a:rect l="0" t="0" r="r" b="b"/>
              <a:pathLst>
                <a:path w="6" h="7">
                  <a:moveTo>
                    <a:pt x="6" y="0"/>
                  </a:moveTo>
                  <a:lnTo>
                    <a:pt x="0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59" name="Freeform 143"/>
            <p:cNvSpPr>
              <a:spLocks/>
            </p:cNvSpPr>
            <p:nvPr userDrawn="1"/>
          </p:nvSpPr>
          <p:spPr bwMode="auto">
            <a:xfrm>
              <a:off x="520" y="3955"/>
              <a:ext cx="14" cy="3"/>
            </a:xfrm>
            <a:custGeom>
              <a:avLst/>
              <a:gdLst/>
              <a:ahLst/>
              <a:cxnLst>
                <a:cxn ang="0">
                  <a:pos x="101" y="20"/>
                </a:cxn>
                <a:cxn ang="0">
                  <a:pos x="67" y="19"/>
                </a:cxn>
                <a:cxn ang="0">
                  <a:pos x="39" y="17"/>
                </a:cxn>
                <a:cxn ang="0">
                  <a:pos x="17" y="14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19" y="6"/>
                </a:cxn>
                <a:cxn ang="0">
                  <a:pos x="41" y="9"/>
                </a:cxn>
                <a:cxn ang="0">
                  <a:pos x="67" y="11"/>
                </a:cxn>
                <a:cxn ang="0">
                  <a:pos x="101" y="12"/>
                </a:cxn>
                <a:cxn ang="0">
                  <a:pos x="101" y="20"/>
                </a:cxn>
              </a:cxnLst>
              <a:rect l="0" t="0" r="r" b="b"/>
              <a:pathLst>
                <a:path w="101" h="20">
                  <a:moveTo>
                    <a:pt x="101" y="20"/>
                  </a:moveTo>
                  <a:lnTo>
                    <a:pt x="67" y="19"/>
                  </a:lnTo>
                  <a:lnTo>
                    <a:pt x="39" y="17"/>
                  </a:lnTo>
                  <a:lnTo>
                    <a:pt x="17" y="14"/>
                  </a:lnTo>
                  <a:lnTo>
                    <a:pt x="0" y="8"/>
                  </a:lnTo>
                  <a:lnTo>
                    <a:pt x="4" y="0"/>
                  </a:lnTo>
                  <a:lnTo>
                    <a:pt x="19" y="6"/>
                  </a:lnTo>
                  <a:lnTo>
                    <a:pt x="41" y="9"/>
                  </a:lnTo>
                  <a:lnTo>
                    <a:pt x="67" y="11"/>
                  </a:lnTo>
                  <a:lnTo>
                    <a:pt x="101" y="12"/>
                  </a:lnTo>
                  <a:lnTo>
                    <a:pt x="101" y="2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60" name="Freeform 144"/>
            <p:cNvSpPr>
              <a:spLocks/>
            </p:cNvSpPr>
            <p:nvPr userDrawn="1"/>
          </p:nvSpPr>
          <p:spPr bwMode="auto">
            <a:xfrm>
              <a:off x="534" y="3957"/>
              <a:ext cx="1" cy="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61" name="Freeform 145"/>
            <p:cNvSpPr>
              <a:spLocks/>
            </p:cNvSpPr>
            <p:nvPr userDrawn="1"/>
          </p:nvSpPr>
          <p:spPr bwMode="auto">
            <a:xfrm>
              <a:off x="516" y="3949"/>
              <a:ext cx="4" cy="7"/>
            </a:xfrm>
            <a:custGeom>
              <a:avLst/>
              <a:gdLst/>
              <a:ahLst/>
              <a:cxnLst>
                <a:cxn ang="0">
                  <a:pos x="27" y="53"/>
                </a:cxn>
                <a:cxn ang="0">
                  <a:pos x="16" y="45"/>
                </a:cxn>
                <a:cxn ang="0">
                  <a:pos x="7" y="33"/>
                </a:cxn>
                <a:cxn ang="0">
                  <a:pos x="1" y="19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9" y="16"/>
                </a:cxn>
                <a:cxn ang="0">
                  <a:pos x="15" y="29"/>
                </a:cxn>
                <a:cxn ang="0">
                  <a:pos x="21" y="38"/>
                </a:cxn>
                <a:cxn ang="0">
                  <a:pos x="33" y="46"/>
                </a:cxn>
                <a:cxn ang="0">
                  <a:pos x="27" y="53"/>
                </a:cxn>
              </a:cxnLst>
              <a:rect l="0" t="0" r="r" b="b"/>
              <a:pathLst>
                <a:path w="33" h="53">
                  <a:moveTo>
                    <a:pt x="27" y="53"/>
                  </a:moveTo>
                  <a:lnTo>
                    <a:pt x="16" y="45"/>
                  </a:lnTo>
                  <a:lnTo>
                    <a:pt x="7" y="33"/>
                  </a:lnTo>
                  <a:lnTo>
                    <a:pt x="1" y="19"/>
                  </a:lnTo>
                  <a:lnTo>
                    <a:pt x="0" y="0"/>
                  </a:lnTo>
                  <a:lnTo>
                    <a:pt x="8" y="0"/>
                  </a:lnTo>
                  <a:lnTo>
                    <a:pt x="9" y="16"/>
                  </a:lnTo>
                  <a:lnTo>
                    <a:pt x="15" y="29"/>
                  </a:lnTo>
                  <a:lnTo>
                    <a:pt x="21" y="38"/>
                  </a:lnTo>
                  <a:lnTo>
                    <a:pt x="33" y="46"/>
                  </a:lnTo>
                  <a:lnTo>
                    <a:pt x="27" y="53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62" name="Freeform 146"/>
            <p:cNvSpPr>
              <a:spLocks/>
            </p:cNvSpPr>
            <p:nvPr userDrawn="1"/>
          </p:nvSpPr>
          <p:spPr bwMode="auto">
            <a:xfrm>
              <a:off x="520" y="3955"/>
              <a:ext cx="1" cy="1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1" y="8"/>
                </a:cxn>
              </a:cxnLst>
              <a:rect l="0" t="0" r="r" b="b"/>
              <a:pathLst>
                <a:path w="6" h="8">
                  <a:moveTo>
                    <a:pt x="1" y="8"/>
                  </a:moveTo>
                  <a:lnTo>
                    <a:pt x="0" y="7"/>
                  </a:lnTo>
                  <a:lnTo>
                    <a:pt x="6" y="0"/>
                  </a:lnTo>
                  <a:lnTo>
                    <a:pt x="5" y="0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63" name="Freeform 147"/>
            <p:cNvSpPr>
              <a:spLocks/>
            </p:cNvSpPr>
            <p:nvPr userDrawn="1"/>
          </p:nvSpPr>
          <p:spPr bwMode="auto">
            <a:xfrm>
              <a:off x="516" y="3943"/>
              <a:ext cx="2" cy="6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" y="15"/>
                </a:cxn>
                <a:cxn ang="0">
                  <a:pos x="7" y="7"/>
                </a:cxn>
                <a:cxn ang="0">
                  <a:pos x="11" y="0"/>
                </a:cxn>
                <a:cxn ang="0">
                  <a:pos x="18" y="5"/>
                </a:cxn>
                <a:cxn ang="0">
                  <a:pos x="13" y="12"/>
                </a:cxn>
                <a:cxn ang="0">
                  <a:pos x="10" y="18"/>
                </a:cxn>
                <a:cxn ang="0">
                  <a:pos x="8" y="38"/>
                </a:cxn>
                <a:cxn ang="0">
                  <a:pos x="0" y="36"/>
                </a:cxn>
              </a:cxnLst>
              <a:rect l="0" t="0" r="r" b="b"/>
              <a:pathLst>
                <a:path w="18" h="38">
                  <a:moveTo>
                    <a:pt x="0" y="36"/>
                  </a:moveTo>
                  <a:lnTo>
                    <a:pt x="2" y="15"/>
                  </a:lnTo>
                  <a:lnTo>
                    <a:pt x="7" y="7"/>
                  </a:lnTo>
                  <a:lnTo>
                    <a:pt x="11" y="0"/>
                  </a:lnTo>
                  <a:lnTo>
                    <a:pt x="18" y="5"/>
                  </a:lnTo>
                  <a:lnTo>
                    <a:pt x="13" y="12"/>
                  </a:lnTo>
                  <a:lnTo>
                    <a:pt x="10" y="18"/>
                  </a:lnTo>
                  <a:lnTo>
                    <a:pt x="8" y="38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64" name="Freeform 148"/>
            <p:cNvSpPr>
              <a:spLocks/>
            </p:cNvSpPr>
            <p:nvPr userDrawn="1"/>
          </p:nvSpPr>
          <p:spPr bwMode="auto">
            <a:xfrm>
              <a:off x="516" y="3948"/>
              <a:ext cx="1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0" y="1"/>
                </a:cxn>
              </a:cxnLst>
              <a:rect l="0" t="0" r="r" b="b"/>
              <a:pathLst>
                <a:path w="8" h="2">
                  <a:moveTo>
                    <a:pt x="0" y="1"/>
                  </a:moveTo>
                  <a:lnTo>
                    <a:pt x="0" y="0"/>
                  </a:lnTo>
                  <a:lnTo>
                    <a:pt x="8" y="2"/>
                  </a:lnTo>
                  <a:lnTo>
                    <a:pt x="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65" name="Freeform 149"/>
            <p:cNvSpPr>
              <a:spLocks/>
            </p:cNvSpPr>
            <p:nvPr userDrawn="1"/>
          </p:nvSpPr>
          <p:spPr bwMode="auto">
            <a:xfrm>
              <a:off x="517" y="3941"/>
              <a:ext cx="6" cy="3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4" y="4"/>
                </a:cxn>
                <a:cxn ang="0">
                  <a:pos x="26" y="1"/>
                </a:cxn>
                <a:cxn ang="0">
                  <a:pos x="38" y="0"/>
                </a:cxn>
                <a:cxn ang="0">
                  <a:pos x="38" y="9"/>
                </a:cxn>
                <a:cxn ang="0">
                  <a:pos x="26" y="10"/>
                </a:cxn>
                <a:cxn ang="0">
                  <a:pos x="18" y="12"/>
                </a:cxn>
                <a:cxn ang="0">
                  <a:pos x="5" y="20"/>
                </a:cxn>
                <a:cxn ang="0">
                  <a:pos x="0" y="12"/>
                </a:cxn>
              </a:cxnLst>
              <a:rect l="0" t="0" r="r" b="b"/>
              <a:pathLst>
                <a:path w="38" h="20">
                  <a:moveTo>
                    <a:pt x="0" y="12"/>
                  </a:moveTo>
                  <a:lnTo>
                    <a:pt x="14" y="4"/>
                  </a:lnTo>
                  <a:lnTo>
                    <a:pt x="26" y="1"/>
                  </a:lnTo>
                  <a:lnTo>
                    <a:pt x="38" y="0"/>
                  </a:lnTo>
                  <a:lnTo>
                    <a:pt x="38" y="9"/>
                  </a:lnTo>
                  <a:lnTo>
                    <a:pt x="26" y="10"/>
                  </a:lnTo>
                  <a:lnTo>
                    <a:pt x="18" y="12"/>
                  </a:lnTo>
                  <a:lnTo>
                    <a:pt x="5" y="2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66" name="Freeform 150"/>
            <p:cNvSpPr>
              <a:spLocks/>
            </p:cNvSpPr>
            <p:nvPr userDrawn="1"/>
          </p:nvSpPr>
          <p:spPr bwMode="auto">
            <a:xfrm>
              <a:off x="517" y="3943"/>
              <a:ext cx="1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6" y="8"/>
                </a:cxn>
                <a:cxn ang="0">
                  <a:pos x="7" y="6"/>
                </a:cxn>
                <a:cxn ang="0">
                  <a:pos x="0" y="1"/>
                </a:cxn>
              </a:cxnLst>
              <a:rect l="0" t="0" r="r" b="b"/>
              <a:pathLst>
                <a:path w="7" h="8">
                  <a:moveTo>
                    <a:pt x="0" y="1"/>
                  </a:moveTo>
                  <a:lnTo>
                    <a:pt x="1" y="0"/>
                  </a:lnTo>
                  <a:lnTo>
                    <a:pt x="6" y="8"/>
                  </a:lnTo>
                  <a:lnTo>
                    <a:pt x="7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67" name="Freeform 151"/>
            <p:cNvSpPr>
              <a:spLocks/>
            </p:cNvSpPr>
            <p:nvPr userDrawn="1"/>
          </p:nvSpPr>
          <p:spPr bwMode="auto">
            <a:xfrm>
              <a:off x="523" y="3941"/>
              <a:ext cx="28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4" y="12"/>
                </a:cxn>
                <a:cxn ang="0">
                  <a:pos x="194" y="21"/>
                </a:cxn>
                <a:cxn ang="0">
                  <a:pos x="0" y="9"/>
                </a:cxn>
                <a:cxn ang="0">
                  <a:pos x="0" y="0"/>
                </a:cxn>
              </a:cxnLst>
              <a:rect l="0" t="0" r="r" b="b"/>
              <a:pathLst>
                <a:path w="194" h="21">
                  <a:moveTo>
                    <a:pt x="0" y="0"/>
                  </a:moveTo>
                  <a:lnTo>
                    <a:pt x="194" y="12"/>
                  </a:lnTo>
                  <a:lnTo>
                    <a:pt x="194" y="21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68" name="Freeform 152"/>
            <p:cNvSpPr>
              <a:spLocks/>
            </p:cNvSpPr>
            <p:nvPr userDrawn="1"/>
          </p:nvSpPr>
          <p:spPr bwMode="auto">
            <a:xfrm>
              <a:off x="523" y="3941"/>
              <a:ext cx="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"/>
                </a:cxn>
                <a:cxn ang="0">
                  <a:pos x="0" y="0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69" name="Freeform 153"/>
            <p:cNvSpPr>
              <a:spLocks/>
            </p:cNvSpPr>
            <p:nvPr userDrawn="1"/>
          </p:nvSpPr>
          <p:spPr bwMode="auto">
            <a:xfrm>
              <a:off x="551" y="3943"/>
              <a:ext cx="53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9" y="9"/>
                </a:cxn>
                <a:cxn ang="0">
                  <a:pos x="375" y="12"/>
                </a:cxn>
                <a:cxn ang="0">
                  <a:pos x="375" y="21"/>
                </a:cxn>
                <a:cxn ang="0">
                  <a:pos x="189" y="18"/>
                </a:cxn>
                <a:cxn ang="0">
                  <a:pos x="0" y="9"/>
                </a:cxn>
                <a:cxn ang="0">
                  <a:pos x="0" y="0"/>
                </a:cxn>
              </a:cxnLst>
              <a:rect l="0" t="0" r="r" b="b"/>
              <a:pathLst>
                <a:path w="375" h="21">
                  <a:moveTo>
                    <a:pt x="0" y="0"/>
                  </a:moveTo>
                  <a:lnTo>
                    <a:pt x="189" y="9"/>
                  </a:lnTo>
                  <a:lnTo>
                    <a:pt x="375" y="12"/>
                  </a:lnTo>
                  <a:lnTo>
                    <a:pt x="375" y="21"/>
                  </a:lnTo>
                  <a:lnTo>
                    <a:pt x="189" y="18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70" name="Freeform 154"/>
            <p:cNvSpPr>
              <a:spLocks/>
            </p:cNvSpPr>
            <p:nvPr userDrawn="1"/>
          </p:nvSpPr>
          <p:spPr bwMode="auto">
            <a:xfrm>
              <a:off x="551" y="3943"/>
              <a:ext cx="1" cy="1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h="9">
                  <a:moveTo>
                    <a:pt x="0" y="9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71" name="Freeform 155"/>
            <p:cNvSpPr>
              <a:spLocks/>
            </p:cNvSpPr>
            <p:nvPr userDrawn="1"/>
          </p:nvSpPr>
          <p:spPr bwMode="auto">
            <a:xfrm>
              <a:off x="604" y="3942"/>
              <a:ext cx="54" cy="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88" y="18"/>
                </a:cxn>
                <a:cxn ang="0">
                  <a:pos x="180" y="15"/>
                </a:cxn>
                <a:cxn ang="0">
                  <a:pos x="374" y="0"/>
                </a:cxn>
                <a:cxn ang="0">
                  <a:pos x="374" y="9"/>
                </a:cxn>
                <a:cxn ang="0">
                  <a:pos x="180" y="24"/>
                </a:cxn>
                <a:cxn ang="0">
                  <a:pos x="88" y="27"/>
                </a:cxn>
                <a:cxn ang="0">
                  <a:pos x="0" y="28"/>
                </a:cxn>
                <a:cxn ang="0">
                  <a:pos x="0" y="19"/>
                </a:cxn>
              </a:cxnLst>
              <a:rect l="0" t="0" r="r" b="b"/>
              <a:pathLst>
                <a:path w="374" h="28">
                  <a:moveTo>
                    <a:pt x="0" y="19"/>
                  </a:moveTo>
                  <a:lnTo>
                    <a:pt x="88" y="18"/>
                  </a:lnTo>
                  <a:lnTo>
                    <a:pt x="180" y="15"/>
                  </a:lnTo>
                  <a:lnTo>
                    <a:pt x="374" y="0"/>
                  </a:lnTo>
                  <a:lnTo>
                    <a:pt x="374" y="9"/>
                  </a:lnTo>
                  <a:lnTo>
                    <a:pt x="180" y="24"/>
                  </a:lnTo>
                  <a:lnTo>
                    <a:pt x="88" y="27"/>
                  </a:lnTo>
                  <a:lnTo>
                    <a:pt x="0" y="2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72" name="Freeform 156"/>
            <p:cNvSpPr>
              <a:spLocks/>
            </p:cNvSpPr>
            <p:nvPr userDrawn="1"/>
          </p:nvSpPr>
          <p:spPr bwMode="auto">
            <a:xfrm>
              <a:off x="604" y="3945"/>
              <a:ext cx="1" cy="1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h="9">
                  <a:moveTo>
                    <a:pt x="0" y="9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73" name="Freeform 157"/>
            <p:cNvSpPr>
              <a:spLocks/>
            </p:cNvSpPr>
            <p:nvPr userDrawn="1"/>
          </p:nvSpPr>
          <p:spPr bwMode="auto">
            <a:xfrm>
              <a:off x="658" y="3941"/>
              <a:ext cx="9" cy="2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4" y="0"/>
                </a:cxn>
                <a:cxn ang="0">
                  <a:pos x="64" y="9"/>
                </a:cxn>
                <a:cxn ang="0">
                  <a:pos x="0" y="14"/>
                </a:cxn>
                <a:cxn ang="0">
                  <a:pos x="0" y="5"/>
                </a:cxn>
              </a:cxnLst>
              <a:rect l="0" t="0" r="r" b="b"/>
              <a:pathLst>
                <a:path w="64" h="14">
                  <a:moveTo>
                    <a:pt x="0" y="5"/>
                  </a:moveTo>
                  <a:lnTo>
                    <a:pt x="64" y="0"/>
                  </a:lnTo>
                  <a:lnTo>
                    <a:pt x="64" y="9"/>
                  </a:lnTo>
                  <a:lnTo>
                    <a:pt x="0" y="1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74" name="Freeform 158"/>
            <p:cNvSpPr>
              <a:spLocks/>
            </p:cNvSpPr>
            <p:nvPr userDrawn="1"/>
          </p:nvSpPr>
          <p:spPr bwMode="auto">
            <a:xfrm>
              <a:off x="658" y="3942"/>
              <a:ext cx="1" cy="1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h="9">
                  <a:moveTo>
                    <a:pt x="0" y="9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75" name="Freeform 159"/>
            <p:cNvSpPr>
              <a:spLocks/>
            </p:cNvSpPr>
            <p:nvPr userDrawn="1"/>
          </p:nvSpPr>
          <p:spPr bwMode="auto">
            <a:xfrm>
              <a:off x="667" y="3941"/>
              <a:ext cx="4" cy="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0" y="2"/>
                </a:cxn>
                <a:cxn ang="0">
                  <a:pos x="30" y="8"/>
                </a:cxn>
                <a:cxn ang="0">
                  <a:pos x="28" y="17"/>
                </a:cxn>
                <a:cxn ang="0">
                  <a:pos x="18" y="12"/>
                </a:cxn>
                <a:cxn ang="0">
                  <a:pos x="0" y="9"/>
                </a:cxn>
                <a:cxn ang="0">
                  <a:pos x="1" y="0"/>
                </a:cxn>
              </a:cxnLst>
              <a:rect l="0" t="0" r="r" b="b"/>
              <a:pathLst>
                <a:path w="30" h="17">
                  <a:moveTo>
                    <a:pt x="1" y="0"/>
                  </a:moveTo>
                  <a:lnTo>
                    <a:pt x="20" y="2"/>
                  </a:lnTo>
                  <a:lnTo>
                    <a:pt x="30" y="8"/>
                  </a:lnTo>
                  <a:lnTo>
                    <a:pt x="28" y="17"/>
                  </a:lnTo>
                  <a:lnTo>
                    <a:pt x="18" y="12"/>
                  </a:lnTo>
                  <a:lnTo>
                    <a:pt x="0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76" name="Freeform 160"/>
            <p:cNvSpPr>
              <a:spLocks/>
            </p:cNvSpPr>
            <p:nvPr userDrawn="1"/>
          </p:nvSpPr>
          <p:spPr bwMode="auto">
            <a:xfrm>
              <a:off x="667" y="3941"/>
              <a:ext cx="1" cy="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1" y="0"/>
                </a:cxn>
              </a:cxnLst>
              <a:rect l="0" t="0" r="r" b="b"/>
              <a:pathLst>
                <a:path w="1" h="9">
                  <a:moveTo>
                    <a:pt x="1" y="0"/>
                  </a:moveTo>
                  <a:lnTo>
                    <a:pt x="0" y="9"/>
                  </a:lnTo>
                  <a:lnTo>
                    <a:pt x="1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77" name="Freeform 161"/>
            <p:cNvSpPr>
              <a:spLocks/>
            </p:cNvSpPr>
            <p:nvPr userDrawn="1"/>
          </p:nvSpPr>
          <p:spPr bwMode="auto">
            <a:xfrm>
              <a:off x="670" y="3943"/>
              <a:ext cx="2" cy="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7"/>
                </a:cxn>
                <a:cxn ang="0">
                  <a:pos x="14" y="15"/>
                </a:cxn>
                <a:cxn ang="0">
                  <a:pos x="15" y="36"/>
                </a:cxn>
                <a:cxn ang="0">
                  <a:pos x="6" y="37"/>
                </a:cxn>
                <a:cxn ang="0">
                  <a:pos x="5" y="16"/>
                </a:cxn>
                <a:cxn ang="0">
                  <a:pos x="3" y="10"/>
                </a:cxn>
                <a:cxn ang="0">
                  <a:pos x="0" y="5"/>
                </a:cxn>
                <a:cxn ang="0">
                  <a:pos x="8" y="0"/>
                </a:cxn>
              </a:cxnLst>
              <a:rect l="0" t="0" r="r" b="b"/>
              <a:pathLst>
                <a:path w="15" h="37">
                  <a:moveTo>
                    <a:pt x="8" y="0"/>
                  </a:moveTo>
                  <a:lnTo>
                    <a:pt x="12" y="7"/>
                  </a:lnTo>
                  <a:lnTo>
                    <a:pt x="14" y="15"/>
                  </a:lnTo>
                  <a:lnTo>
                    <a:pt x="15" y="36"/>
                  </a:lnTo>
                  <a:lnTo>
                    <a:pt x="6" y="37"/>
                  </a:lnTo>
                  <a:lnTo>
                    <a:pt x="5" y="16"/>
                  </a:lnTo>
                  <a:lnTo>
                    <a:pt x="3" y="10"/>
                  </a:lnTo>
                  <a:lnTo>
                    <a:pt x="0" y="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78" name="Freeform 162"/>
            <p:cNvSpPr>
              <a:spLocks/>
            </p:cNvSpPr>
            <p:nvPr userDrawn="1"/>
          </p:nvSpPr>
          <p:spPr bwMode="auto">
            <a:xfrm>
              <a:off x="670" y="3943"/>
              <a:ext cx="1" cy="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0"/>
                </a:cxn>
                <a:cxn ang="0">
                  <a:pos x="8" y="2"/>
                </a:cxn>
                <a:cxn ang="0">
                  <a:pos x="0" y="7"/>
                </a:cxn>
                <a:cxn ang="0">
                  <a:pos x="4" y="9"/>
                </a:cxn>
                <a:cxn ang="0">
                  <a:pos x="6" y="0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lnTo>
                    <a:pt x="7" y="0"/>
                  </a:lnTo>
                  <a:lnTo>
                    <a:pt x="8" y="2"/>
                  </a:lnTo>
                  <a:lnTo>
                    <a:pt x="0" y="7"/>
                  </a:lnTo>
                  <a:lnTo>
                    <a:pt x="4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79" name="Freeform 163"/>
            <p:cNvSpPr>
              <a:spLocks/>
            </p:cNvSpPr>
            <p:nvPr userDrawn="1"/>
          </p:nvSpPr>
          <p:spPr bwMode="auto">
            <a:xfrm>
              <a:off x="664" y="3948"/>
              <a:ext cx="8" cy="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5" y="10"/>
                </a:cxn>
                <a:cxn ang="0">
                  <a:pos x="52" y="20"/>
                </a:cxn>
                <a:cxn ang="0">
                  <a:pos x="43" y="36"/>
                </a:cxn>
                <a:cxn ang="0">
                  <a:pos x="26" y="47"/>
                </a:cxn>
                <a:cxn ang="0">
                  <a:pos x="3" y="52"/>
                </a:cxn>
                <a:cxn ang="0">
                  <a:pos x="0" y="44"/>
                </a:cxn>
                <a:cxn ang="0">
                  <a:pos x="21" y="39"/>
                </a:cxn>
                <a:cxn ang="0">
                  <a:pos x="36" y="31"/>
                </a:cxn>
                <a:cxn ang="0">
                  <a:pos x="44" y="16"/>
                </a:cxn>
                <a:cxn ang="0">
                  <a:pos x="46" y="9"/>
                </a:cxn>
                <a:cxn ang="0">
                  <a:pos x="47" y="0"/>
                </a:cxn>
                <a:cxn ang="0">
                  <a:pos x="56" y="0"/>
                </a:cxn>
              </a:cxnLst>
              <a:rect l="0" t="0" r="r" b="b"/>
              <a:pathLst>
                <a:path w="56" h="52">
                  <a:moveTo>
                    <a:pt x="56" y="0"/>
                  </a:moveTo>
                  <a:lnTo>
                    <a:pt x="55" y="10"/>
                  </a:lnTo>
                  <a:lnTo>
                    <a:pt x="52" y="20"/>
                  </a:lnTo>
                  <a:lnTo>
                    <a:pt x="43" y="36"/>
                  </a:lnTo>
                  <a:lnTo>
                    <a:pt x="26" y="47"/>
                  </a:lnTo>
                  <a:lnTo>
                    <a:pt x="3" y="52"/>
                  </a:lnTo>
                  <a:lnTo>
                    <a:pt x="0" y="44"/>
                  </a:lnTo>
                  <a:lnTo>
                    <a:pt x="21" y="39"/>
                  </a:lnTo>
                  <a:lnTo>
                    <a:pt x="36" y="31"/>
                  </a:lnTo>
                  <a:lnTo>
                    <a:pt x="44" y="16"/>
                  </a:lnTo>
                  <a:lnTo>
                    <a:pt x="46" y="9"/>
                  </a:lnTo>
                  <a:lnTo>
                    <a:pt x="47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80" name="Freeform 164"/>
            <p:cNvSpPr>
              <a:spLocks/>
            </p:cNvSpPr>
            <p:nvPr userDrawn="1"/>
          </p:nvSpPr>
          <p:spPr bwMode="auto">
            <a:xfrm>
              <a:off x="671" y="3948"/>
              <a:ext cx="1" cy="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9" y="0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81" name="Freeform 165"/>
            <p:cNvSpPr>
              <a:spLocks/>
            </p:cNvSpPr>
            <p:nvPr userDrawn="1"/>
          </p:nvSpPr>
          <p:spPr bwMode="auto">
            <a:xfrm>
              <a:off x="653" y="3954"/>
              <a:ext cx="12" cy="4"/>
            </a:xfrm>
            <a:custGeom>
              <a:avLst/>
              <a:gdLst/>
              <a:ahLst/>
              <a:cxnLst>
                <a:cxn ang="0">
                  <a:pos x="84" y="8"/>
                </a:cxn>
                <a:cxn ang="0">
                  <a:pos x="40" y="16"/>
                </a:cxn>
                <a:cxn ang="0">
                  <a:pos x="4" y="26"/>
                </a:cxn>
                <a:cxn ang="0">
                  <a:pos x="0" y="18"/>
                </a:cxn>
                <a:cxn ang="0">
                  <a:pos x="36" y="8"/>
                </a:cxn>
                <a:cxn ang="0">
                  <a:pos x="82" y="0"/>
                </a:cxn>
                <a:cxn ang="0">
                  <a:pos x="84" y="8"/>
                </a:cxn>
              </a:cxnLst>
              <a:rect l="0" t="0" r="r" b="b"/>
              <a:pathLst>
                <a:path w="84" h="26">
                  <a:moveTo>
                    <a:pt x="84" y="8"/>
                  </a:moveTo>
                  <a:lnTo>
                    <a:pt x="40" y="16"/>
                  </a:lnTo>
                  <a:lnTo>
                    <a:pt x="4" y="26"/>
                  </a:lnTo>
                  <a:lnTo>
                    <a:pt x="0" y="18"/>
                  </a:lnTo>
                  <a:lnTo>
                    <a:pt x="36" y="8"/>
                  </a:lnTo>
                  <a:lnTo>
                    <a:pt x="82" y="0"/>
                  </a:lnTo>
                  <a:lnTo>
                    <a:pt x="84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82" name="Freeform 166"/>
            <p:cNvSpPr>
              <a:spLocks/>
            </p:cNvSpPr>
            <p:nvPr userDrawn="1"/>
          </p:nvSpPr>
          <p:spPr bwMode="auto">
            <a:xfrm>
              <a:off x="664" y="3954"/>
              <a:ext cx="1" cy="1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3" y="8"/>
                </a:cxn>
              </a:cxnLst>
              <a:rect l="0" t="0" r="r" b="b"/>
              <a:pathLst>
                <a:path w="3" h="8">
                  <a:moveTo>
                    <a:pt x="3" y="8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83" name="Freeform 167"/>
            <p:cNvSpPr>
              <a:spLocks/>
            </p:cNvSpPr>
            <p:nvPr userDrawn="1"/>
          </p:nvSpPr>
          <p:spPr bwMode="auto">
            <a:xfrm>
              <a:off x="646" y="3957"/>
              <a:ext cx="7" cy="24"/>
            </a:xfrm>
            <a:custGeom>
              <a:avLst/>
              <a:gdLst/>
              <a:ahLst/>
              <a:cxnLst>
                <a:cxn ang="0">
                  <a:pos x="49" y="5"/>
                </a:cxn>
                <a:cxn ang="0">
                  <a:pos x="41" y="13"/>
                </a:cxn>
                <a:cxn ang="0">
                  <a:pos x="34" y="26"/>
                </a:cxn>
                <a:cxn ang="0">
                  <a:pos x="29" y="39"/>
                </a:cxn>
                <a:cxn ang="0">
                  <a:pos x="24" y="58"/>
                </a:cxn>
                <a:cxn ang="0">
                  <a:pos x="15" y="104"/>
                </a:cxn>
                <a:cxn ang="0">
                  <a:pos x="9" y="164"/>
                </a:cxn>
                <a:cxn ang="0">
                  <a:pos x="0" y="164"/>
                </a:cxn>
                <a:cxn ang="0">
                  <a:pos x="6" y="103"/>
                </a:cxn>
                <a:cxn ang="0">
                  <a:pos x="15" y="57"/>
                </a:cxn>
                <a:cxn ang="0">
                  <a:pos x="19" y="37"/>
                </a:cxn>
                <a:cxn ang="0">
                  <a:pos x="26" y="21"/>
                </a:cxn>
                <a:cxn ang="0">
                  <a:pos x="33" y="9"/>
                </a:cxn>
                <a:cxn ang="0">
                  <a:pos x="42" y="0"/>
                </a:cxn>
                <a:cxn ang="0">
                  <a:pos x="49" y="5"/>
                </a:cxn>
              </a:cxnLst>
              <a:rect l="0" t="0" r="r" b="b"/>
              <a:pathLst>
                <a:path w="49" h="164">
                  <a:moveTo>
                    <a:pt x="49" y="5"/>
                  </a:moveTo>
                  <a:lnTo>
                    <a:pt x="41" y="13"/>
                  </a:lnTo>
                  <a:lnTo>
                    <a:pt x="34" y="26"/>
                  </a:lnTo>
                  <a:lnTo>
                    <a:pt x="29" y="39"/>
                  </a:lnTo>
                  <a:lnTo>
                    <a:pt x="24" y="58"/>
                  </a:lnTo>
                  <a:lnTo>
                    <a:pt x="15" y="104"/>
                  </a:lnTo>
                  <a:lnTo>
                    <a:pt x="9" y="164"/>
                  </a:lnTo>
                  <a:lnTo>
                    <a:pt x="0" y="164"/>
                  </a:lnTo>
                  <a:lnTo>
                    <a:pt x="6" y="103"/>
                  </a:lnTo>
                  <a:lnTo>
                    <a:pt x="15" y="57"/>
                  </a:lnTo>
                  <a:lnTo>
                    <a:pt x="19" y="37"/>
                  </a:lnTo>
                  <a:lnTo>
                    <a:pt x="26" y="21"/>
                  </a:lnTo>
                  <a:lnTo>
                    <a:pt x="33" y="9"/>
                  </a:lnTo>
                  <a:lnTo>
                    <a:pt x="42" y="0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84" name="Freeform 168"/>
            <p:cNvSpPr>
              <a:spLocks/>
            </p:cNvSpPr>
            <p:nvPr userDrawn="1"/>
          </p:nvSpPr>
          <p:spPr bwMode="auto">
            <a:xfrm>
              <a:off x="652" y="3957"/>
              <a:ext cx="1" cy="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7" y="7"/>
                </a:cxn>
                <a:cxn ang="0">
                  <a:pos x="5" y="8"/>
                </a:cxn>
                <a:cxn ang="0">
                  <a:pos x="1" y="0"/>
                </a:cxn>
              </a:cxnLst>
              <a:rect l="0" t="0" r="r" b="b"/>
              <a:pathLst>
                <a:path w="7" h="8">
                  <a:moveTo>
                    <a:pt x="1" y="0"/>
                  </a:moveTo>
                  <a:lnTo>
                    <a:pt x="0" y="2"/>
                  </a:lnTo>
                  <a:lnTo>
                    <a:pt x="7" y="7"/>
                  </a:lnTo>
                  <a:lnTo>
                    <a:pt x="5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85" name="Freeform 169"/>
            <p:cNvSpPr>
              <a:spLocks/>
            </p:cNvSpPr>
            <p:nvPr userDrawn="1"/>
          </p:nvSpPr>
          <p:spPr bwMode="auto">
            <a:xfrm>
              <a:off x="645" y="3981"/>
              <a:ext cx="3" cy="9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4" y="89"/>
                </a:cxn>
                <a:cxn ang="0">
                  <a:pos x="11" y="224"/>
                </a:cxn>
                <a:cxn ang="0">
                  <a:pos x="9" y="635"/>
                </a:cxn>
                <a:cxn ang="0">
                  <a:pos x="0" y="635"/>
                </a:cxn>
                <a:cxn ang="0">
                  <a:pos x="2" y="224"/>
                </a:cxn>
                <a:cxn ang="0">
                  <a:pos x="5" y="89"/>
                </a:cxn>
                <a:cxn ang="0">
                  <a:pos x="9" y="0"/>
                </a:cxn>
                <a:cxn ang="0">
                  <a:pos x="18" y="0"/>
                </a:cxn>
              </a:cxnLst>
              <a:rect l="0" t="0" r="r" b="b"/>
              <a:pathLst>
                <a:path w="18" h="635">
                  <a:moveTo>
                    <a:pt x="18" y="0"/>
                  </a:moveTo>
                  <a:lnTo>
                    <a:pt x="14" y="89"/>
                  </a:lnTo>
                  <a:lnTo>
                    <a:pt x="11" y="224"/>
                  </a:lnTo>
                  <a:lnTo>
                    <a:pt x="9" y="635"/>
                  </a:lnTo>
                  <a:lnTo>
                    <a:pt x="0" y="635"/>
                  </a:lnTo>
                  <a:lnTo>
                    <a:pt x="2" y="224"/>
                  </a:lnTo>
                  <a:lnTo>
                    <a:pt x="5" y="89"/>
                  </a:lnTo>
                  <a:lnTo>
                    <a:pt x="9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86" name="Freeform 170"/>
            <p:cNvSpPr>
              <a:spLocks/>
            </p:cNvSpPr>
            <p:nvPr userDrawn="1"/>
          </p:nvSpPr>
          <p:spPr bwMode="auto">
            <a:xfrm>
              <a:off x="646" y="3981"/>
              <a:ext cx="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87" name="Freeform 171"/>
            <p:cNvSpPr>
              <a:spLocks/>
            </p:cNvSpPr>
            <p:nvPr userDrawn="1"/>
          </p:nvSpPr>
          <p:spPr bwMode="auto">
            <a:xfrm>
              <a:off x="645" y="4071"/>
              <a:ext cx="2" cy="24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0" y="104"/>
                </a:cxn>
                <a:cxn ang="0">
                  <a:pos x="14" y="168"/>
                </a:cxn>
                <a:cxn ang="0">
                  <a:pos x="5" y="168"/>
                </a:cxn>
                <a:cxn ang="0">
                  <a:pos x="1" y="104"/>
                </a:cxn>
                <a:cxn ang="0">
                  <a:pos x="0" y="0"/>
                </a:cxn>
                <a:cxn ang="0">
                  <a:pos x="9" y="0"/>
                </a:cxn>
              </a:cxnLst>
              <a:rect l="0" t="0" r="r" b="b"/>
              <a:pathLst>
                <a:path w="14" h="168">
                  <a:moveTo>
                    <a:pt x="9" y="0"/>
                  </a:moveTo>
                  <a:lnTo>
                    <a:pt x="10" y="104"/>
                  </a:lnTo>
                  <a:lnTo>
                    <a:pt x="14" y="168"/>
                  </a:lnTo>
                  <a:lnTo>
                    <a:pt x="5" y="168"/>
                  </a:lnTo>
                  <a:lnTo>
                    <a:pt x="1" y="104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88" name="Freeform 172"/>
            <p:cNvSpPr>
              <a:spLocks/>
            </p:cNvSpPr>
            <p:nvPr userDrawn="1"/>
          </p:nvSpPr>
          <p:spPr bwMode="auto">
            <a:xfrm>
              <a:off x="645" y="4071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89" name="Freeform 173"/>
            <p:cNvSpPr>
              <a:spLocks/>
            </p:cNvSpPr>
            <p:nvPr userDrawn="1"/>
          </p:nvSpPr>
          <p:spPr bwMode="auto">
            <a:xfrm>
              <a:off x="646" y="4095"/>
              <a:ext cx="3" cy="1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4" y="38"/>
                </a:cxn>
                <a:cxn ang="0">
                  <a:pos x="18" y="50"/>
                </a:cxn>
                <a:cxn ang="0">
                  <a:pos x="22" y="63"/>
                </a:cxn>
                <a:cxn ang="0">
                  <a:pos x="13" y="65"/>
                </a:cxn>
                <a:cxn ang="0">
                  <a:pos x="9" y="53"/>
                </a:cxn>
                <a:cxn ang="0">
                  <a:pos x="5" y="39"/>
                </a:cxn>
                <a:cxn ang="0">
                  <a:pos x="0" y="1"/>
                </a:cxn>
                <a:cxn ang="0">
                  <a:pos x="9" y="0"/>
                </a:cxn>
              </a:cxnLst>
              <a:rect l="0" t="0" r="r" b="b"/>
              <a:pathLst>
                <a:path w="22" h="65">
                  <a:moveTo>
                    <a:pt x="9" y="0"/>
                  </a:moveTo>
                  <a:lnTo>
                    <a:pt x="14" y="38"/>
                  </a:lnTo>
                  <a:lnTo>
                    <a:pt x="18" y="50"/>
                  </a:lnTo>
                  <a:lnTo>
                    <a:pt x="22" y="63"/>
                  </a:lnTo>
                  <a:lnTo>
                    <a:pt x="13" y="65"/>
                  </a:lnTo>
                  <a:lnTo>
                    <a:pt x="9" y="53"/>
                  </a:lnTo>
                  <a:lnTo>
                    <a:pt x="5" y="39"/>
                  </a:lnTo>
                  <a:lnTo>
                    <a:pt x="0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90" name="Freeform 174"/>
            <p:cNvSpPr>
              <a:spLocks/>
            </p:cNvSpPr>
            <p:nvPr userDrawn="1"/>
          </p:nvSpPr>
          <p:spPr bwMode="auto">
            <a:xfrm>
              <a:off x="646" y="409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1">
                  <a:moveTo>
                    <a:pt x="0" y="0"/>
                  </a:moveTo>
                  <a:lnTo>
                    <a:pt x="0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91" name="Freeform 175"/>
            <p:cNvSpPr>
              <a:spLocks/>
            </p:cNvSpPr>
            <p:nvPr userDrawn="1"/>
          </p:nvSpPr>
          <p:spPr bwMode="auto">
            <a:xfrm>
              <a:off x="648" y="4104"/>
              <a:ext cx="7" cy="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5" y="14"/>
                </a:cxn>
                <a:cxn ang="0">
                  <a:pos x="20" y="20"/>
                </a:cxn>
                <a:cxn ang="0">
                  <a:pos x="24" y="25"/>
                </a:cxn>
                <a:cxn ang="0">
                  <a:pos x="36" y="33"/>
                </a:cxn>
                <a:cxn ang="0">
                  <a:pos x="51" y="40"/>
                </a:cxn>
                <a:cxn ang="0">
                  <a:pos x="47" y="48"/>
                </a:cxn>
                <a:cxn ang="0">
                  <a:pos x="32" y="41"/>
                </a:cxn>
                <a:cxn ang="0">
                  <a:pos x="18" y="32"/>
                </a:cxn>
                <a:cxn ang="0">
                  <a:pos x="13" y="26"/>
                </a:cxn>
                <a:cxn ang="0">
                  <a:pos x="7" y="18"/>
                </a:cxn>
                <a:cxn ang="0">
                  <a:pos x="0" y="4"/>
                </a:cxn>
                <a:cxn ang="0">
                  <a:pos x="8" y="0"/>
                </a:cxn>
              </a:cxnLst>
              <a:rect l="0" t="0" r="r" b="b"/>
              <a:pathLst>
                <a:path w="51" h="48">
                  <a:moveTo>
                    <a:pt x="8" y="0"/>
                  </a:moveTo>
                  <a:lnTo>
                    <a:pt x="15" y="14"/>
                  </a:lnTo>
                  <a:lnTo>
                    <a:pt x="20" y="20"/>
                  </a:lnTo>
                  <a:lnTo>
                    <a:pt x="24" y="25"/>
                  </a:lnTo>
                  <a:lnTo>
                    <a:pt x="36" y="33"/>
                  </a:lnTo>
                  <a:lnTo>
                    <a:pt x="51" y="40"/>
                  </a:lnTo>
                  <a:lnTo>
                    <a:pt x="47" y="48"/>
                  </a:lnTo>
                  <a:lnTo>
                    <a:pt x="32" y="41"/>
                  </a:lnTo>
                  <a:lnTo>
                    <a:pt x="18" y="32"/>
                  </a:lnTo>
                  <a:lnTo>
                    <a:pt x="13" y="26"/>
                  </a:lnTo>
                  <a:lnTo>
                    <a:pt x="7" y="18"/>
                  </a:lnTo>
                  <a:lnTo>
                    <a:pt x="0" y="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92" name="Freeform 176"/>
            <p:cNvSpPr>
              <a:spLocks/>
            </p:cNvSpPr>
            <p:nvPr userDrawn="1"/>
          </p:nvSpPr>
          <p:spPr bwMode="auto">
            <a:xfrm>
              <a:off x="648" y="4104"/>
              <a:ext cx="1" cy="1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9" y="1"/>
                </a:cxn>
                <a:cxn ang="0">
                  <a:pos x="0" y="3"/>
                </a:cxn>
              </a:cxnLst>
              <a:rect l="0" t="0" r="r" b="b"/>
              <a:pathLst>
                <a:path w="9" h="4">
                  <a:moveTo>
                    <a:pt x="0" y="3"/>
                  </a:moveTo>
                  <a:lnTo>
                    <a:pt x="0" y="4"/>
                  </a:lnTo>
                  <a:lnTo>
                    <a:pt x="8" y="0"/>
                  </a:lnTo>
                  <a:lnTo>
                    <a:pt x="9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93" name="Freeform 177"/>
            <p:cNvSpPr>
              <a:spLocks/>
            </p:cNvSpPr>
            <p:nvPr userDrawn="1"/>
          </p:nvSpPr>
          <p:spPr bwMode="auto">
            <a:xfrm>
              <a:off x="655" y="4110"/>
              <a:ext cx="5" cy="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3"/>
                </a:cxn>
                <a:cxn ang="0">
                  <a:pos x="19" y="6"/>
                </a:cxn>
                <a:cxn ang="0">
                  <a:pos x="26" y="12"/>
                </a:cxn>
                <a:cxn ang="0">
                  <a:pos x="30" y="18"/>
                </a:cxn>
                <a:cxn ang="0">
                  <a:pos x="38" y="33"/>
                </a:cxn>
                <a:cxn ang="0">
                  <a:pos x="39" y="52"/>
                </a:cxn>
                <a:cxn ang="0">
                  <a:pos x="30" y="53"/>
                </a:cxn>
                <a:cxn ang="0">
                  <a:pos x="29" y="35"/>
                </a:cxn>
                <a:cxn ang="0">
                  <a:pos x="22" y="22"/>
                </a:cxn>
                <a:cxn ang="0">
                  <a:pos x="19" y="18"/>
                </a:cxn>
                <a:cxn ang="0">
                  <a:pos x="15" y="14"/>
                </a:cxn>
                <a:cxn ang="0">
                  <a:pos x="8" y="11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39" h="53">
                  <a:moveTo>
                    <a:pt x="2" y="0"/>
                  </a:moveTo>
                  <a:lnTo>
                    <a:pt x="12" y="3"/>
                  </a:lnTo>
                  <a:lnTo>
                    <a:pt x="19" y="6"/>
                  </a:lnTo>
                  <a:lnTo>
                    <a:pt x="26" y="12"/>
                  </a:lnTo>
                  <a:lnTo>
                    <a:pt x="30" y="18"/>
                  </a:lnTo>
                  <a:lnTo>
                    <a:pt x="38" y="33"/>
                  </a:lnTo>
                  <a:lnTo>
                    <a:pt x="39" y="52"/>
                  </a:lnTo>
                  <a:lnTo>
                    <a:pt x="30" y="53"/>
                  </a:lnTo>
                  <a:lnTo>
                    <a:pt x="29" y="35"/>
                  </a:lnTo>
                  <a:lnTo>
                    <a:pt x="22" y="22"/>
                  </a:lnTo>
                  <a:lnTo>
                    <a:pt x="19" y="18"/>
                  </a:lnTo>
                  <a:lnTo>
                    <a:pt x="15" y="14"/>
                  </a:lnTo>
                  <a:lnTo>
                    <a:pt x="8" y="11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94" name="Freeform 178"/>
            <p:cNvSpPr>
              <a:spLocks/>
            </p:cNvSpPr>
            <p:nvPr userDrawn="1"/>
          </p:nvSpPr>
          <p:spPr bwMode="auto">
            <a:xfrm>
              <a:off x="654" y="4110"/>
              <a:ext cx="1" cy="1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9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0" y="9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1" y="9"/>
                  </a:lnTo>
                  <a:lnTo>
                    <a:pt x="3" y="0"/>
                  </a:lnTo>
                  <a:lnTo>
                    <a:pt x="4" y="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95" name="Freeform 179"/>
            <p:cNvSpPr>
              <a:spLocks/>
            </p:cNvSpPr>
            <p:nvPr userDrawn="1"/>
          </p:nvSpPr>
          <p:spPr bwMode="auto">
            <a:xfrm>
              <a:off x="646" y="4117"/>
              <a:ext cx="14" cy="9"/>
            </a:xfrm>
            <a:custGeom>
              <a:avLst/>
              <a:gdLst/>
              <a:ahLst/>
              <a:cxnLst>
                <a:cxn ang="0">
                  <a:pos x="96" y="1"/>
                </a:cxn>
                <a:cxn ang="0">
                  <a:pos x="95" y="11"/>
                </a:cxn>
                <a:cxn ang="0">
                  <a:pos x="90" y="22"/>
                </a:cxn>
                <a:cxn ang="0">
                  <a:pos x="82" y="31"/>
                </a:cxn>
                <a:cxn ang="0">
                  <a:pos x="72" y="40"/>
                </a:cxn>
                <a:cxn ang="0">
                  <a:pos x="43" y="51"/>
                </a:cxn>
                <a:cxn ang="0">
                  <a:pos x="4" y="60"/>
                </a:cxn>
                <a:cxn ang="0">
                  <a:pos x="0" y="52"/>
                </a:cxn>
                <a:cxn ang="0">
                  <a:pos x="40" y="43"/>
                </a:cxn>
                <a:cxn ang="0">
                  <a:pos x="67" y="32"/>
                </a:cxn>
                <a:cxn ang="0">
                  <a:pos x="76" y="24"/>
                </a:cxn>
                <a:cxn ang="0">
                  <a:pos x="82" y="17"/>
                </a:cxn>
                <a:cxn ang="0">
                  <a:pos x="86" y="9"/>
                </a:cxn>
                <a:cxn ang="0">
                  <a:pos x="87" y="0"/>
                </a:cxn>
                <a:cxn ang="0">
                  <a:pos x="96" y="1"/>
                </a:cxn>
              </a:cxnLst>
              <a:rect l="0" t="0" r="r" b="b"/>
              <a:pathLst>
                <a:path w="96" h="60">
                  <a:moveTo>
                    <a:pt x="96" y="1"/>
                  </a:moveTo>
                  <a:lnTo>
                    <a:pt x="95" y="11"/>
                  </a:lnTo>
                  <a:lnTo>
                    <a:pt x="90" y="22"/>
                  </a:lnTo>
                  <a:lnTo>
                    <a:pt x="82" y="31"/>
                  </a:lnTo>
                  <a:lnTo>
                    <a:pt x="72" y="40"/>
                  </a:lnTo>
                  <a:lnTo>
                    <a:pt x="43" y="51"/>
                  </a:lnTo>
                  <a:lnTo>
                    <a:pt x="4" y="60"/>
                  </a:lnTo>
                  <a:lnTo>
                    <a:pt x="0" y="52"/>
                  </a:lnTo>
                  <a:lnTo>
                    <a:pt x="40" y="43"/>
                  </a:lnTo>
                  <a:lnTo>
                    <a:pt x="67" y="32"/>
                  </a:lnTo>
                  <a:lnTo>
                    <a:pt x="76" y="24"/>
                  </a:lnTo>
                  <a:lnTo>
                    <a:pt x="82" y="17"/>
                  </a:lnTo>
                  <a:lnTo>
                    <a:pt x="86" y="9"/>
                  </a:lnTo>
                  <a:lnTo>
                    <a:pt x="87" y="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96" name="Freeform 180"/>
            <p:cNvSpPr>
              <a:spLocks/>
            </p:cNvSpPr>
            <p:nvPr userDrawn="1"/>
          </p:nvSpPr>
          <p:spPr bwMode="auto">
            <a:xfrm>
              <a:off x="659" y="4117"/>
              <a:ext cx="1" cy="1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9" y="1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97" name="Freeform 181"/>
            <p:cNvSpPr>
              <a:spLocks/>
            </p:cNvSpPr>
            <p:nvPr userDrawn="1"/>
          </p:nvSpPr>
          <p:spPr bwMode="auto">
            <a:xfrm>
              <a:off x="644" y="4124"/>
              <a:ext cx="3" cy="2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8"/>
                </a:cxn>
              </a:cxnLst>
              <a:rect l="0" t="0" r="r" b="b"/>
              <a:pathLst>
                <a:path w="18" h="9">
                  <a:moveTo>
                    <a:pt x="18" y="8"/>
                  </a:moveTo>
                  <a:lnTo>
                    <a:pt x="2" y="9"/>
                  </a:lnTo>
                  <a:lnTo>
                    <a:pt x="0" y="1"/>
                  </a:lnTo>
                  <a:lnTo>
                    <a:pt x="15" y="0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98" name="Freeform 182"/>
            <p:cNvSpPr>
              <a:spLocks/>
            </p:cNvSpPr>
            <p:nvPr userDrawn="1"/>
          </p:nvSpPr>
          <p:spPr bwMode="auto">
            <a:xfrm>
              <a:off x="646" y="4124"/>
              <a:ext cx="1" cy="2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4" y="8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99" name="Freeform 183"/>
            <p:cNvSpPr>
              <a:spLocks/>
            </p:cNvSpPr>
            <p:nvPr userDrawn="1"/>
          </p:nvSpPr>
          <p:spPr bwMode="auto">
            <a:xfrm>
              <a:off x="608" y="4125"/>
              <a:ext cx="37" cy="7"/>
            </a:xfrm>
            <a:custGeom>
              <a:avLst/>
              <a:gdLst/>
              <a:ahLst/>
              <a:cxnLst>
                <a:cxn ang="0">
                  <a:pos x="260" y="8"/>
                </a:cxn>
                <a:cxn ang="0">
                  <a:pos x="152" y="27"/>
                </a:cxn>
                <a:cxn ang="0">
                  <a:pos x="2" y="54"/>
                </a:cxn>
                <a:cxn ang="0">
                  <a:pos x="0" y="46"/>
                </a:cxn>
                <a:cxn ang="0">
                  <a:pos x="150" y="19"/>
                </a:cxn>
                <a:cxn ang="0">
                  <a:pos x="258" y="0"/>
                </a:cxn>
                <a:cxn ang="0">
                  <a:pos x="260" y="8"/>
                </a:cxn>
              </a:cxnLst>
              <a:rect l="0" t="0" r="r" b="b"/>
              <a:pathLst>
                <a:path w="260" h="54">
                  <a:moveTo>
                    <a:pt x="260" y="8"/>
                  </a:moveTo>
                  <a:lnTo>
                    <a:pt x="152" y="27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150" y="19"/>
                  </a:lnTo>
                  <a:lnTo>
                    <a:pt x="258" y="0"/>
                  </a:lnTo>
                  <a:lnTo>
                    <a:pt x="260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00" name="Freeform 184"/>
            <p:cNvSpPr>
              <a:spLocks/>
            </p:cNvSpPr>
            <p:nvPr userDrawn="1"/>
          </p:nvSpPr>
          <p:spPr bwMode="auto">
            <a:xfrm>
              <a:off x="644" y="4125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8"/>
                </a:cxn>
                <a:cxn ang="0">
                  <a:pos x="0" y="0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01" name="Freeform 185"/>
            <p:cNvSpPr>
              <a:spLocks/>
            </p:cNvSpPr>
            <p:nvPr userDrawn="1"/>
          </p:nvSpPr>
          <p:spPr bwMode="auto">
            <a:xfrm>
              <a:off x="567" y="4131"/>
              <a:ext cx="41" cy="8"/>
            </a:xfrm>
            <a:custGeom>
              <a:avLst/>
              <a:gdLst/>
              <a:ahLst/>
              <a:cxnLst>
                <a:cxn ang="0">
                  <a:pos x="288" y="8"/>
                </a:cxn>
                <a:cxn ang="0">
                  <a:pos x="140" y="34"/>
                </a:cxn>
                <a:cxn ang="0">
                  <a:pos x="3" y="57"/>
                </a:cxn>
                <a:cxn ang="0">
                  <a:pos x="0" y="49"/>
                </a:cxn>
                <a:cxn ang="0">
                  <a:pos x="137" y="26"/>
                </a:cxn>
                <a:cxn ang="0">
                  <a:pos x="286" y="0"/>
                </a:cxn>
                <a:cxn ang="0">
                  <a:pos x="288" y="8"/>
                </a:cxn>
              </a:cxnLst>
              <a:rect l="0" t="0" r="r" b="b"/>
              <a:pathLst>
                <a:path w="288" h="57">
                  <a:moveTo>
                    <a:pt x="288" y="8"/>
                  </a:moveTo>
                  <a:lnTo>
                    <a:pt x="140" y="34"/>
                  </a:lnTo>
                  <a:lnTo>
                    <a:pt x="3" y="57"/>
                  </a:lnTo>
                  <a:lnTo>
                    <a:pt x="0" y="49"/>
                  </a:lnTo>
                  <a:lnTo>
                    <a:pt x="137" y="26"/>
                  </a:lnTo>
                  <a:lnTo>
                    <a:pt x="286" y="0"/>
                  </a:lnTo>
                  <a:lnTo>
                    <a:pt x="288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02" name="Freeform 186"/>
            <p:cNvSpPr>
              <a:spLocks/>
            </p:cNvSpPr>
            <p:nvPr userDrawn="1"/>
          </p:nvSpPr>
          <p:spPr bwMode="auto">
            <a:xfrm>
              <a:off x="608" y="4131"/>
              <a:ext cx="1" cy="1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0"/>
                </a:cxn>
                <a:cxn ang="0">
                  <a:pos x="2" y="8"/>
                </a:cxn>
              </a:cxnLst>
              <a:rect l="0" t="0" r="r" b="b"/>
              <a:pathLst>
                <a:path w="2" h="8">
                  <a:moveTo>
                    <a:pt x="2" y="8"/>
                  </a:moveTo>
                  <a:lnTo>
                    <a:pt x="0" y="0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03" name="Freeform 187"/>
            <p:cNvSpPr>
              <a:spLocks/>
            </p:cNvSpPr>
            <p:nvPr userDrawn="1"/>
          </p:nvSpPr>
          <p:spPr bwMode="auto">
            <a:xfrm>
              <a:off x="549" y="4129"/>
              <a:ext cx="18" cy="10"/>
            </a:xfrm>
            <a:custGeom>
              <a:avLst/>
              <a:gdLst/>
              <a:ahLst/>
              <a:cxnLst>
                <a:cxn ang="0">
                  <a:pos x="123" y="73"/>
                </a:cxn>
                <a:cxn ang="0">
                  <a:pos x="79" y="50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84" y="42"/>
                </a:cxn>
                <a:cxn ang="0">
                  <a:pos x="128" y="65"/>
                </a:cxn>
                <a:cxn ang="0">
                  <a:pos x="123" y="73"/>
                </a:cxn>
              </a:cxnLst>
              <a:rect l="0" t="0" r="r" b="b"/>
              <a:pathLst>
                <a:path w="128" h="73">
                  <a:moveTo>
                    <a:pt x="123" y="73"/>
                  </a:moveTo>
                  <a:lnTo>
                    <a:pt x="79" y="50"/>
                  </a:lnTo>
                  <a:lnTo>
                    <a:pt x="0" y="8"/>
                  </a:lnTo>
                  <a:lnTo>
                    <a:pt x="4" y="0"/>
                  </a:lnTo>
                  <a:lnTo>
                    <a:pt x="84" y="42"/>
                  </a:lnTo>
                  <a:lnTo>
                    <a:pt x="128" y="65"/>
                  </a:lnTo>
                  <a:lnTo>
                    <a:pt x="123" y="73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04" name="Freeform 188"/>
            <p:cNvSpPr>
              <a:spLocks/>
            </p:cNvSpPr>
            <p:nvPr userDrawn="1"/>
          </p:nvSpPr>
          <p:spPr bwMode="auto">
            <a:xfrm>
              <a:off x="567" y="4138"/>
              <a:ext cx="1" cy="1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1" y="8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" y="0"/>
                </a:cxn>
                <a:cxn ang="0">
                  <a:pos x="4" y="8"/>
                </a:cxn>
              </a:cxnLst>
              <a:rect l="0" t="0" r="r" b="b"/>
              <a:pathLst>
                <a:path w="5" h="8">
                  <a:moveTo>
                    <a:pt x="4" y="8"/>
                  </a:moveTo>
                  <a:lnTo>
                    <a:pt x="1" y="8"/>
                  </a:lnTo>
                  <a:lnTo>
                    <a:pt x="0" y="8"/>
                  </a:lnTo>
                  <a:lnTo>
                    <a:pt x="5" y="0"/>
                  </a:lnTo>
                  <a:lnTo>
                    <a:pt x="1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05" name="Freeform 189"/>
            <p:cNvSpPr>
              <a:spLocks/>
            </p:cNvSpPr>
            <p:nvPr userDrawn="1"/>
          </p:nvSpPr>
          <p:spPr bwMode="auto">
            <a:xfrm>
              <a:off x="534" y="4120"/>
              <a:ext cx="16" cy="10"/>
            </a:xfrm>
            <a:custGeom>
              <a:avLst/>
              <a:gdLst/>
              <a:ahLst/>
              <a:cxnLst>
                <a:cxn ang="0">
                  <a:pos x="105" y="71"/>
                </a:cxn>
                <a:cxn ang="0">
                  <a:pos x="71" y="52"/>
                </a:cxn>
                <a:cxn ang="0">
                  <a:pos x="37" y="30"/>
                </a:cxn>
                <a:cxn ang="0">
                  <a:pos x="0" y="7"/>
                </a:cxn>
                <a:cxn ang="0">
                  <a:pos x="5" y="0"/>
                </a:cxn>
                <a:cxn ang="0">
                  <a:pos x="43" y="23"/>
                </a:cxn>
                <a:cxn ang="0">
                  <a:pos x="77" y="45"/>
                </a:cxn>
                <a:cxn ang="0">
                  <a:pos x="110" y="64"/>
                </a:cxn>
                <a:cxn ang="0">
                  <a:pos x="105" y="71"/>
                </a:cxn>
              </a:cxnLst>
              <a:rect l="0" t="0" r="r" b="b"/>
              <a:pathLst>
                <a:path w="110" h="71">
                  <a:moveTo>
                    <a:pt x="105" y="71"/>
                  </a:moveTo>
                  <a:lnTo>
                    <a:pt x="71" y="52"/>
                  </a:lnTo>
                  <a:lnTo>
                    <a:pt x="37" y="30"/>
                  </a:lnTo>
                  <a:lnTo>
                    <a:pt x="0" y="7"/>
                  </a:lnTo>
                  <a:lnTo>
                    <a:pt x="5" y="0"/>
                  </a:lnTo>
                  <a:lnTo>
                    <a:pt x="43" y="23"/>
                  </a:lnTo>
                  <a:lnTo>
                    <a:pt x="77" y="45"/>
                  </a:lnTo>
                  <a:lnTo>
                    <a:pt x="110" y="64"/>
                  </a:lnTo>
                  <a:lnTo>
                    <a:pt x="105" y="7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06" name="Freeform 190"/>
            <p:cNvSpPr>
              <a:spLocks/>
            </p:cNvSpPr>
            <p:nvPr userDrawn="1"/>
          </p:nvSpPr>
          <p:spPr bwMode="auto">
            <a:xfrm>
              <a:off x="549" y="4129"/>
              <a:ext cx="1" cy="1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7"/>
                </a:cxn>
                <a:cxn ang="0">
                  <a:pos x="5" y="0"/>
                </a:cxn>
                <a:cxn ang="0">
                  <a:pos x="1" y="8"/>
                </a:cxn>
              </a:cxnLst>
              <a:rect l="0" t="0" r="r" b="b"/>
              <a:pathLst>
                <a:path w="5" h="8">
                  <a:moveTo>
                    <a:pt x="1" y="8"/>
                  </a:moveTo>
                  <a:lnTo>
                    <a:pt x="0" y="7"/>
                  </a:lnTo>
                  <a:lnTo>
                    <a:pt x="5" y="0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07" name="Freeform 191"/>
            <p:cNvSpPr>
              <a:spLocks/>
            </p:cNvSpPr>
            <p:nvPr userDrawn="1"/>
          </p:nvSpPr>
          <p:spPr bwMode="auto">
            <a:xfrm>
              <a:off x="533" y="4120"/>
              <a:ext cx="2" cy="1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0" y="2"/>
                </a:cxn>
                <a:cxn ang="0">
                  <a:pos x="12" y="0"/>
                </a:cxn>
                <a:cxn ang="0">
                  <a:pos x="13" y="9"/>
                </a:cxn>
                <a:cxn ang="0">
                  <a:pos x="14" y="1"/>
                </a:cxn>
                <a:cxn ang="0">
                  <a:pos x="9" y="8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13" y="9"/>
                  </a:lnTo>
                  <a:lnTo>
                    <a:pt x="14" y="1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08" name="Freeform 192"/>
            <p:cNvSpPr>
              <a:spLocks/>
            </p:cNvSpPr>
            <p:nvPr userDrawn="1"/>
          </p:nvSpPr>
          <p:spPr bwMode="auto">
            <a:xfrm>
              <a:off x="269" y="3765"/>
              <a:ext cx="219" cy="380"/>
            </a:xfrm>
            <a:custGeom>
              <a:avLst/>
              <a:gdLst/>
              <a:ahLst/>
              <a:cxnLst>
                <a:cxn ang="0">
                  <a:pos x="1411" y="2655"/>
                </a:cxn>
                <a:cxn ang="0">
                  <a:pos x="1254" y="2637"/>
                </a:cxn>
                <a:cxn ang="0">
                  <a:pos x="1104" y="2607"/>
                </a:cxn>
                <a:cxn ang="0">
                  <a:pos x="963" y="2566"/>
                </a:cxn>
                <a:cxn ang="0">
                  <a:pos x="828" y="2514"/>
                </a:cxn>
                <a:cxn ang="0">
                  <a:pos x="701" y="2449"/>
                </a:cxn>
                <a:cxn ang="0">
                  <a:pos x="582" y="2374"/>
                </a:cxn>
                <a:cxn ang="0">
                  <a:pos x="471" y="2287"/>
                </a:cxn>
                <a:cxn ang="0">
                  <a:pos x="364" y="2187"/>
                </a:cxn>
                <a:cxn ang="0">
                  <a:pos x="293" y="2106"/>
                </a:cxn>
                <a:cxn ang="0">
                  <a:pos x="239" y="2035"/>
                </a:cxn>
                <a:cxn ang="0">
                  <a:pos x="173" y="1931"/>
                </a:cxn>
                <a:cxn ang="0">
                  <a:pos x="111" y="1807"/>
                </a:cxn>
                <a:cxn ang="0">
                  <a:pos x="62" y="1675"/>
                </a:cxn>
                <a:cxn ang="0">
                  <a:pos x="27" y="1535"/>
                </a:cxn>
                <a:cxn ang="0">
                  <a:pos x="7" y="1389"/>
                </a:cxn>
                <a:cxn ang="0">
                  <a:pos x="0" y="1235"/>
                </a:cxn>
                <a:cxn ang="0">
                  <a:pos x="7" y="1079"/>
                </a:cxn>
                <a:cxn ang="0">
                  <a:pos x="25" y="949"/>
                </a:cxn>
                <a:cxn ang="0">
                  <a:pos x="44" y="859"/>
                </a:cxn>
                <a:cxn ang="0">
                  <a:pos x="75" y="754"/>
                </a:cxn>
                <a:cxn ang="0">
                  <a:pos x="128" y="621"/>
                </a:cxn>
                <a:cxn ang="0">
                  <a:pos x="196" y="493"/>
                </a:cxn>
                <a:cxn ang="0">
                  <a:pos x="256" y="403"/>
                </a:cxn>
                <a:cxn ang="0">
                  <a:pos x="347" y="287"/>
                </a:cxn>
                <a:cxn ang="0">
                  <a:pos x="454" y="178"/>
                </a:cxn>
                <a:cxn ang="0">
                  <a:pos x="509" y="129"/>
                </a:cxn>
                <a:cxn ang="0">
                  <a:pos x="623" y="40"/>
                </a:cxn>
                <a:cxn ang="0">
                  <a:pos x="714" y="23"/>
                </a:cxn>
                <a:cxn ang="0">
                  <a:pos x="778" y="80"/>
                </a:cxn>
                <a:cxn ang="0">
                  <a:pos x="832" y="157"/>
                </a:cxn>
                <a:cxn ang="0">
                  <a:pos x="746" y="242"/>
                </a:cxn>
                <a:cxn ang="0">
                  <a:pos x="670" y="334"/>
                </a:cxn>
                <a:cxn ang="0">
                  <a:pos x="619" y="409"/>
                </a:cxn>
                <a:cxn ang="0">
                  <a:pos x="560" y="512"/>
                </a:cxn>
                <a:cxn ang="0">
                  <a:pos x="512" y="623"/>
                </a:cxn>
                <a:cxn ang="0">
                  <a:pos x="474" y="739"/>
                </a:cxn>
                <a:cxn ang="0">
                  <a:pos x="446" y="862"/>
                </a:cxn>
                <a:cxn ang="0">
                  <a:pos x="429" y="992"/>
                </a:cxn>
                <a:cxn ang="0">
                  <a:pos x="421" y="1128"/>
                </a:cxn>
                <a:cxn ang="0">
                  <a:pos x="423" y="1269"/>
                </a:cxn>
                <a:cxn ang="0">
                  <a:pos x="437" y="1406"/>
                </a:cxn>
                <a:cxn ang="0">
                  <a:pos x="460" y="1537"/>
                </a:cxn>
                <a:cxn ang="0">
                  <a:pos x="486" y="1632"/>
                </a:cxn>
                <a:cxn ang="0">
                  <a:pos x="528" y="1752"/>
                </a:cxn>
                <a:cxn ang="0">
                  <a:pos x="583" y="1866"/>
                </a:cxn>
                <a:cxn ang="0">
                  <a:pos x="646" y="1975"/>
                </a:cxn>
                <a:cxn ang="0">
                  <a:pos x="701" y="2052"/>
                </a:cxn>
                <a:cxn ang="0">
                  <a:pos x="791" y="2158"/>
                </a:cxn>
                <a:cxn ang="0">
                  <a:pos x="847" y="2215"/>
                </a:cxn>
                <a:cxn ang="0">
                  <a:pos x="965" y="2314"/>
                </a:cxn>
                <a:cxn ang="0">
                  <a:pos x="1091" y="2393"/>
                </a:cxn>
                <a:cxn ang="0">
                  <a:pos x="1211" y="2444"/>
                </a:cxn>
                <a:cxn ang="0">
                  <a:pos x="1298" y="2497"/>
                </a:cxn>
                <a:cxn ang="0">
                  <a:pos x="1361" y="2557"/>
                </a:cxn>
                <a:cxn ang="0">
                  <a:pos x="1414" y="2594"/>
                </a:cxn>
                <a:cxn ang="0">
                  <a:pos x="1533" y="2662"/>
                </a:cxn>
              </a:cxnLst>
              <a:rect l="0" t="0" r="r" b="b"/>
              <a:pathLst>
                <a:path w="1533" h="2662">
                  <a:moveTo>
                    <a:pt x="1533" y="2662"/>
                  </a:moveTo>
                  <a:lnTo>
                    <a:pt x="1491" y="2661"/>
                  </a:lnTo>
                  <a:lnTo>
                    <a:pt x="1451" y="2659"/>
                  </a:lnTo>
                  <a:lnTo>
                    <a:pt x="1411" y="2655"/>
                  </a:lnTo>
                  <a:lnTo>
                    <a:pt x="1370" y="2652"/>
                  </a:lnTo>
                  <a:lnTo>
                    <a:pt x="1332" y="2647"/>
                  </a:lnTo>
                  <a:lnTo>
                    <a:pt x="1292" y="2643"/>
                  </a:lnTo>
                  <a:lnTo>
                    <a:pt x="1254" y="2637"/>
                  </a:lnTo>
                  <a:lnTo>
                    <a:pt x="1215" y="2630"/>
                  </a:lnTo>
                  <a:lnTo>
                    <a:pt x="1178" y="2623"/>
                  </a:lnTo>
                  <a:lnTo>
                    <a:pt x="1140" y="2615"/>
                  </a:lnTo>
                  <a:lnTo>
                    <a:pt x="1104" y="2607"/>
                  </a:lnTo>
                  <a:lnTo>
                    <a:pt x="1068" y="2598"/>
                  </a:lnTo>
                  <a:lnTo>
                    <a:pt x="1032" y="2588"/>
                  </a:lnTo>
                  <a:lnTo>
                    <a:pt x="997" y="2578"/>
                  </a:lnTo>
                  <a:lnTo>
                    <a:pt x="963" y="2566"/>
                  </a:lnTo>
                  <a:lnTo>
                    <a:pt x="928" y="2554"/>
                  </a:lnTo>
                  <a:lnTo>
                    <a:pt x="894" y="2541"/>
                  </a:lnTo>
                  <a:lnTo>
                    <a:pt x="861" y="2527"/>
                  </a:lnTo>
                  <a:lnTo>
                    <a:pt x="828" y="2514"/>
                  </a:lnTo>
                  <a:lnTo>
                    <a:pt x="795" y="2498"/>
                  </a:lnTo>
                  <a:lnTo>
                    <a:pt x="764" y="2483"/>
                  </a:lnTo>
                  <a:lnTo>
                    <a:pt x="732" y="2466"/>
                  </a:lnTo>
                  <a:lnTo>
                    <a:pt x="701" y="2449"/>
                  </a:lnTo>
                  <a:lnTo>
                    <a:pt x="671" y="2432"/>
                  </a:lnTo>
                  <a:lnTo>
                    <a:pt x="640" y="2412"/>
                  </a:lnTo>
                  <a:lnTo>
                    <a:pt x="611" y="2394"/>
                  </a:lnTo>
                  <a:lnTo>
                    <a:pt x="582" y="2374"/>
                  </a:lnTo>
                  <a:lnTo>
                    <a:pt x="553" y="2353"/>
                  </a:lnTo>
                  <a:lnTo>
                    <a:pt x="525" y="2331"/>
                  </a:lnTo>
                  <a:lnTo>
                    <a:pt x="498" y="2310"/>
                  </a:lnTo>
                  <a:lnTo>
                    <a:pt x="471" y="2287"/>
                  </a:lnTo>
                  <a:lnTo>
                    <a:pt x="443" y="2263"/>
                  </a:lnTo>
                  <a:lnTo>
                    <a:pt x="416" y="2238"/>
                  </a:lnTo>
                  <a:lnTo>
                    <a:pt x="390" y="2213"/>
                  </a:lnTo>
                  <a:lnTo>
                    <a:pt x="364" y="2187"/>
                  </a:lnTo>
                  <a:lnTo>
                    <a:pt x="339" y="2160"/>
                  </a:lnTo>
                  <a:lnTo>
                    <a:pt x="327" y="2147"/>
                  </a:lnTo>
                  <a:lnTo>
                    <a:pt x="316" y="2133"/>
                  </a:lnTo>
                  <a:lnTo>
                    <a:pt x="293" y="2106"/>
                  </a:lnTo>
                  <a:lnTo>
                    <a:pt x="282" y="2092"/>
                  </a:lnTo>
                  <a:lnTo>
                    <a:pt x="270" y="2077"/>
                  </a:lnTo>
                  <a:lnTo>
                    <a:pt x="249" y="2050"/>
                  </a:lnTo>
                  <a:lnTo>
                    <a:pt x="239" y="2035"/>
                  </a:lnTo>
                  <a:lnTo>
                    <a:pt x="228" y="2020"/>
                  </a:lnTo>
                  <a:lnTo>
                    <a:pt x="209" y="1992"/>
                  </a:lnTo>
                  <a:lnTo>
                    <a:pt x="191" y="1962"/>
                  </a:lnTo>
                  <a:lnTo>
                    <a:pt x="173" y="1931"/>
                  </a:lnTo>
                  <a:lnTo>
                    <a:pt x="156" y="1901"/>
                  </a:lnTo>
                  <a:lnTo>
                    <a:pt x="140" y="1870"/>
                  </a:lnTo>
                  <a:lnTo>
                    <a:pt x="126" y="1839"/>
                  </a:lnTo>
                  <a:lnTo>
                    <a:pt x="111" y="1807"/>
                  </a:lnTo>
                  <a:lnTo>
                    <a:pt x="97" y="1774"/>
                  </a:lnTo>
                  <a:lnTo>
                    <a:pt x="85" y="1741"/>
                  </a:lnTo>
                  <a:lnTo>
                    <a:pt x="73" y="1708"/>
                  </a:lnTo>
                  <a:lnTo>
                    <a:pt x="62" y="1675"/>
                  </a:lnTo>
                  <a:lnTo>
                    <a:pt x="52" y="1641"/>
                  </a:lnTo>
                  <a:lnTo>
                    <a:pt x="43" y="1605"/>
                  </a:lnTo>
                  <a:lnTo>
                    <a:pt x="35" y="1570"/>
                  </a:lnTo>
                  <a:lnTo>
                    <a:pt x="27" y="1535"/>
                  </a:lnTo>
                  <a:lnTo>
                    <a:pt x="21" y="1499"/>
                  </a:lnTo>
                  <a:lnTo>
                    <a:pt x="16" y="1463"/>
                  </a:lnTo>
                  <a:lnTo>
                    <a:pt x="10" y="1425"/>
                  </a:lnTo>
                  <a:lnTo>
                    <a:pt x="7" y="1389"/>
                  </a:lnTo>
                  <a:lnTo>
                    <a:pt x="3" y="1351"/>
                  </a:lnTo>
                  <a:lnTo>
                    <a:pt x="1" y="1312"/>
                  </a:lnTo>
                  <a:lnTo>
                    <a:pt x="0" y="1274"/>
                  </a:lnTo>
                  <a:lnTo>
                    <a:pt x="0" y="1235"/>
                  </a:lnTo>
                  <a:lnTo>
                    <a:pt x="0" y="1195"/>
                  </a:lnTo>
                  <a:lnTo>
                    <a:pt x="1" y="1156"/>
                  </a:lnTo>
                  <a:lnTo>
                    <a:pt x="3" y="1117"/>
                  </a:lnTo>
                  <a:lnTo>
                    <a:pt x="7" y="1079"/>
                  </a:lnTo>
                  <a:lnTo>
                    <a:pt x="11" y="1041"/>
                  </a:lnTo>
                  <a:lnTo>
                    <a:pt x="16" y="1005"/>
                  </a:lnTo>
                  <a:lnTo>
                    <a:pt x="21" y="967"/>
                  </a:lnTo>
                  <a:lnTo>
                    <a:pt x="25" y="949"/>
                  </a:lnTo>
                  <a:lnTo>
                    <a:pt x="28" y="931"/>
                  </a:lnTo>
                  <a:lnTo>
                    <a:pt x="36" y="894"/>
                  </a:lnTo>
                  <a:lnTo>
                    <a:pt x="40" y="877"/>
                  </a:lnTo>
                  <a:lnTo>
                    <a:pt x="44" y="859"/>
                  </a:lnTo>
                  <a:lnTo>
                    <a:pt x="49" y="841"/>
                  </a:lnTo>
                  <a:lnTo>
                    <a:pt x="53" y="823"/>
                  </a:lnTo>
                  <a:lnTo>
                    <a:pt x="63" y="788"/>
                  </a:lnTo>
                  <a:lnTo>
                    <a:pt x="75" y="754"/>
                  </a:lnTo>
                  <a:lnTo>
                    <a:pt x="87" y="720"/>
                  </a:lnTo>
                  <a:lnTo>
                    <a:pt x="99" y="687"/>
                  </a:lnTo>
                  <a:lnTo>
                    <a:pt x="113" y="654"/>
                  </a:lnTo>
                  <a:lnTo>
                    <a:pt x="128" y="621"/>
                  </a:lnTo>
                  <a:lnTo>
                    <a:pt x="144" y="589"/>
                  </a:lnTo>
                  <a:lnTo>
                    <a:pt x="159" y="556"/>
                  </a:lnTo>
                  <a:lnTo>
                    <a:pt x="178" y="525"/>
                  </a:lnTo>
                  <a:lnTo>
                    <a:pt x="196" y="493"/>
                  </a:lnTo>
                  <a:lnTo>
                    <a:pt x="215" y="463"/>
                  </a:lnTo>
                  <a:lnTo>
                    <a:pt x="224" y="447"/>
                  </a:lnTo>
                  <a:lnTo>
                    <a:pt x="234" y="432"/>
                  </a:lnTo>
                  <a:lnTo>
                    <a:pt x="256" y="403"/>
                  </a:lnTo>
                  <a:lnTo>
                    <a:pt x="277" y="373"/>
                  </a:lnTo>
                  <a:lnTo>
                    <a:pt x="300" y="344"/>
                  </a:lnTo>
                  <a:lnTo>
                    <a:pt x="324" y="315"/>
                  </a:lnTo>
                  <a:lnTo>
                    <a:pt x="347" y="287"/>
                  </a:lnTo>
                  <a:lnTo>
                    <a:pt x="372" y="259"/>
                  </a:lnTo>
                  <a:lnTo>
                    <a:pt x="399" y="232"/>
                  </a:lnTo>
                  <a:lnTo>
                    <a:pt x="425" y="204"/>
                  </a:lnTo>
                  <a:lnTo>
                    <a:pt x="454" y="178"/>
                  </a:lnTo>
                  <a:lnTo>
                    <a:pt x="467" y="166"/>
                  </a:lnTo>
                  <a:lnTo>
                    <a:pt x="481" y="153"/>
                  </a:lnTo>
                  <a:lnTo>
                    <a:pt x="494" y="142"/>
                  </a:lnTo>
                  <a:lnTo>
                    <a:pt x="509" y="129"/>
                  </a:lnTo>
                  <a:lnTo>
                    <a:pt x="537" y="106"/>
                  </a:lnTo>
                  <a:lnTo>
                    <a:pt x="566" y="84"/>
                  </a:lnTo>
                  <a:lnTo>
                    <a:pt x="594" y="62"/>
                  </a:lnTo>
                  <a:lnTo>
                    <a:pt x="623" y="40"/>
                  </a:lnTo>
                  <a:lnTo>
                    <a:pt x="653" y="20"/>
                  </a:lnTo>
                  <a:lnTo>
                    <a:pt x="683" y="0"/>
                  </a:lnTo>
                  <a:lnTo>
                    <a:pt x="692" y="7"/>
                  </a:lnTo>
                  <a:lnTo>
                    <a:pt x="714" y="23"/>
                  </a:lnTo>
                  <a:lnTo>
                    <a:pt x="741" y="44"/>
                  </a:lnTo>
                  <a:lnTo>
                    <a:pt x="755" y="56"/>
                  </a:lnTo>
                  <a:lnTo>
                    <a:pt x="767" y="68"/>
                  </a:lnTo>
                  <a:lnTo>
                    <a:pt x="778" y="80"/>
                  </a:lnTo>
                  <a:lnTo>
                    <a:pt x="790" y="94"/>
                  </a:lnTo>
                  <a:lnTo>
                    <a:pt x="810" y="124"/>
                  </a:lnTo>
                  <a:lnTo>
                    <a:pt x="825" y="146"/>
                  </a:lnTo>
                  <a:lnTo>
                    <a:pt x="832" y="157"/>
                  </a:lnTo>
                  <a:lnTo>
                    <a:pt x="809" y="176"/>
                  </a:lnTo>
                  <a:lnTo>
                    <a:pt x="787" y="198"/>
                  </a:lnTo>
                  <a:lnTo>
                    <a:pt x="766" y="219"/>
                  </a:lnTo>
                  <a:lnTo>
                    <a:pt x="746" y="242"/>
                  </a:lnTo>
                  <a:lnTo>
                    <a:pt x="725" y="264"/>
                  </a:lnTo>
                  <a:lnTo>
                    <a:pt x="706" y="288"/>
                  </a:lnTo>
                  <a:lnTo>
                    <a:pt x="688" y="310"/>
                  </a:lnTo>
                  <a:lnTo>
                    <a:pt x="670" y="334"/>
                  </a:lnTo>
                  <a:lnTo>
                    <a:pt x="652" y="358"/>
                  </a:lnTo>
                  <a:lnTo>
                    <a:pt x="635" y="383"/>
                  </a:lnTo>
                  <a:lnTo>
                    <a:pt x="627" y="396"/>
                  </a:lnTo>
                  <a:lnTo>
                    <a:pt x="619" y="409"/>
                  </a:lnTo>
                  <a:lnTo>
                    <a:pt x="603" y="434"/>
                  </a:lnTo>
                  <a:lnTo>
                    <a:pt x="588" y="460"/>
                  </a:lnTo>
                  <a:lnTo>
                    <a:pt x="574" y="486"/>
                  </a:lnTo>
                  <a:lnTo>
                    <a:pt x="560" y="512"/>
                  </a:lnTo>
                  <a:lnTo>
                    <a:pt x="548" y="540"/>
                  </a:lnTo>
                  <a:lnTo>
                    <a:pt x="535" y="567"/>
                  </a:lnTo>
                  <a:lnTo>
                    <a:pt x="524" y="594"/>
                  </a:lnTo>
                  <a:lnTo>
                    <a:pt x="512" y="623"/>
                  </a:lnTo>
                  <a:lnTo>
                    <a:pt x="501" y="651"/>
                  </a:lnTo>
                  <a:lnTo>
                    <a:pt x="492" y="681"/>
                  </a:lnTo>
                  <a:lnTo>
                    <a:pt x="483" y="709"/>
                  </a:lnTo>
                  <a:lnTo>
                    <a:pt x="474" y="739"/>
                  </a:lnTo>
                  <a:lnTo>
                    <a:pt x="466" y="770"/>
                  </a:lnTo>
                  <a:lnTo>
                    <a:pt x="459" y="801"/>
                  </a:lnTo>
                  <a:lnTo>
                    <a:pt x="453" y="831"/>
                  </a:lnTo>
                  <a:lnTo>
                    <a:pt x="446" y="862"/>
                  </a:lnTo>
                  <a:lnTo>
                    <a:pt x="441" y="894"/>
                  </a:lnTo>
                  <a:lnTo>
                    <a:pt x="436" y="926"/>
                  </a:lnTo>
                  <a:lnTo>
                    <a:pt x="432" y="959"/>
                  </a:lnTo>
                  <a:lnTo>
                    <a:pt x="429" y="992"/>
                  </a:lnTo>
                  <a:lnTo>
                    <a:pt x="425" y="1025"/>
                  </a:lnTo>
                  <a:lnTo>
                    <a:pt x="423" y="1059"/>
                  </a:lnTo>
                  <a:lnTo>
                    <a:pt x="422" y="1094"/>
                  </a:lnTo>
                  <a:lnTo>
                    <a:pt x="421" y="1128"/>
                  </a:lnTo>
                  <a:lnTo>
                    <a:pt x="421" y="1163"/>
                  </a:lnTo>
                  <a:lnTo>
                    <a:pt x="421" y="1198"/>
                  </a:lnTo>
                  <a:lnTo>
                    <a:pt x="422" y="1234"/>
                  </a:lnTo>
                  <a:lnTo>
                    <a:pt x="423" y="1269"/>
                  </a:lnTo>
                  <a:lnTo>
                    <a:pt x="425" y="1304"/>
                  </a:lnTo>
                  <a:lnTo>
                    <a:pt x="429" y="1339"/>
                  </a:lnTo>
                  <a:lnTo>
                    <a:pt x="432" y="1373"/>
                  </a:lnTo>
                  <a:lnTo>
                    <a:pt x="437" y="1406"/>
                  </a:lnTo>
                  <a:lnTo>
                    <a:pt x="442" y="1440"/>
                  </a:lnTo>
                  <a:lnTo>
                    <a:pt x="448" y="1472"/>
                  </a:lnTo>
                  <a:lnTo>
                    <a:pt x="454" y="1505"/>
                  </a:lnTo>
                  <a:lnTo>
                    <a:pt x="460" y="1537"/>
                  </a:lnTo>
                  <a:lnTo>
                    <a:pt x="468" y="1569"/>
                  </a:lnTo>
                  <a:lnTo>
                    <a:pt x="473" y="1585"/>
                  </a:lnTo>
                  <a:lnTo>
                    <a:pt x="477" y="1601"/>
                  </a:lnTo>
                  <a:lnTo>
                    <a:pt x="486" y="1632"/>
                  </a:lnTo>
                  <a:lnTo>
                    <a:pt x="496" y="1662"/>
                  </a:lnTo>
                  <a:lnTo>
                    <a:pt x="506" y="1692"/>
                  </a:lnTo>
                  <a:lnTo>
                    <a:pt x="517" y="1723"/>
                  </a:lnTo>
                  <a:lnTo>
                    <a:pt x="528" y="1752"/>
                  </a:lnTo>
                  <a:lnTo>
                    <a:pt x="541" y="1781"/>
                  </a:lnTo>
                  <a:lnTo>
                    <a:pt x="554" y="1811"/>
                  </a:lnTo>
                  <a:lnTo>
                    <a:pt x="568" y="1839"/>
                  </a:lnTo>
                  <a:lnTo>
                    <a:pt x="583" y="1866"/>
                  </a:lnTo>
                  <a:lnTo>
                    <a:pt x="597" y="1894"/>
                  </a:lnTo>
                  <a:lnTo>
                    <a:pt x="613" y="1921"/>
                  </a:lnTo>
                  <a:lnTo>
                    <a:pt x="629" y="1948"/>
                  </a:lnTo>
                  <a:lnTo>
                    <a:pt x="646" y="1975"/>
                  </a:lnTo>
                  <a:lnTo>
                    <a:pt x="655" y="1988"/>
                  </a:lnTo>
                  <a:lnTo>
                    <a:pt x="664" y="2001"/>
                  </a:lnTo>
                  <a:lnTo>
                    <a:pt x="682" y="2027"/>
                  </a:lnTo>
                  <a:lnTo>
                    <a:pt x="701" y="2052"/>
                  </a:lnTo>
                  <a:lnTo>
                    <a:pt x="721" y="2077"/>
                  </a:lnTo>
                  <a:lnTo>
                    <a:pt x="741" y="2102"/>
                  </a:lnTo>
                  <a:lnTo>
                    <a:pt x="763" y="2127"/>
                  </a:lnTo>
                  <a:lnTo>
                    <a:pt x="791" y="2158"/>
                  </a:lnTo>
                  <a:lnTo>
                    <a:pt x="804" y="2173"/>
                  </a:lnTo>
                  <a:lnTo>
                    <a:pt x="819" y="2187"/>
                  </a:lnTo>
                  <a:lnTo>
                    <a:pt x="833" y="2201"/>
                  </a:lnTo>
                  <a:lnTo>
                    <a:pt x="847" y="2215"/>
                  </a:lnTo>
                  <a:lnTo>
                    <a:pt x="876" y="2241"/>
                  </a:lnTo>
                  <a:lnTo>
                    <a:pt x="905" y="2268"/>
                  </a:lnTo>
                  <a:lnTo>
                    <a:pt x="935" y="2292"/>
                  </a:lnTo>
                  <a:lnTo>
                    <a:pt x="965" y="2314"/>
                  </a:lnTo>
                  <a:lnTo>
                    <a:pt x="996" y="2336"/>
                  </a:lnTo>
                  <a:lnTo>
                    <a:pt x="1026" y="2355"/>
                  </a:lnTo>
                  <a:lnTo>
                    <a:pt x="1059" y="2375"/>
                  </a:lnTo>
                  <a:lnTo>
                    <a:pt x="1091" y="2393"/>
                  </a:lnTo>
                  <a:lnTo>
                    <a:pt x="1125" y="2409"/>
                  </a:lnTo>
                  <a:lnTo>
                    <a:pt x="1159" y="2424"/>
                  </a:lnTo>
                  <a:lnTo>
                    <a:pt x="1193" y="2439"/>
                  </a:lnTo>
                  <a:lnTo>
                    <a:pt x="1211" y="2444"/>
                  </a:lnTo>
                  <a:lnTo>
                    <a:pt x="1229" y="2451"/>
                  </a:lnTo>
                  <a:lnTo>
                    <a:pt x="1265" y="2463"/>
                  </a:lnTo>
                  <a:lnTo>
                    <a:pt x="1274" y="2473"/>
                  </a:lnTo>
                  <a:lnTo>
                    <a:pt x="1298" y="2497"/>
                  </a:lnTo>
                  <a:lnTo>
                    <a:pt x="1312" y="2513"/>
                  </a:lnTo>
                  <a:lnTo>
                    <a:pt x="1329" y="2527"/>
                  </a:lnTo>
                  <a:lnTo>
                    <a:pt x="1345" y="2543"/>
                  </a:lnTo>
                  <a:lnTo>
                    <a:pt x="1361" y="2557"/>
                  </a:lnTo>
                  <a:lnTo>
                    <a:pt x="1374" y="2566"/>
                  </a:lnTo>
                  <a:lnTo>
                    <a:pt x="1386" y="2575"/>
                  </a:lnTo>
                  <a:lnTo>
                    <a:pt x="1400" y="2584"/>
                  </a:lnTo>
                  <a:lnTo>
                    <a:pt x="1414" y="2594"/>
                  </a:lnTo>
                  <a:lnTo>
                    <a:pt x="1443" y="2612"/>
                  </a:lnTo>
                  <a:lnTo>
                    <a:pt x="1470" y="2628"/>
                  </a:lnTo>
                  <a:lnTo>
                    <a:pt x="1515" y="2652"/>
                  </a:lnTo>
                  <a:lnTo>
                    <a:pt x="1533" y="2662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09" name="Freeform 193"/>
            <p:cNvSpPr>
              <a:spLocks/>
            </p:cNvSpPr>
            <p:nvPr userDrawn="1"/>
          </p:nvSpPr>
          <p:spPr bwMode="auto">
            <a:xfrm>
              <a:off x="332" y="4088"/>
              <a:ext cx="156" cy="58"/>
            </a:xfrm>
            <a:custGeom>
              <a:avLst/>
              <a:gdLst/>
              <a:ahLst/>
              <a:cxnLst>
                <a:cxn ang="0">
                  <a:pos x="1093" y="407"/>
                </a:cxn>
                <a:cxn ang="0">
                  <a:pos x="1011" y="403"/>
                </a:cxn>
                <a:cxn ang="0">
                  <a:pos x="971" y="400"/>
                </a:cxn>
                <a:cxn ang="0">
                  <a:pos x="930" y="396"/>
                </a:cxn>
                <a:cxn ang="0">
                  <a:pos x="851" y="387"/>
                </a:cxn>
                <a:cxn ang="0">
                  <a:pos x="774" y="375"/>
                </a:cxn>
                <a:cxn ang="0">
                  <a:pos x="699" y="360"/>
                </a:cxn>
                <a:cxn ang="0">
                  <a:pos x="626" y="343"/>
                </a:cxn>
                <a:cxn ang="0">
                  <a:pos x="555" y="322"/>
                </a:cxn>
                <a:cxn ang="0">
                  <a:pos x="521" y="311"/>
                </a:cxn>
                <a:cxn ang="0">
                  <a:pos x="485" y="298"/>
                </a:cxn>
                <a:cxn ang="0">
                  <a:pos x="419" y="272"/>
                </a:cxn>
                <a:cxn ang="0">
                  <a:pos x="353" y="242"/>
                </a:cxn>
                <a:cxn ang="0">
                  <a:pos x="290" y="210"/>
                </a:cxn>
                <a:cxn ang="0">
                  <a:pos x="228" y="175"/>
                </a:cxn>
                <a:cxn ang="0">
                  <a:pos x="168" y="138"/>
                </a:cxn>
                <a:cxn ang="0">
                  <a:pos x="110" y="96"/>
                </a:cxn>
                <a:cxn ang="0">
                  <a:pos x="54" y="53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0" y="46"/>
                </a:cxn>
                <a:cxn ang="0">
                  <a:pos x="115" y="90"/>
                </a:cxn>
                <a:cxn ang="0">
                  <a:pos x="173" y="131"/>
                </a:cxn>
                <a:cxn ang="0">
                  <a:pos x="233" y="168"/>
                </a:cxn>
                <a:cxn ang="0">
                  <a:pos x="294" y="203"/>
                </a:cxn>
                <a:cxn ang="0">
                  <a:pos x="358" y="234"/>
                </a:cxn>
                <a:cxn ang="0">
                  <a:pos x="423" y="264"/>
                </a:cxn>
                <a:cxn ang="0">
                  <a:pos x="489" y="290"/>
                </a:cxn>
                <a:cxn ang="0">
                  <a:pos x="524" y="303"/>
                </a:cxn>
                <a:cxn ang="0">
                  <a:pos x="558" y="314"/>
                </a:cxn>
                <a:cxn ang="0">
                  <a:pos x="629" y="335"/>
                </a:cxn>
                <a:cxn ang="0">
                  <a:pos x="702" y="352"/>
                </a:cxn>
                <a:cxn ang="0">
                  <a:pos x="776" y="367"/>
                </a:cxn>
                <a:cxn ang="0">
                  <a:pos x="853" y="379"/>
                </a:cxn>
                <a:cxn ang="0">
                  <a:pos x="930" y="388"/>
                </a:cxn>
                <a:cxn ang="0">
                  <a:pos x="971" y="392"/>
                </a:cxn>
                <a:cxn ang="0">
                  <a:pos x="1011" y="395"/>
                </a:cxn>
                <a:cxn ang="0">
                  <a:pos x="1093" y="399"/>
                </a:cxn>
                <a:cxn ang="0">
                  <a:pos x="1093" y="407"/>
                </a:cxn>
              </a:cxnLst>
              <a:rect l="0" t="0" r="r" b="b"/>
              <a:pathLst>
                <a:path w="1093" h="407">
                  <a:moveTo>
                    <a:pt x="1093" y="407"/>
                  </a:moveTo>
                  <a:lnTo>
                    <a:pt x="1011" y="403"/>
                  </a:lnTo>
                  <a:lnTo>
                    <a:pt x="971" y="400"/>
                  </a:lnTo>
                  <a:lnTo>
                    <a:pt x="930" y="396"/>
                  </a:lnTo>
                  <a:lnTo>
                    <a:pt x="851" y="387"/>
                  </a:lnTo>
                  <a:lnTo>
                    <a:pt x="774" y="375"/>
                  </a:lnTo>
                  <a:lnTo>
                    <a:pt x="699" y="360"/>
                  </a:lnTo>
                  <a:lnTo>
                    <a:pt x="626" y="343"/>
                  </a:lnTo>
                  <a:lnTo>
                    <a:pt x="555" y="322"/>
                  </a:lnTo>
                  <a:lnTo>
                    <a:pt x="521" y="311"/>
                  </a:lnTo>
                  <a:lnTo>
                    <a:pt x="485" y="298"/>
                  </a:lnTo>
                  <a:lnTo>
                    <a:pt x="419" y="272"/>
                  </a:lnTo>
                  <a:lnTo>
                    <a:pt x="353" y="242"/>
                  </a:lnTo>
                  <a:lnTo>
                    <a:pt x="290" y="210"/>
                  </a:lnTo>
                  <a:lnTo>
                    <a:pt x="228" y="175"/>
                  </a:lnTo>
                  <a:lnTo>
                    <a:pt x="168" y="138"/>
                  </a:lnTo>
                  <a:lnTo>
                    <a:pt x="110" y="96"/>
                  </a:lnTo>
                  <a:lnTo>
                    <a:pt x="54" y="53"/>
                  </a:lnTo>
                  <a:lnTo>
                    <a:pt x="0" y="6"/>
                  </a:lnTo>
                  <a:lnTo>
                    <a:pt x="6" y="0"/>
                  </a:lnTo>
                  <a:lnTo>
                    <a:pt x="60" y="46"/>
                  </a:lnTo>
                  <a:lnTo>
                    <a:pt x="115" y="90"/>
                  </a:lnTo>
                  <a:lnTo>
                    <a:pt x="173" y="131"/>
                  </a:lnTo>
                  <a:lnTo>
                    <a:pt x="233" y="168"/>
                  </a:lnTo>
                  <a:lnTo>
                    <a:pt x="294" y="203"/>
                  </a:lnTo>
                  <a:lnTo>
                    <a:pt x="358" y="234"/>
                  </a:lnTo>
                  <a:lnTo>
                    <a:pt x="423" y="264"/>
                  </a:lnTo>
                  <a:lnTo>
                    <a:pt x="489" y="290"/>
                  </a:lnTo>
                  <a:lnTo>
                    <a:pt x="524" y="303"/>
                  </a:lnTo>
                  <a:lnTo>
                    <a:pt x="558" y="314"/>
                  </a:lnTo>
                  <a:lnTo>
                    <a:pt x="629" y="335"/>
                  </a:lnTo>
                  <a:lnTo>
                    <a:pt x="702" y="352"/>
                  </a:lnTo>
                  <a:lnTo>
                    <a:pt x="776" y="367"/>
                  </a:lnTo>
                  <a:lnTo>
                    <a:pt x="853" y="379"/>
                  </a:lnTo>
                  <a:lnTo>
                    <a:pt x="930" y="388"/>
                  </a:lnTo>
                  <a:lnTo>
                    <a:pt x="971" y="392"/>
                  </a:lnTo>
                  <a:lnTo>
                    <a:pt x="1011" y="395"/>
                  </a:lnTo>
                  <a:lnTo>
                    <a:pt x="1093" y="399"/>
                  </a:lnTo>
                  <a:lnTo>
                    <a:pt x="1093" y="40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10" name="Freeform 194"/>
            <p:cNvSpPr>
              <a:spLocks/>
            </p:cNvSpPr>
            <p:nvPr userDrawn="1"/>
          </p:nvSpPr>
          <p:spPr bwMode="auto">
            <a:xfrm>
              <a:off x="268" y="3941"/>
              <a:ext cx="64" cy="147"/>
            </a:xfrm>
            <a:custGeom>
              <a:avLst/>
              <a:gdLst/>
              <a:ahLst/>
              <a:cxnLst>
                <a:cxn ang="0">
                  <a:pos x="445" y="1031"/>
                </a:cxn>
                <a:cxn ang="0">
                  <a:pos x="418" y="1006"/>
                </a:cxn>
                <a:cxn ang="0">
                  <a:pos x="391" y="981"/>
                </a:cxn>
                <a:cxn ang="0">
                  <a:pos x="341" y="929"/>
                </a:cxn>
                <a:cxn ang="0">
                  <a:pos x="295" y="874"/>
                </a:cxn>
                <a:cxn ang="0">
                  <a:pos x="250" y="818"/>
                </a:cxn>
                <a:cxn ang="0">
                  <a:pos x="211" y="760"/>
                </a:cxn>
                <a:cxn ang="0">
                  <a:pos x="175" y="699"/>
                </a:cxn>
                <a:cxn ang="0">
                  <a:pos x="141" y="637"/>
                </a:cxn>
                <a:cxn ang="0">
                  <a:pos x="111" y="574"/>
                </a:cxn>
                <a:cxn ang="0">
                  <a:pos x="85" y="508"/>
                </a:cxn>
                <a:cxn ang="0">
                  <a:pos x="63" y="442"/>
                </a:cxn>
                <a:cxn ang="0">
                  <a:pos x="43" y="371"/>
                </a:cxn>
                <a:cxn ang="0">
                  <a:pos x="28" y="301"/>
                </a:cxn>
                <a:cxn ang="0">
                  <a:pos x="16" y="229"/>
                </a:cxn>
                <a:cxn ang="0">
                  <a:pos x="7" y="154"/>
                </a:cxn>
                <a:cxn ang="0">
                  <a:pos x="2" y="77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9" y="77"/>
                </a:cxn>
                <a:cxn ang="0">
                  <a:pos x="15" y="154"/>
                </a:cxn>
                <a:cxn ang="0">
                  <a:pos x="24" y="227"/>
                </a:cxn>
                <a:cxn ang="0">
                  <a:pos x="35" y="299"/>
                </a:cxn>
                <a:cxn ang="0">
                  <a:pos x="51" y="369"/>
                </a:cxn>
                <a:cxn ang="0">
                  <a:pos x="71" y="439"/>
                </a:cxn>
                <a:cxn ang="0">
                  <a:pos x="93" y="505"/>
                </a:cxn>
                <a:cxn ang="0">
                  <a:pos x="119" y="570"/>
                </a:cxn>
                <a:cxn ang="0">
                  <a:pos x="149" y="633"/>
                </a:cxn>
                <a:cxn ang="0">
                  <a:pos x="181" y="694"/>
                </a:cxn>
                <a:cxn ang="0">
                  <a:pos x="218" y="754"/>
                </a:cxn>
                <a:cxn ang="0">
                  <a:pos x="257" y="813"/>
                </a:cxn>
                <a:cxn ang="0">
                  <a:pos x="301" y="868"/>
                </a:cxn>
                <a:cxn ang="0">
                  <a:pos x="347" y="922"/>
                </a:cxn>
                <a:cxn ang="0">
                  <a:pos x="396" y="974"/>
                </a:cxn>
                <a:cxn ang="0">
                  <a:pos x="424" y="1000"/>
                </a:cxn>
                <a:cxn ang="0">
                  <a:pos x="451" y="1025"/>
                </a:cxn>
                <a:cxn ang="0">
                  <a:pos x="445" y="1031"/>
                </a:cxn>
              </a:cxnLst>
              <a:rect l="0" t="0" r="r" b="b"/>
              <a:pathLst>
                <a:path w="451" h="1031">
                  <a:moveTo>
                    <a:pt x="445" y="1031"/>
                  </a:moveTo>
                  <a:lnTo>
                    <a:pt x="418" y="1006"/>
                  </a:lnTo>
                  <a:lnTo>
                    <a:pt x="391" y="981"/>
                  </a:lnTo>
                  <a:lnTo>
                    <a:pt x="341" y="929"/>
                  </a:lnTo>
                  <a:lnTo>
                    <a:pt x="295" y="874"/>
                  </a:lnTo>
                  <a:lnTo>
                    <a:pt x="250" y="818"/>
                  </a:lnTo>
                  <a:lnTo>
                    <a:pt x="211" y="760"/>
                  </a:lnTo>
                  <a:lnTo>
                    <a:pt x="175" y="699"/>
                  </a:lnTo>
                  <a:lnTo>
                    <a:pt x="141" y="637"/>
                  </a:lnTo>
                  <a:lnTo>
                    <a:pt x="111" y="574"/>
                  </a:lnTo>
                  <a:lnTo>
                    <a:pt x="85" y="508"/>
                  </a:lnTo>
                  <a:lnTo>
                    <a:pt x="63" y="442"/>
                  </a:lnTo>
                  <a:lnTo>
                    <a:pt x="43" y="371"/>
                  </a:lnTo>
                  <a:lnTo>
                    <a:pt x="28" y="301"/>
                  </a:lnTo>
                  <a:lnTo>
                    <a:pt x="16" y="229"/>
                  </a:lnTo>
                  <a:lnTo>
                    <a:pt x="7" y="154"/>
                  </a:lnTo>
                  <a:lnTo>
                    <a:pt x="2" y="77"/>
                  </a:lnTo>
                  <a:lnTo>
                    <a:pt x="0" y="0"/>
                  </a:lnTo>
                  <a:lnTo>
                    <a:pt x="8" y="0"/>
                  </a:lnTo>
                  <a:lnTo>
                    <a:pt x="9" y="77"/>
                  </a:lnTo>
                  <a:lnTo>
                    <a:pt x="15" y="154"/>
                  </a:lnTo>
                  <a:lnTo>
                    <a:pt x="24" y="227"/>
                  </a:lnTo>
                  <a:lnTo>
                    <a:pt x="35" y="299"/>
                  </a:lnTo>
                  <a:lnTo>
                    <a:pt x="51" y="369"/>
                  </a:lnTo>
                  <a:lnTo>
                    <a:pt x="71" y="439"/>
                  </a:lnTo>
                  <a:lnTo>
                    <a:pt x="93" y="505"/>
                  </a:lnTo>
                  <a:lnTo>
                    <a:pt x="119" y="570"/>
                  </a:lnTo>
                  <a:lnTo>
                    <a:pt x="149" y="633"/>
                  </a:lnTo>
                  <a:lnTo>
                    <a:pt x="181" y="694"/>
                  </a:lnTo>
                  <a:lnTo>
                    <a:pt x="218" y="754"/>
                  </a:lnTo>
                  <a:lnTo>
                    <a:pt x="257" y="813"/>
                  </a:lnTo>
                  <a:lnTo>
                    <a:pt x="301" y="868"/>
                  </a:lnTo>
                  <a:lnTo>
                    <a:pt x="347" y="922"/>
                  </a:lnTo>
                  <a:lnTo>
                    <a:pt x="396" y="974"/>
                  </a:lnTo>
                  <a:lnTo>
                    <a:pt x="424" y="1000"/>
                  </a:lnTo>
                  <a:lnTo>
                    <a:pt x="451" y="1025"/>
                  </a:lnTo>
                  <a:lnTo>
                    <a:pt x="445" y="103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11" name="Freeform 195"/>
            <p:cNvSpPr>
              <a:spLocks/>
            </p:cNvSpPr>
            <p:nvPr userDrawn="1"/>
          </p:nvSpPr>
          <p:spPr bwMode="auto">
            <a:xfrm>
              <a:off x="332" y="4088"/>
              <a:ext cx="1" cy="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0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12" name="Freeform 196"/>
            <p:cNvSpPr>
              <a:spLocks/>
            </p:cNvSpPr>
            <p:nvPr userDrawn="1"/>
          </p:nvSpPr>
          <p:spPr bwMode="auto">
            <a:xfrm>
              <a:off x="268" y="3790"/>
              <a:ext cx="66" cy="151"/>
            </a:xfrm>
            <a:custGeom>
              <a:avLst/>
              <a:gdLst/>
              <a:ahLst/>
              <a:cxnLst>
                <a:cxn ang="0">
                  <a:pos x="0" y="1060"/>
                </a:cxn>
                <a:cxn ang="0">
                  <a:pos x="2" y="981"/>
                </a:cxn>
                <a:cxn ang="0">
                  <a:pos x="7" y="903"/>
                </a:cxn>
                <a:cxn ang="0">
                  <a:pos x="16" y="827"/>
                </a:cxn>
                <a:cxn ang="0">
                  <a:pos x="29" y="754"/>
                </a:cxn>
                <a:cxn ang="0">
                  <a:pos x="45" y="683"/>
                </a:cxn>
                <a:cxn ang="0">
                  <a:pos x="64" y="612"/>
                </a:cxn>
                <a:cxn ang="0">
                  <a:pos x="88" y="542"/>
                </a:cxn>
                <a:cxn ang="0">
                  <a:pos x="114" y="476"/>
                </a:cxn>
                <a:cxn ang="0">
                  <a:pos x="144" y="410"/>
                </a:cxn>
                <a:cxn ang="0">
                  <a:pos x="178" y="348"/>
                </a:cxn>
                <a:cxn ang="0">
                  <a:pos x="215" y="285"/>
                </a:cxn>
                <a:cxn ang="0">
                  <a:pos x="256" y="226"/>
                </a:cxn>
                <a:cxn ang="0">
                  <a:pos x="301" y="166"/>
                </a:cxn>
                <a:cxn ang="0">
                  <a:pos x="349" y="108"/>
                </a:cxn>
                <a:cxn ang="0">
                  <a:pos x="400" y="53"/>
                </a:cxn>
                <a:cxn ang="0">
                  <a:pos x="455" y="0"/>
                </a:cxn>
                <a:cxn ang="0">
                  <a:pos x="461" y="7"/>
                </a:cxn>
                <a:cxn ang="0">
                  <a:pos x="405" y="60"/>
                </a:cxn>
                <a:cxn ang="0">
                  <a:pos x="355" y="115"/>
                </a:cxn>
                <a:cxn ang="0">
                  <a:pos x="308" y="172"/>
                </a:cxn>
                <a:cxn ang="0">
                  <a:pos x="263" y="231"/>
                </a:cxn>
                <a:cxn ang="0">
                  <a:pos x="222" y="291"/>
                </a:cxn>
                <a:cxn ang="0">
                  <a:pos x="185" y="353"/>
                </a:cxn>
                <a:cxn ang="0">
                  <a:pos x="152" y="415"/>
                </a:cxn>
                <a:cxn ang="0">
                  <a:pos x="121" y="481"/>
                </a:cxn>
                <a:cxn ang="0">
                  <a:pos x="95" y="547"/>
                </a:cxn>
                <a:cxn ang="0">
                  <a:pos x="72" y="615"/>
                </a:cxn>
                <a:cxn ang="0">
                  <a:pos x="52" y="686"/>
                </a:cxn>
                <a:cxn ang="0">
                  <a:pos x="37" y="758"/>
                </a:cxn>
                <a:cxn ang="0">
                  <a:pos x="24" y="830"/>
                </a:cxn>
                <a:cxn ang="0">
                  <a:pos x="15" y="905"/>
                </a:cxn>
                <a:cxn ang="0">
                  <a:pos x="9" y="981"/>
                </a:cxn>
                <a:cxn ang="0">
                  <a:pos x="8" y="1060"/>
                </a:cxn>
                <a:cxn ang="0">
                  <a:pos x="0" y="1060"/>
                </a:cxn>
              </a:cxnLst>
              <a:rect l="0" t="0" r="r" b="b"/>
              <a:pathLst>
                <a:path w="461" h="1060">
                  <a:moveTo>
                    <a:pt x="0" y="1060"/>
                  </a:moveTo>
                  <a:lnTo>
                    <a:pt x="2" y="981"/>
                  </a:lnTo>
                  <a:lnTo>
                    <a:pt x="7" y="903"/>
                  </a:lnTo>
                  <a:lnTo>
                    <a:pt x="16" y="827"/>
                  </a:lnTo>
                  <a:lnTo>
                    <a:pt x="29" y="754"/>
                  </a:lnTo>
                  <a:lnTo>
                    <a:pt x="45" y="683"/>
                  </a:lnTo>
                  <a:lnTo>
                    <a:pt x="64" y="612"/>
                  </a:lnTo>
                  <a:lnTo>
                    <a:pt x="88" y="542"/>
                  </a:lnTo>
                  <a:lnTo>
                    <a:pt x="114" y="476"/>
                  </a:lnTo>
                  <a:lnTo>
                    <a:pt x="144" y="410"/>
                  </a:lnTo>
                  <a:lnTo>
                    <a:pt x="178" y="348"/>
                  </a:lnTo>
                  <a:lnTo>
                    <a:pt x="215" y="285"/>
                  </a:lnTo>
                  <a:lnTo>
                    <a:pt x="256" y="226"/>
                  </a:lnTo>
                  <a:lnTo>
                    <a:pt x="301" y="166"/>
                  </a:lnTo>
                  <a:lnTo>
                    <a:pt x="349" y="108"/>
                  </a:lnTo>
                  <a:lnTo>
                    <a:pt x="400" y="53"/>
                  </a:lnTo>
                  <a:lnTo>
                    <a:pt x="455" y="0"/>
                  </a:lnTo>
                  <a:lnTo>
                    <a:pt x="461" y="7"/>
                  </a:lnTo>
                  <a:lnTo>
                    <a:pt x="405" y="60"/>
                  </a:lnTo>
                  <a:lnTo>
                    <a:pt x="355" y="115"/>
                  </a:lnTo>
                  <a:lnTo>
                    <a:pt x="308" y="172"/>
                  </a:lnTo>
                  <a:lnTo>
                    <a:pt x="263" y="231"/>
                  </a:lnTo>
                  <a:lnTo>
                    <a:pt x="222" y="291"/>
                  </a:lnTo>
                  <a:lnTo>
                    <a:pt x="185" y="353"/>
                  </a:lnTo>
                  <a:lnTo>
                    <a:pt x="152" y="415"/>
                  </a:lnTo>
                  <a:lnTo>
                    <a:pt x="121" y="481"/>
                  </a:lnTo>
                  <a:lnTo>
                    <a:pt x="95" y="547"/>
                  </a:lnTo>
                  <a:lnTo>
                    <a:pt x="72" y="615"/>
                  </a:lnTo>
                  <a:lnTo>
                    <a:pt x="52" y="686"/>
                  </a:lnTo>
                  <a:lnTo>
                    <a:pt x="37" y="758"/>
                  </a:lnTo>
                  <a:lnTo>
                    <a:pt x="24" y="830"/>
                  </a:lnTo>
                  <a:lnTo>
                    <a:pt x="15" y="905"/>
                  </a:lnTo>
                  <a:lnTo>
                    <a:pt x="9" y="981"/>
                  </a:lnTo>
                  <a:lnTo>
                    <a:pt x="8" y="1060"/>
                  </a:lnTo>
                  <a:lnTo>
                    <a:pt x="0" y="106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13" name="Freeform 197"/>
            <p:cNvSpPr>
              <a:spLocks/>
            </p:cNvSpPr>
            <p:nvPr userDrawn="1"/>
          </p:nvSpPr>
          <p:spPr bwMode="auto">
            <a:xfrm>
              <a:off x="268" y="3941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14" name="Freeform 198"/>
            <p:cNvSpPr>
              <a:spLocks/>
            </p:cNvSpPr>
            <p:nvPr userDrawn="1"/>
          </p:nvSpPr>
          <p:spPr bwMode="auto">
            <a:xfrm>
              <a:off x="333" y="3764"/>
              <a:ext cx="34" cy="27"/>
            </a:xfrm>
            <a:custGeom>
              <a:avLst/>
              <a:gdLst/>
              <a:ahLst/>
              <a:cxnLst>
                <a:cxn ang="0">
                  <a:pos x="0" y="178"/>
                </a:cxn>
                <a:cxn ang="0">
                  <a:pos x="56" y="129"/>
                </a:cxn>
                <a:cxn ang="0">
                  <a:pos x="112" y="83"/>
                </a:cxn>
                <a:cxn ang="0">
                  <a:pos x="171" y="40"/>
                </a:cxn>
                <a:cxn ang="0">
                  <a:pos x="231" y="0"/>
                </a:cxn>
                <a:cxn ang="0">
                  <a:pos x="236" y="8"/>
                </a:cxn>
                <a:cxn ang="0">
                  <a:pos x="176" y="48"/>
                </a:cxn>
                <a:cxn ang="0">
                  <a:pos x="118" y="90"/>
                </a:cxn>
                <a:cxn ang="0">
                  <a:pos x="61" y="136"/>
                </a:cxn>
                <a:cxn ang="0">
                  <a:pos x="6" y="185"/>
                </a:cxn>
                <a:cxn ang="0">
                  <a:pos x="0" y="178"/>
                </a:cxn>
              </a:cxnLst>
              <a:rect l="0" t="0" r="r" b="b"/>
              <a:pathLst>
                <a:path w="236" h="185">
                  <a:moveTo>
                    <a:pt x="0" y="178"/>
                  </a:moveTo>
                  <a:lnTo>
                    <a:pt x="56" y="129"/>
                  </a:lnTo>
                  <a:lnTo>
                    <a:pt x="112" y="83"/>
                  </a:lnTo>
                  <a:lnTo>
                    <a:pt x="171" y="40"/>
                  </a:lnTo>
                  <a:lnTo>
                    <a:pt x="231" y="0"/>
                  </a:lnTo>
                  <a:lnTo>
                    <a:pt x="236" y="8"/>
                  </a:lnTo>
                  <a:lnTo>
                    <a:pt x="176" y="48"/>
                  </a:lnTo>
                  <a:lnTo>
                    <a:pt x="118" y="90"/>
                  </a:lnTo>
                  <a:lnTo>
                    <a:pt x="61" y="136"/>
                  </a:lnTo>
                  <a:lnTo>
                    <a:pt x="6" y="185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15" name="Freeform 199"/>
            <p:cNvSpPr>
              <a:spLocks/>
            </p:cNvSpPr>
            <p:nvPr userDrawn="1"/>
          </p:nvSpPr>
          <p:spPr bwMode="auto">
            <a:xfrm>
              <a:off x="333" y="379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7"/>
                </a:cxn>
                <a:cxn ang="0">
                  <a:pos x="0" y="0"/>
                </a:cxn>
              </a:cxnLst>
              <a:rect l="0" t="0" r="r" b="b"/>
              <a:pathLst>
                <a:path w="6" h="7">
                  <a:moveTo>
                    <a:pt x="0" y="0"/>
                  </a:moveTo>
                  <a:lnTo>
                    <a:pt x="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16" name="Freeform 200"/>
            <p:cNvSpPr>
              <a:spLocks/>
            </p:cNvSpPr>
            <p:nvPr userDrawn="1"/>
          </p:nvSpPr>
          <p:spPr bwMode="auto">
            <a:xfrm>
              <a:off x="366" y="3764"/>
              <a:ext cx="13" cy="1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5" y="22"/>
                </a:cxn>
                <a:cxn ang="0">
                  <a:pos x="62" y="43"/>
                </a:cxn>
                <a:cxn ang="0">
                  <a:pos x="88" y="67"/>
                </a:cxn>
                <a:cxn ang="0">
                  <a:pos x="83" y="74"/>
                </a:cxn>
                <a:cxn ang="0">
                  <a:pos x="57" y="50"/>
                </a:cxn>
                <a:cxn ang="0">
                  <a:pos x="30" y="29"/>
                </a:cxn>
                <a:cxn ang="0">
                  <a:pos x="0" y="8"/>
                </a:cxn>
                <a:cxn ang="0">
                  <a:pos x="5" y="0"/>
                </a:cxn>
              </a:cxnLst>
              <a:rect l="0" t="0" r="r" b="b"/>
              <a:pathLst>
                <a:path w="88" h="74">
                  <a:moveTo>
                    <a:pt x="5" y="0"/>
                  </a:moveTo>
                  <a:lnTo>
                    <a:pt x="35" y="22"/>
                  </a:lnTo>
                  <a:lnTo>
                    <a:pt x="62" y="43"/>
                  </a:lnTo>
                  <a:lnTo>
                    <a:pt x="88" y="67"/>
                  </a:lnTo>
                  <a:lnTo>
                    <a:pt x="83" y="74"/>
                  </a:lnTo>
                  <a:lnTo>
                    <a:pt x="57" y="50"/>
                  </a:lnTo>
                  <a:lnTo>
                    <a:pt x="30" y="29"/>
                  </a:lnTo>
                  <a:lnTo>
                    <a:pt x="0" y="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17" name="Freeform 201"/>
            <p:cNvSpPr>
              <a:spLocks/>
            </p:cNvSpPr>
            <p:nvPr userDrawn="1"/>
          </p:nvSpPr>
          <p:spPr bwMode="auto">
            <a:xfrm>
              <a:off x="366" y="3764"/>
              <a:ext cx="1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0" y="9"/>
                </a:cxn>
                <a:cxn ang="0">
                  <a:pos x="5" y="9"/>
                </a:cxn>
                <a:cxn ang="0">
                  <a:pos x="0" y="1"/>
                </a:cxn>
              </a:cxnLst>
              <a:rect l="0" t="0" r="r" b="b"/>
              <a:pathLst>
                <a:path w="5" h="9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0" y="9"/>
                  </a:lnTo>
                  <a:lnTo>
                    <a:pt x="5" y="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18" name="Freeform 202"/>
            <p:cNvSpPr>
              <a:spLocks/>
            </p:cNvSpPr>
            <p:nvPr userDrawn="1"/>
          </p:nvSpPr>
          <p:spPr bwMode="auto">
            <a:xfrm>
              <a:off x="378" y="3774"/>
              <a:ext cx="10" cy="1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8" y="27"/>
                </a:cxn>
                <a:cxn ang="0">
                  <a:pos x="49" y="56"/>
                </a:cxn>
                <a:cxn ang="0">
                  <a:pos x="71" y="88"/>
                </a:cxn>
                <a:cxn ang="0">
                  <a:pos x="63" y="93"/>
                </a:cxn>
                <a:cxn ang="0">
                  <a:pos x="42" y="61"/>
                </a:cxn>
                <a:cxn ang="0">
                  <a:pos x="21" y="32"/>
                </a:cxn>
                <a:cxn ang="0">
                  <a:pos x="0" y="6"/>
                </a:cxn>
                <a:cxn ang="0">
                  <a:pos x="6" y="0"/>
                </a:cxn>
              </a:cxnLst>
              <a:rect l="0" t="0" r="r" b="b"/>
              <a:pathLst>
                <a:path w="71" h="93">
                  <a:moveTo>
                    <a:pt x="6" y="0"/>
                  </a:moveTo>
                  <a:lnTo>
                    <a:pt x="28" y="27"/>
                  </a:lnTo>
                  <a:lnTo>
                    <a:pt x="49" y="56"/>
                  </a:lnTo>
                  <a:lnTo>
                    <a:pt x="71" y="88"/>
                  </a:lnTo>
                  <a:lnTo>
                    <a:pt x="63" y="93"/>
                  </a:lnTo>
                  <a:lnTo>
                    <a:pt x="42" y="61"/>
                  </a:lnTo>
                  <a:lnTo>
                    <a:pt x="21" y="32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19" name="Freeform 203"/>
            <p:cNvSpPr>
              <a:spLocks/>
            </p:cNvSpPr>
            <p:nvPr userDrawn="1"/>
          </p:nvSpPr>
          <p:spPr bwMode="auto">
            <a:xfrm>
              <a:off x="378" y="3774"/>
              <a:ext cx="1" cy="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6" y="1"/>
                </a:cxn>
                <a:cxn ang="0">
                  <a:pos x="0" y="7"/>
                </a:cxn>
                <a:cxn ang="0">
                  <a:pos x="5" y="0"/>
                </a:cxn>
              </a:cxnLst>
              <a:rect l="0" t="0" r="r" b="b"/>
              <a:pathLst>
                <a:path w="6" h="7">
                  <a:moveTo>
                    <a:pt x="5" y="0"/>
                  </a:moveTo>
                  <a:lnTo>
                    <a:pt x="6" y="1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20" name="Freeform 204"/>
            <p:cNvSpPr>
              <a:spLocks/>
            </p:cNvSpPr>
            <p:nvPr userDrawn="1"/>
          </p:nvSpPr>
          <p:spPr bwMode="auto">
            <a:xfrm>
              <a:off x="375" y="3786"/>
              <a:ext cx="13" cy="14"/>
            </a:xfrm>
            <a:custGeom>
              <a:avLst/>
              <a:gdLst/>
              <a:ahLst/>
              <a:cxnLst>
                <a:cxn ang="0">
                  <a:pos x="92" y="7"/>
                </a:cxn>
                <a:cxn ang="0">
                  <a:pos x="49" y="49"/>
                </a:cxn>
                <a:cxn ang="0">
                  <a:pos x="7" y="92"/>
                </a:cxn>
                <a:cxn ang="0">
                  <a:pos x="0" y="87"/>
                </a:cxn>
                <a:cxn ang="0">
                  <a:pos x="42" y="43"/>
                </a:cxn>
                <a:cxn ang="0">
                  <a:pos x="86" y="0"/>
                </a:cxn>
                <a:cxn ang="0">
                  <a:pos x="92" y="7"/>
                </a:cxn>
              </a:cxnLst>
              <a:rect l="0" t="0" r="r" b="b"/>
              <a:pathLst>
                <a:path w="92" h="92">
                  <a:moveTo>
                    <a:pt x="92" y="7"/>
                  </a:moveTo>
                  <a:lnTo>
                    <a:pt x="49" y="49"/>
                  </a:lnTo>
                  <a:lnTo>
                    <a:pt x="7" y="92"/>
                  </a:lnTo>
                  <a:lnTo>
                    <a:pt x="0" y="87"/>
                  </a:lnTo>
                  <a:lnTo>
                    <a:pt x="42" y="43"/>
                  </a:lnTo>
                  <a:lnTo>
                    <a:pt x="86" y="0"/>
                  </a:lnTo>
                  <a:lnTo>
                    <a:pt x="92" y="7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21" name="Freeform 205"/>
            <p:cNvSpPr>
              <a:spLocks/>
            </p:cNvSpPr>
            <p:nvPr userDrawn="1"/>
          </p:nvSpPr>
          <p:spPr bwMode="auto">
            <a:xfrm>
              <a:off x="387" y="3786"/>
              <a:ext cx="1" cy="1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0" y="5"/>
                </a:cxn>
                <a:cxn ang="0">
                  <a:pos x="7" y="7"/>
                </a:cxn>
                <a:cxn ang="0">
                  <a:pos x="1" y="0"/>
                </a:cxn>
                <a:cxn ang="0">
                  <a:pos x="0" y="6"/>
                </a:cxn>
                <a:cxn ang="0">
                  <a:pos x="8" y="1"/>
                </a:cxn>
              </a:cxnLst>
              <a:rect l="0" t="0" r="r" b="b"/>
              <a:pathLst>
                <a:path w="10" h="7">
                  <a:moveTo>
                    <a:pt x="8" y="1"/>
                  </a:moveTo>
                  <a:lnTo>
                    <a:pt x="10" y="5"/>
                  </a:lnTo>
                  <a:lnTo>
                    <a:pt x="7" y="7"/>
                  </a:lnTo>
                  <a:lnTo>
                    <a:pt x="1" y="0"/>
                  </a:lnTo>
                  <a:lnTo>
                    <a:pt x="0" y="6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22" name="Freeform 206"/>
            <p:cNvSpPr>
              <a:spLocks/>
            </p:cNvSpPr>
            <p:nvPr userDrawn="1"/>
          </p:nvSpPr>
          <p:spPr bwMode="auto">
            <a:xfrm>
              <a:off x="328" y="3799"/>
              <a:ext cx="48" cy="132"/>
            </a:xfrm>
            <a:custGeom>
              <a:avLst/>
              <a:gdLst/>
              <a:ahLst/>
              <a:cxnLst>
                <a:cxn ang="0">
                  <a:pos x="333" y="5"/>
                </a:cxn>
                <a:cxn ang="0">
                  <a:pos x="293" y="52"/>
                </a:cxn>
                <a:cxn ang="0">
                  <a:pos x="257" y="99"/>
                </a:cxn>
                <a:cxn ang="0">
                  <a:pos x="239" y="122"/>
                </a:cxn>
                <a:cxn ang="0">
                  <a:pos x="222" y="147"/>
                </a:cxn>
                <a:cxn ang="0">
                  <a:pos x="190" y="197"/>
                </a:cxn>
                <a:cxn ang="0">
                  <a:pos x="161" y="249"/>
                </a:cxn>
                <a:cxn ang="0">
                  <a:pos x="135" y="303"/>
                </a:cxn>
                <a:cxn ang="0">
                  <a:pos x="110" y="358"/>
                </a:cxn>
                <a:cxn ang="0">
                  <a:pos x="90" y="413"/>
                </a:cxn>
                <a:cxn ang="0">
                  <a:pos x="72" y="472"/>
                </a:cxn>
                <a:cxn ang="0">
                  <a:pos x="55" y="531"/>
                </a:cxn>
                <a:cxn ang="0">
                  <a:pos x="41" y="592"/>
                </a:cxn>
                <a:cxn ang="0">
                  <a:pos x="29" y="655"/>
                </a:cxn>
                <a:cxn ang="0">
                  <a:pos x="21" y="720"/>
                </a:cxn>
                <a:cxn ang="0">
                  <a:pos x="14" y="786"/>
                </a:cxn>
                <a:cxn ang="0">
                  <a:pos x="12" y="820"/>
                </a:cxn>
                <a:cxn ang="0">
                  <a:pos x="10" y="855"/>
                </a:cxn>
                <a:cxn ang="0">
                  <a:pos x="9" y="923"/>
                </a:cxn>
                <a:cxn ang="0">
                  <a:pos x="0" y="923"/>
                </a:cxn>
                <a:cxn ang="0">
                  <a:pos x="1" y="855"/>
                </a:cxn>
                <a:cxn ang="0">
                  <a:pos x="3" y="820"/>
                </a:cxn>
                <a:cxn ang="0">
                  <a:pos x="5" y="786"/>
                </a:cxn>
                <a:cxn ang="0">
                  <a:pos x="12" y="720"/>
                </a:cxn>
                <a:cxn ang="0">
                  <a:pos x="20" y="654"/>
                </a:cxn>
                <a:cxn ang="0">
                  <a:pos x="32" y="591"/>
                </a:cxn>
                <a:cxn ang="0">
                  <a:pos x="46" y="530"/>
                </a:cxn>
                <a:cxn ang="0">
                  <a:pos x="63" y="469"/>
                </a:cxn>
                <a:cxn ang="0">
                  <a:pos x="81" y="411"/>
                </a:cxn>
                <a:cxn ang="0">
                  <a:pos x="102" y="353"/>
                </a:cxn>
                <a:cxn ang="0">
                  <a:pos x="127" y="298"/>
                </a:cxn>
                <a:cxn ang="0">
                  <a:pos x="153" y="245"/>
                </a:cxn>
                <a:cxn ang="0">
                  <a:pos x="182" y="192"/>
                </a:cxn>
                <a:cxn ang="0">
                  <a:pos x="214" y="142"/>
                </a:cxn>
                <a:cxn ang="0">
                  <a:pos x="231" y="117"/>
                </a:cxn>
                <a:cxn ang="0">
                  <a:pos x="250" y="93"/>
                </a:cxn>
                <a:cxn ang="0">
                  <a:pos x="287" y="46"/>
                </a:cxn>
                <a:cxn ang="0">
                  <a:pos x="326" y="0"/>
                </a:cxn>
                <a:cxn ang="0">
                  <a:pos x="333" y="5"/>
                </a:cxn>
              </a:cxnLst>
              <a:rect l="0" t="0" r="r" b="b"/>
              <a:pathLst>
                <a:path w="333" h="923">
                  <a:moveTo>
                    <a:pt x="333" y="5"/>
                  </a:moveTo>
                  <a:lnTo>
                    <a:pt x="293" y="52"/>
                  </a:lnTo>
                  <a:lnTo>
                    <a:pt x="257" y="99"/>
                  </a:lnTo>
                  <a:lnTo>
                    <a:pt x="239" y="122"/>
                  </a:lnTo>
                  <a:lnTo>
                    <a:pt x="222" y="147"/>
                  </a:lnTo>
                  <a:lnTo>
                    <a:pt x="190" y="197"/>
                  </a:lnTo>
                  <a:lnTo>
                    <a:pt x="161" y="249"/>
                  </a:lnTo>
                  <a:lnTo>
                    <a:pt x="135" y="303"/>
                  </a:lnTo>
                  <a:lnTo>
                    <a:pt x="110" y="358"/>
                  </a:lnTo>
                  <a:lnTo>
                    <a:pt x="90" y="413"/>
                  </a:lnTo>
                  <a:lnTo>
                    <a:pt x="72" y="472"/>
                  </a:lnTo>
                  <a:lnTo>
                    <a:pt x="55" y="531"/>
                  </a:lnTo>
                  <a:lnTo>
                    <a:pt x="41" y="592"/>
                  </a:lnTo>
                  <a:lnTo>
                    <a:pt x="29" y="655"/>
                  </a:lnTo>
                  <a:lnTo>
                    <a:pt x="21" y="720"/>
                  </a:lnTo>
                  <a:lnTo>
                    <a:pt x="14" y="786"/>
                  </a:lnTo>
                  <a:lnTo>
                    <a:pt x="12" y="820"/>
                  </a:lnTo>
                  <a:lnTo>
                    <a:pt x="10" y="855"/>
                  </a:lnTo>
                  <a:lnTo>
                    <a:pt x="9" y="923"/>
                  </a:lnTo>
                  <a:lnTo>
                    <a:pt x="0" y="923"/>
                  </a:lnTo>
                  <a:lnTo>
                    <a:pt x="1" y="855"/>
                  </a:lnTo>
                  <a:lnTo>
                    <a:pt x="3" y="820"/>
                  </a:lnTo>
                  <a:lnTo>
                    <a:pt x="5" y="786"/>
                  </a:lnTo>
                  <a:lnTo>
                    <a:pt x="12" y="720"/>
                  </a:lnTo>
                  <a:lnTo>
                    <a:pt x="20" y="654"/>
                  </a:lnTo>
                  <a:lnTo>
                    <a:pt x="32" y="591"/>
                  </a:lnTo>
                  <a:lnTo>
                    <a:pt x="46" y="530"/>
                  </a:lnTo>
                  <a:lnTo>
                    <a:pt x="63" y="469"/>
                  </a:lnTo>
                  <a:lnTo>
                    <a:pt x="81" y="411"/>
                  </a:lnTo>
                  <a:lnTo>
                    <a:pt x="102" y="353"/>
                  </a:lnTo>
                  <a:lnTo>
                    <a:pt x="127" y="298"/>
                  </a:lnTo>
                  <a:lnTo>
                    <a:pt x="153" y="245"/>
                  </a:lnTo>
                  <a:lnTo>
                    <a:pt x="182" y="192"/>
                  </a:lnTo>
                  <a:lnTo>
                    <a:pt x="214" y="142"/>
                  </a:lnTo>
                  <a:lnTo>
                    <a:pt x="231" y="117"/>
                  </a:lnTo>
                  <a:lnTo>
                    <a:pt x="250" y="93"/>
                  </a:lnTo>
                  <a:lnTo>
                    <a:pt x="287" y="46"/>
                  </a:lnTo>
                  <a:lnTo>
                    <a:pt x="326" y="0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23" name="Freeform 207"/>
            <p:cNvSpPr>
              <a:spLocks/>
            </p:cNvSpPr>
            <p:nvPr userDrawn="1"/>
          </p:nvSpPr>
          <p:spPr bwMode="auto">
            <a:xfrm>
              <a:off x="375" y="3799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5"/>
                </a:cxn>
                <a:cxn ang="0">
                  <a:pos x="0" y="0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7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9424" name="Line 208"/>
          <p:cNvSpPr>
            <a:spLocks noChangeShapeType="1"/>
          </p:cNvSpPr>
          <p:nvPr/>
        </p:nvSpPr>
        <p:spPr bwMode="auto">
          <a:xfrm>
            <a:off x="457200" y="1524000"/>
            <a:ext cx="8229600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0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3099"/>
            <a:ext cx="9245600" cy="157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OptionB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44" cy="685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2727" y="6252882"/>
            <a:ext cx="457489" cy="30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2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AF44233-4DB7-492C-B3A6-BD6AD39C37D7}" type="slidenum">
              <a:rPr lang="en-US">
                <a:solidFill>
                  <a:srgbClr val="80808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533978" y="771806"/>
            <a:ext cx="8076045" cy="774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978" y="1823758"/>
            <a:ext cx="8076045" cy="402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17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l" defTabSz="914608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4608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ヒラギノ角ゴ Pro W3" pitchFamily="1" charset="-128"/>
        </a:defRPr>
      </a:lvl2pPr>
      <a:lvl3pPr algn="l" defTabSz="914608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ヒラギノ角ゴ Pro W3" pitchFamily="1" charset="-128"/>
        </a:defRPr>
      </a:lvl3pPr>
      <a:lvl4pPr algn="l" defTabSz="914608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ヒラギノ角ゴ Pro W3" pitchFamily="1" charset="-128"/>
        </a:defRPr>
      </a:lvl4pPr>
      <a:lvl5pPr algn="l" defTabSz="914608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ヒラギノ角ゴ Pro W3" pitchFamily="1" charset="-128"/>
        </a:defRPr>
      </a:lvl5pPr>
      <a:lvl6pPr marL="410291" algn="l" defTabSz="914608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ヒラギノ角ゴ Pro W3" pitchFamily="1" charset="-128"/>
        </a:defRPr>
      </a:lvl6pPr>
      <a:lvl7pPr marL="820583" algn="l" defTabSz="914608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ヒラギノ角ゴ Pro W3" pitchFamily="1" charset="-128"/>
        </a:defRPr>
      </a:lvl7pPr>
      <a:lvl8pPr marL="1230874" algn="l" defTabSz="914608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ヒラギノ角ゴ Pro W3" pitchFamily="1" charset="-128"/>
        </a:defRPr>
      </a:lvl8pPr>
      <a:lvl9pPr marL="1641165" algn="l" defTabSz="914608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ea typeface="ヒラギノ角ゴ Pro W3" pitchFamily="1" charset="-128"/>
        </a:defRPr>
      </a:lvl9pPr>
    </p:titleStyle>
    <p:bodyStyle>
      <a:lvl1pPr marL="343334" indent="-343334" algn="l" defTabSz="914608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229" indent="-284925" algn="l" defTabSz="914608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2547" indent="-227940" algn="l" defTabSz="914608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599852" indent="-227940" algn="l" defTabSz="914608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155" indent="-227940" algn="l" defTabSz="914608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467446" indent="-227940" algn="l" defTabSz="914608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877737" indent="-227940" algn="l" defTabSz="914608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288029" indent="-227940" algn="l" defTabSz="914608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698320" indent="-227940" algn="l" defTabSz="914608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91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583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874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165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456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748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2039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2330" algn="l" defTabSz="82058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c.nphhi.org/Collaborate/NAPH-Safety-Network.aspx" TargetMode="External"/><Relationship Id="rId2" Type="http://schemas.openxmlformats.org/officeDocument/2006/relationships/hyperlink" Target="mailto:ltiscornia@essentialhospitals.org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651000" y="3821114"/>
            <a:ext cx="6731000" cy="408388"/>
          </a:xfrm>
        </p:spPr>
        <p:txBody>
          <a:bodyPr/>
          <a:lstStyle/>
          <a:p>
            <a:r>
              <a:rPr lang="en-US" dirty="0" smtClean="0"/>
              <a:t>Leadership for Safety: Safety Briefing (Part I)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Essential Hospitals Engagement Network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November 14,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Huddle Whiteboard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9" t="818" r="10793" b="-1"/>
          <a:stretch/>
        </p:blipFill>
        <p:spPr>
          <a:xfrm>
            <a:off x="2286001" y="1748119"/>
            <a:ext cx="4569229" cy="45654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8D3751-AE26-4D6C-BF52-531C157690AA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Huddle Participants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64" y="1823759"/>
            <a:ext cx="5530273" cy="4025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8D3751-AE26-4D6C-BF52-531C157690AA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Huddle Participants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64" y="1823759"/>
            <a:ext cx="5530273" cy="4025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8D3751-AE26-4D6C-BF52-531C157690AA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6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Huddle Participants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64" y="1823759"/>
            <a:ext cx="5530273" cy="4025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8D3751-AE26-4D6C-BF52-531C157690AA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5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Field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you like to ask Jennifer Graves about her experience with daily safety huddles?</a:t>
            </a:r>
          </a:p>
          <a:p>
            <a:r>
              <a:rPr lang="en-US" dirty="0" smtClean="0"/>
              <a:t>Are any of you doing this? How is it working? What could we learn from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Safety Huddle: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sz="2800" dirty="0" smtClean="0"/>
              <a:t>15 minute daily meeting of key operational leaders, led by CEO or equivalent</a:t>
            </a:r>
          </a:p>
          <a:p>
            <a:r>
              <a:rPr lang="en-US" sz="2800" dirty="0" smtClean="0"/>
              <a:t>Agenda:</a:t>
            </a:r>
          </a:p>
          <a:p>
            <a:pPr lvl="1"/>
            <a:r>
              <a:rPr lang="en-US" sz="2400" dirty="0" smtClean="0"/>
              <a:t>Quick safety status: “It’s been X days since our last Serious Safety Event and Y Days since last employee lost work day event.”</a:t>
            </a:r>
          </a:p>
          <a:p>
            <a:pPr lvl="1"/>
            <a:r>
              <a:rPr lang="en-US" sz="2400" dirty="0" smtClean="0"/>
              <a:t>Brief report on any safety issues from each manager, including security, facilities, bio-med…</a:t>
            </a:r>
          </a:p>
          <a:p>
            <a:pPr lvl="1"/>
            <a:r>
              <a:rPr lang="en-US" sz="2400" dirty="0" smtClean="0"/>
              <a:t>Brief follow-up on any previously identified urgent safety issues</a:t>
            </a:r>
          </a:p>
          <a:p>
            <a:r>
              <a:rPr lang="en-US" sz="2000" i="1" dirty="0" smtClean="0"/>
              <a:t>Note: Generally works best around 830 or 9 am, allows managers to have their own “pre-huddles” with their teams.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36843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for Next Webinar</a:t>
            </a:r>
            <a:br>
              <a:rPr lang="en-US" dirty="0" smtClean="0"/>
            </a:br>
            <a:r>
              <a:rPr lang="en-US" sz="2400" b="1" dirty="0" smtClean="0">
                <a:solidFill>
                  <a:srgbClr val="C00000"/>
                </a:solidFill>
              </a:rPr>
              <a:t>February 20, 2014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“try daily safety huddle” on your personal to-do list!</a:t>
            </a:r>
          </a:p>
          <a:p>
            <a:r>
              <a:rPr lang="en-US" dirty="0" smtClean="0"/>
              <a:t>Be prepared to report on your experience at a future webinar!</a:t>
            </a:r>
          </a:p>
          <a:p>
            <a:r>
              <a:rPr lang="en-US" dirty="0" smtClean="0"/>
              <a:t>Bonus points: send us a video of your best huddle!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attending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Coming soon! 2014 Leadership for Safety webinar series information and registration. </a:t>
            </a:r>
            <a:r>
              <a:rPr lang="en-US" b="1" dirty="0"/>
              <a:t>For </a:t>
            </a:r>
            <a:r>
              <a:rPr lang="en-US" b="1" dirty="0" smtClean="0"/>
              <a:t>registration </a:t>
            </a:r>
            <a:r>
              <a:rPr lang="en-US" b="1" dirty="0"/>
              <a:t>assistance, please contact </a:t>
            </a:r>
            <a:r>
              <a:rPr lang="en-US" b="1" dirty="0">
                <a:hlinkClick r:id="rId2"/>
              </a:rPr>
              <a:t>ltiscornia@essentialhospitals.org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Evaluation</a:t>
            </a:r>
            <a:r>
              <a:rPr lang="en-US" dirty="0"/>
              <a:t> </a:t>
            </a:r>
            <a:r>
              <a:rPr lang="en-US" dirty="0" smtClean="0"/>
              <a:t>survey can be accessed by clicking link in chat box. We </a:t>
            </a:r>
            <a:r>
              <a:rPr lang="en-US" dirty="0"/>
              <a:t>greatly appreciate your </a:t>
            </a:r>
            <a:r>
              <a:rPr lang="en-US" dirty="0" smtClean="0"/>
              <a:t>feedback!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/>
              <a:t>Essential </a:t>
            </a:r>
            <a:r>
              <a:rPr lang="en-US" sz="1600" dirty="0"/>
              <a:t>Hospitals Engagement Network website: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tc.nphhi.org/Collaborate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45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Before we start…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144" y="1600201"/>
            <a:ext cx="3214827" cy="3276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Mute your phone lines while you’re not speaking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Don’t put us on hold!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chat tool is available to ask questions </a:t>
            </a:r>
            <a:r>
              <a:rPr lang="en-US" dirty="0"/>
              <a:t>or </a:t>
            </a:r>
            <a:r>
              <a:rPr lang="en-US" dirty="0" smtClean="0"/>
              <a:t>comment </a:t>
            </a:r>
            <a:r>
              <a:rPr lang="en-US" dirty="0"/>
              <a:t>at </a:t>
            </a:r>
            <a:r>
              <a:rPr lang="en-US" dirty="0" smtClean="0"/>
              <a:t>any time 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Mute your phone lines while you’re not speaking&#10;&#10;Don’t put us on hold!&#10;&#10;The chat tool is available to ask questions or comment at any time &#10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81000"/>
            <a:ext cx="2307395" cy="62484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038600" y="4114800"/>
            <a:ext cx="2209800" cy="2057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17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Speaker information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8500" y="3840033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17073"/>
                </a:solidFill>
                <a:latin typeface="Georgia"/>
                <a:cs typeface="Georgia"/>
              </a:rPr>
              <a:t>Jim Reinertsen, MD</a:t>
            </a:r>
            <a:endParaRPr lang="en-US" dirty="0">
              <a:solidFill>
                <a:srgbClr val="717073"/>
              </a:solidFill>
              <a:latin typeface="Georgia"/>
              <a:cs typeface="Georgia"/>
            </a:endParaRPr>
          </a:p>
          <a:p>
            <a:pPr algn="ctr"/>
            <a:r>
              <a:rPr lang="en-US" i="1" dirty="0" smtClean="0">
                <a:solidFill>
                  <a:srgbClr val="717073"/>
                </a:solidFill>
                <a:latin typeface="Georgia"/>
                <a:cs typeface="Georgia"/>
              </a:rPr>
              <a:t>The Reinertsen Group</a:t>
            </a:r>
            <a:endParaRPr lang="en-US" i="1" dirty="0">
              <a:solidFill>
                <a:srgbClr val="717073"/>
              </a:solidFill>
              <a:latin typeface="Georgia"/>
              <a:cs typeface="Georgi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0" y="3840033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17073"/>
                </a:solidFill>
                <a:latin typeface="Georgia"/>
                <a:cs typeface="Georgia"/>
              </a:rPr>
              <a:t>Jennifer A. Graves, RN, MS</a:t>
            </a:r>
            <a:endParaRPr lang="en-US" i="1" dirty="0">
              <a:solidFill>
                <a:srgbClr val="717073"/>
              </a:solidFill>
              <a:latin typeface="Georgia"/>
              <a:cs typeface="Georgia"/>
            </a:endParaRPr>
          </a:p>
          <a:p>
            <a:pPr algn="ctr"/>
            <a:r>
              <a:rPr lang="en-US" i="1" dirty="0" smtClean="0">
                <a:solidFill>
                  <a:srgbClr val="717073"/>
                </a:solidFill>
                <a:latin typeface="Georgia"/>
                <a:cs typeface="Georgia"/>
              </a:rPr>
              <a:t>Chief Executive</a:t>
            </a:r>
          </a:p>
          <a:p>
            <a:pPr algn="ctr"/>
            <a:r>
              <a:rPr lang="en-US" i="1" dirty="0" smtClean="0">
                <a:solidFill>
                  <a:srgbClr val="717073"/>
                </a:solidFill>
                <a:latin typeface="Georgia"/>
                <a:cs typeface="Georgia"/>
              </a:rPr>
              <a:t>Nurse Executive</a:t>
            </a:r>
            <a:r>
              <a:rPr lang="en-US" i="1" dirty="0">
                <a:solidFill>
                  <a:srgbClr val="717073"/>
                </a:solidFill>
                <a:latin typeface="Georgia"/>
                <a:cs typeface="Georgia"/>
              </a:rPr>
              <a:t/>
            </a:r>
            <a:br>
              <a:rPr lang="en-US" i="1" dirty="0">
                <a:solidFill>
                  <a:srgbClr val="717073"/>
                </a:solidFill>
                <a:latin typeface="Georgia"/>
                <a:cs typeface="Georgia"/>
              </a:rPr>
            </a:br>
            <a:r>
              <a:rPr lang="en-US" i="1" dirty="0" smtClean="0">
                <a:solidFill>
                  <a:srgbClr val="717073"/>
                </a:solidFill>
                <a:latin typeface="Georgia"/>
                <a:cs typeface="Georgia"/>
              </a:rPr>
              <a:t>Swedish Medical Center, Ballard</a:t>
            </a:r>
            <a:r>
              <a:rPr lang="en-US" i="1" dirty="0">
                <a:solidFill>
                  <a:srgbClr val="717073"/>
                </a:solidFill>
                <a:latin typeface="Georgia"/>
                <a:cs typeface="Georgia"/>
              </a:rPr>
              <a:t> </a:t>
            </a:r>
          </a:p>
        </p:txBody>
      </p:sp>
      <p:pic>
        <p:nvPicPr>
          <p:cNvPr id="4" name="Picture 3" descr="Jim Reinertsen, MD&#10;The Reinertsen Group&#10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6400"/>
            <a:ext cx="1397000" cy="1960306"/>
          </a:xfrm>
          <a:prstGeom prst="rect">
            <a:avLst/>
          </a:prstGeom>
        </p:spPr>
      </p:pic>
      <p:pic>
        <p:nvPicPr>
          <p:cNvPr id="10" name="Picture 2" descr="Jennifer A. Graves, RN, MS&#10;Chief Executive&#10;Nurse Executive&#10;Swedish Medical Center, Ballard 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086" y="1676400"/>
            <a:ext cx="1395628" cy="196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54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r>
              <a:rPr lang="en-US" sz="3200" b="1" i="1" dirty="0" smtClean="0"/>
              <a:t>Leadership for Safety:</a:t>
            </a:r>
            <a:br>
              <a:rPr lang="en-US" sz="3200" b="1" i="1" dirty="0" smtClean="0"/>
            </a:br>
            <a:r>
              <a:rPr lang="en-US" sz="3200" b="1" i="1" dirty="0" smtClean="0"/>
              <a:t>Action Planning Checklist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622612"/>
              </p:ext>
            </p:extLst>
          </p:nvPr>
        </p:nvGraphicFramePr>
        <p:xfrm>
          <a:off x="304800" y="1219199"/>
          <a:ext cx="8686800" cy="53667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43400"/>
                <a:gridCol w="4343400"/>
              </a:tblGrid>
              <a:tr h="3244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Leadership</a:t>
                      </a:r>
                      <a:r>
                        <a:rPr lang="en-US" sz="1600" baseline="0" dirty="0" smtClean="0"/>
                        <a:t> Behaviors and Tools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Actions Planned</a:t>
                      </a:r>
                      <a:endParaRPr lang="en-US" sz="1600" dirty="0"/>
                    </a:p>
                  </a:txBody>
                  <a:tcPr/>
                </a:tc>
              </a:tr>
              <a:tr h="560003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Take personal ownership of safety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in your organization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60003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Eliminate the denominator: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How many patients did we harm last year?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600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</a:t>
                      </a:r>
                      <a:r>
                        <a:rPr lang="en-US" sz="1600" baseline="0" dirty="0" smtClean="0"/>
                        <a:t> transparent: wall displays, open discussion of serious safety events…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60003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Start every meeting with a patient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story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5600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Frame</a:t>
                      </a:r>
                      <a:r>
                        <a:rPr lang="en-US" sz="1600" baseline="0" dirty="0" smtClean="0"/>
                        <a:t> safety aims in reference to the theoretical ideal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60003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Do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“reality rounding” on key safety practices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244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Executive</a:t>
                      </a:r>
                      <a:r>
                        <a:rPr lang="en-US" sz="1600" baseline="0" dirty="0" smtClean="0"/>
                        <a:t> visits to safety teams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2444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FF00"/>
                          </a:solidFill>
                        </a:rPr>
                        <a:t>Daily safety huddle</a:t>
                      </a:r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92444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Make hard decisions that change the culture—on</a:t>
                      </a:r>
                      <a:r>
                        <a:rPr lang="en-US" sz="1600" baseline="0" dirty="0" smtClean="0"/>
                        <a:t> both values and technical performance!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17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EHEN Leadership Webinar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Jennifer Graves, RN, MS</a:t>
            </a:r>
          </a:p>
          <a:p>
            <a:pPr eaLnBrk="1" hangingPunct="1"/>
            <a:r>
              <a:rPr lang="en-US" dirty="0" smtClean="0"/>
              <a:t>Chief Executive &amp; Nurse Executive</a:t>
            </a:r>
          </a:p>
          <a:p>
            <a:pPr eaLnBrk="1" hangingPunct="1"/>
            <a:r>
              <a:rPr lang="en-US" dirty="0" smtClean="0"/>
              <a:t>Swedish Medical Center / Ballard</a:t>
            </a:r>
          </a:p>
        </p:txBody>
      </p:sp>
    </p:spTree>
    <p:extLst>
      <p:ext uri="{BB962C8B-B14F-4D97-AF65-F5344CB8AC3E}">
        <p14:creationId xmlns:p14="http://schemas.microsoft.com/office/powerpoint/2010/main" val="23345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8D3751-AE26-4D6C-BF52-531C157690AA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80808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"/>
          <a:stretch/>
        </p:blipFill>
        <p:spPr bwMode="auto">
          <a:xfrm>
            <a:off x="1868157" y="112955"/>
            <a:ext cx="5461764" cy="6712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69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8D3751-AE26-4D6C-BF52-531C157690AA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80808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5"/>
          <a:stretch/>
        </p:blipFill>
        <p:spPr bwMode="auto">
          <a:xfrm>
            <a:off x="1909331" y="112957"/>
            <a:ext cx="5325341" cy="639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0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01">
              <a:defRPr sz="2200">
                <a:solidFill>
                  <a:schemeClr val="tx1"/>
                </a:solidFill>
                <a:latin typeface="Arial" charset="0"/>
                <a:ea typeface="ヒラギノ角ゴ Pro W3" pitchFamily="124" charset="-128"/>
              </a:defRPr>
            </a:lvl1pPr>
            <a:lvl2pPr marL="666645" indent="-256402" defTabSz="914501">
              <a:defRPr sz="2200">
                <a:solidFill>
                  <a:schemeClr val="tx1"/>
                </a:solidFill>
                <a:latin typeface="Arial" charset="0"/>
                <a:ea typeface="ヒラギノ角ゴ Pro W3" pitchFamily="124" charset="-128"/>
              </a:defRPr>
            </a:lvl2pPr>
            <a:lvl3pPr marL="1025608" indent="-205122" defTabSz="914501">
              <a:defRPr sz="2200">
                <a:solidFill>
                  <a:schemeClr val="tx1"/>
                </a:solidFill>
                <a:latin typeface="Arial" charset="0"/>
                <a:ea typeface="ヒラギノ角ゴ Pro W3" pitchFamily="124" charset="-128"/>
              </a:defRPr>
            </a:lvl3pPr>
            <a:lvl4pPr marL="1435851" indent="-205122" defTabSz="914501">
              <a:defRPr sz="2200">
                <a:solidFill>
                  <a:schemeClr val="tx1"/>
                </a:solidFill>
                <a:latin typeface="Arial" charset="0"/>
                <a:ea typeface="ヒラギノ角ゴ Pro W3" pitchFamily="124" charset="-128"/>
              </a:defRPr>
            </a:lvl4pPr>
            <a:lvl5pPr marL="1846095" indent="-205122" defTabSz="914501">
              <a:defRPr sz="2200">
                <a:solidFill>
                  <a:schemeClr val="tx1"/>
                </a:solidFill>
                <a:latin typeface="Arial" charset="0"/>
                <a:ea typeface="ヒラギノ角ゴ Pro W3" pitchFamily="124" charset="-128"/>
              </a:defRPr>
            </a:lvl5pPr>
            <a:lvl6pPr marL="2256338" indent="-205122" defTabSz="91450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ヒラギノ角ゴ Pro W3" pitchFamily="124" charset="-128"/>
              </a:defRPr>
            </a:lvl6pPr>
            <a:lvl7pPr marL="2666581" indent="-205122" defTabSz="91450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ヒラギノ角ゴ Pro W3" pitchFamily="124" charset="-128"/>
              </a:defRPr>
            </a:lvl7pPr>
            <a:lvl8pPr marL="3076826" indent="-205122" defTabSz="91450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ヒラギノ角ゴ Pro W3" pitchFamily="124" charset="-128"/>
              </a:defRPr>
            </a:lvl8pPr>
            <a:lvl9pPr marL="3487068" indent="-205122" defTabSz="91450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ヒラギノ角ゴ Pro W3" pitchFamily="124" charset="-128"/>
              </a:defRPr>
            </a:lvl9pPr>
          </a:lstStyle>
          <a:p>
            <a:fld id="{675E5882-36C2-43E6-96B1-C6E036A36645}" type="slidenum">
              <a:rPr lang="en-US" sz="1000">
                <a:solidFill>
                  <a:srgbClr val="808080"/>
                </a:solidFill>
              </a:rPr>
              <a:pPr/>
              <a:t>8</a:t>
            </a:fld>
            <a:endParaRPr lang="en-US" sz="1000">
              <a:solidFill>
                <a:srgbClr val="808080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978" y="605120"/>
            <a:ext cx="8076045" cy="806823"/>
          </a:xfrm>
        </p:spPr>
        <p:txBody>
          <a:bodyPr/>
          <a:lstStyle/>
          <a:p>
            <a:pPr eaLnBrk="1" hangingPunct="1"/>
            <a:r>
              <a:rPr lang="en-US" dirty="0" smtClean="0"/>
              <a:t>Safety Huddle at Swedish / Ballard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1" y="1479177"/>
            <a:ext cx="7481455" cy="4168588"/>
          </a:xfrm>
        </p:spPr>
        <p:txBody>
          <a:bodyPr/>
          <a:lstStyle/>
          <a:p>
            <a:pPr eaLnBrk="1" hangingPunct="1"/>
            <a:r>
              <a:rPr lang="en-US" dirty="0" smtClean="0"/>
              <a:t>Began in September 2009</a:t>
            </a:r>
          </a:p>
          <a:p>
            <a:pPr eaLnBrk="1" hangingPunct="1"/>
            <a:r>
              <a:rPr lang="en-US" dirty="0" smtClean="0"/>
              <a:t>Conducted as a stand-up gathering </a:t>
            </a:r>
          </a:p>
          <a:p>
            <a:pPr eaLnBrk="1" hangingPunct="1"/>
            <a:r>
              <a:rPr lang="en-US" dirty="0" smtClean="0"/>
              <a:t>Occurs twice per day at 0945-1000 and 2145-2200, seven days per week</a:t>
            </a:r>
          </a:p>
          <a:p>
            <a:pPr eaLnBrk="1" hangingPunct="1"/>
            <a:r>
              <a:rPr lang="en-US" dirty="0" smtClean="0"/>
              <a:t>Includes representatives from each and every department throughout the campus, including ambulatory clinics and support departments</a:t>
            </a:r>
          </a:p>
          <a:p>
            <a:pPr eaLnBrk="1" hangingPunct="1"/>
            <a:r>
              <a:rPr lang="en-US" dirty="0" smtClean="0"/>
              <a:t>Purpose is to provide a state of the union </a:t>
            </a:r>
            <a:r>
              <a:rPr lang="en-US" dirty="0"/>
              <a:t>r</a:t>
            </a:r>
            <a:r>
              <a:rPr lang="en-US" dirty="0" smtClean="0"/>
              <a:t>eport, provide an opportunity for clarifying questions, and discuss / troubleshoot actual and potential safety concerns from the perspective of each individual in the room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455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Status Report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8D3751-AE26-4D6C-BF52-531C157690AA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808080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62" y="1823423"/>
            <a:ext cx="5654386" cy="4369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04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lain TRG PPT">
  <a:themeElements>
    <a:clrScheme name="The Reinertsen Group Plain Powerpoi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he Reinertsen Group Plain 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he Reinertsen Group Plain 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 Reinertsen Group Plain 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 Reinertsen Group Plain 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 Reinertsen Group Plain 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 Reinertsen Group Plain 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e Reinertsen Group Plain 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e Reinertsen Group Plain 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e Reinertsen Group Plain 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e Reinertsen Group Plain 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e Reinertsen Group Plain 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e Reinertsen Group Plain 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e Reinertsen Group Plain 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513</Words>
  <Application>Microsoft Office PowerPoint</Application>
  <PresentationFormat>On-screen Show (4:3)</PresentationFormat>
  <Paragraphs>74</Paragraphs>
  <Slides>17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1_Plain TRG PPT</vt:lpstr>
      <vt:lpstr>2_Custom Design</vt:lpstr>
      <vt:lpstr>Blank Presentation</vt:lpstr>
      <vt:lpstr>Acrobat Document</vt:lpstr>
      <vt:lpstr>PowerPoint Presentation</vt:lpstr>
      <vt:lpstr>Before we start…</vt:lpstr>
      <vt:lpstr>Speaker information</vt:lpstr>
      <vt:lpstr>Leadership for Safety: Action Planning Checklist</vt:lpstr>
      <vt:lpstr>EHEN Leadership Webinar</vt:lpstr>
      <vt:lpstr>PowerPoint Presentation</vt:lpstr>
      <vt:lpstr>PowerPoint Presentation</vt:lpstr>
      <vt:lpstr>Safety Huddle at Swedish / Ballard</vt:lpstr>
      <vt:lpstr>Daily Status Report Example</vt:lpstr>
      <vt:lpstr>Safety Huddle Whiteboard</vt:lpstr>
      <vt:lpstr>Safety Huddle Participants</vt:lpstr>
      <vt:lpstr>Safety Huddle Participants</vt:lpstr>
      <vt:lpstr>Safety Huddle Participants</vt:lpstr>
      <vt:lpstr>Questions and Field Reports</vt:lpstr>
      <vt:lpstr>Daily Safety Huddle: Summary</vt:lpstr>
      <vt:lpstr>Assignment for Next Webinar February 20, 2014</vt:lpstr>
      <vt:lpstr>Thank you for attending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for Safety: Safety Briefing (Part I)</dc:title>
  <dc:subject>Leadership for Safety: Safety Briefing (Part I)</dc:subject>
  <dc:creator>Essential Hospitals Engagement Network</dc:creator>
  <cp:keywords>leadership, quality improvement, patient safety, Partnership for Patients, Essential Hospitals Engagement Network</cp:keywords>
  <cp:lastModifiedBy>Cassandra Blohowiak</cp:lastModifiedBy>
  <cp:revision>16</cp:revision>
  <cp:lastPrinted>2013-11-13T19:32:02Z</cp:lastPrinted>
  <dcterms:created xsi:type="dcterms:W3CDTF">2013-11-12T22:45:11Z</dcterms:created>
  <dcterms:modified xsi:type="dcterms:W3CDTF">2013-11-15T17:21:53Z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