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34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073"/>
    <a:srgbClr val="35BDB2"/>
    <a:srgbClr val="00AEEF"/>
    <a:srgbClr val="F05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8" autoAdjust="0"/>
    <p:restoredTop sz="94670" autoAdjust="0"/>
  </p:normalViewPr>
  <p:slideViewPr>
    <p:cSldViewPr snapToGrid="0" snapToObjects="1"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106AF-3F0F-424A-BD1B-9EF8677CEF3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E7C45C-36EE-4141-A7D8-934CABE999F8}">
      <dgm:prSet phldrT="[Text]"/>
      <dgm:spPr/>
      <dgm:t>
        <a:bodyPr/>
        <a:lstStyle/>
        <a:p>
          <a:r>
            <a:rPr lang="en-US" dirty="0" smtClean="0"/>
            <a:t>Short Term</a:t>
          </a:r>
          <a:endParaRPr lang="en-US" dirty="0"/>
        </a:p>
      </dgm:t>
    </dgm:pt>
    <dgm:pt modelId="{F2A1BF7D-9C97-48FF-A9F3-E9FF902E22BA}" type="parTrans" cxnId="{A3DA709E-A0E6-458A-A9F2-0BE8CFC12D7D}">
      <dgm:prSet/>
      <dgm:spPr/>
      <dgm:t>
        <a:bodyPr/>
        <a:lstStyle/>
        <a:p>
          <a:endParaRPr lang="en-US"/>
        </a:p>
      </dgm:t>
    </dgm:pt>
    <dgm:pt modelId="{69955C14-07E3-467E-ACFA-23CFC8BF2791}" type="sibTrans" cxnId="{A3DA709E-A0E6-458A-A9F2-0BE8CFC12D7D}">
      <dgm:prSet/>
      <dgm:spPr/>
      <dgm:t>
        <a:bodyPr/>
        <a:lstStyle/>
        <a:p>
          <a:endParaRPr lang="en-US"/>
        </a:p>
      </dgm:t>
    </dgm:pt>
    <dgm:pt modelId="{51E81264-0BB3-4404-BE78-632D8487C0FB}">
      <dgm:prSet phldrT="[Text]"/>
      <dgm:spPr/>
      <dgm:t>
        <a:bodyPr/>
        <a:lstStyle/>
        <a:p>
          <a:r>
            <a:rPr lang="en-US" dirty="0" smtClean="0"/>
            <a:t>Start verbally sharing stories internally </a:t>
          </a:r>
          <a:endParaRPr lang="en-US" dirty="0"/>
        </a:p>
      </dgm:t>
    </dgm:pt>
    <dgm:pt modelId="{40BD7C1C-E2C8-4C27-877D-B9DE96197BAA}" type="parTrans" cxnId="{15FC6726-110C-4F2B-894C-2441C7D545F1}">
      <dgm:prSet/>
      <dgm:spPr/>
      <dgm:t>
        <a:bodyPr/>
        <a:lstStyle/>
        <a:p>
          <a:endParaRPr lang="en-US"/>
        </a:p>
      </dgm:t>
    </dgm:pt>
    <dgm:pt modelId="{52733AC1-4D5F-464F-AAAC-AA2C9A255709}" type="sibTrans" cxnId="{15FC6726-110C-4F2B-894C-2441C7D545F1}">
      <dgm:prSet/>
      <dgm:spPr/>
      <dgm:t>
        <a:bodyPr/>
        <a:lstStyle/>
        <a:p>
          <a:endParaRPr lang="en-US"/>
        </a:p>
      </dgm:t>
    </dgm:pt>
    <dgm:pt modelId="{CCEFC33A-B20A-458E-B59E-4AC0316192E7}">
      <dgm:prSet phldrT="[Text]"/>
      <dgm:spPr/>
      <dgm:t>
        <a:bodyPr/>
        <a:lstStyle/>
        <a:p>
          <a:r>
            <a:rPr lang="en-US" dirty="0" smtClean="0"/>
            <a:t>Pilot tool for story collection, storing, and sharing</a:t>
          </a:r>
          <a:endParaRPr lang="en-US" dirty="0"/>
        </a:p>
      </dgm:t>
    </dgm:pt>
    <dgm:pt modelId="{CF361F35-24CE-4B15-A558-10DE7AE0B466}" type="parTrans" cxnId="{D1499E88-5A2D-448F-8878-5B6388B8FFD6}">
      <dgm:prSet/>
      <dgm:spPr/>
      <dgm:t>
        <a:bodyPr/>
        <a:lstStyle/>
        <a:p>
          <a:endParaRPr lang="en-US"/>
        </a:p>
      </dgm:t>
    </dgm:pt>
    <dgm:pt modelId="{ED61CC3D-AB8F-4BB4-A84B-F79308571CFD}" type="sibTrans" cxnId="{D1499E88-5A2D-448F-8878-5B6388B8FFD6}">
      <dgm:prSet/>
      <dgm:spPr/>
      <dgm:t>
        <a:bodyPr/>
        <a:lstStyle/>
        <a:p>
          <a:endParaRPr lang="en-US"/>
        </a:p>
      </dgm:t>
    </dgm:pt>
    <dgm:pt modelId="{D40024B2-135E-440B-94AA-5F5776F83B73}">
      <dgm:prSet phldrT="[Text]"/>
      <dgm:spPr/>
      <dgm:t>
        <a:bodyPr/>
        <a:lstStyle/>
        <a:p>
          <a:r>
            <a:rPr lang="en-US" dirty="0" smtClean="0"/>
            <a:t>Medium Term</a:t>
          </a:r>
          <a:endParaRPr lang="en-US" dirty="0"/>
        </a:p>
      </dgm:t>
    </dgm:pt>
    <dgm:pt modelId="{6BE20D47-9976-410B-B621-13C41AD86F0D}" type="parTrans" cxnId="{B916307D-6FF1-4DFB-B23A-B26E71895244}">
      <dgm:prSet/>
      <dgm:spPr/>
      <dgm:t>
        <a:bodyPr/>
        <a:lstStyle/>
        <a:p>
          <a:endParaRPr lang="en-US"/>
        </a:p>
      </dgm:t>
    </dgm:pt>
    <dgm:pt modelId="{C6E7216D-A5E2-434B-9F14-5A3D0A9C20EF}" type="sibTrans" cxnId="{B916307D-6FF1-4DFB-B23A-B26E71895244}">
      <dgm:prSet/>
      <dgm:spPr/>
      <dgm:t>
        <a:bodyPr/>
        <a:lstStyle/>
        <a:p>
          <a:endParaRPr lang="en-US"/>
        </a:p>
      </dgm:t>
    </dgm:pt>
    <dgm:pt modelId="{78CD39E0-7377-4298-8576-6F4711846B83}">
      <dgm:prSet phldrT="[Text]"/>
      <dgm:spPr/>
      <dgm:t>
        <a:bodyPr/>
        <a:lstStyle/>
        <a:p>
          <a:r>
            <a:rPr lang="en-US" dirty="0" smtClean="0"/>
            <a:t>Increase number of touch-points with members</a:t>
          </a:r>
          <a:endParaRPr lang="en-US" dirty="0"/>
        </a:p>
      </dgm:t>
    </dgm:pt>
    <dgm:pt modelId="{95CC2033-537A-41DC-87C3-A5B619D69D81}" type="parTrans" cxnId="{57E47EB8-A878-4C8E-9DF2-8E750BE265C7}">
      <dgm:prSet/>
      <dgm:spPr/>
      <dgm:t>
        <a:bodyPr/>
        <a:lstStyle/>
        <a:p>
          <a:endParaRPr lang="en-US"/>
        </a:p>
      </dgm:t>
    </dgm:pt>
    <dgm:pt modelId="{5DB24C8B-858A-411C-808C-2A5110B772BF}" type="sibTrans" cxnId="{57E47EB8-A878-4C8E-9DF2-8E750BE265C7}">
      <dgm:prSet/>
      <dgm:spPr/>
      <dgm:t>
        <a:bodyPr/>
        <a:lstStyle/>
        <a:p>
          <a:endParaRPr lang="en-US"/>
        </a:p>
      </dgm:t>
    </dgm:pt>
    <dgm:pt modelId="{E941F9A3-7517-434A-BF57-07E672985D4A}">
      <dgm:prSet phldrT="[Text]"/>
      <dgm:spPr/>
      <dgm:t>
        <a:bodyPr/>
        <a:lstStyle/>
        <a:p>
          <a:r>
            <a:rPr lang="en-US" dirty="0" smtClean="0"/>
            <a:t>Update tool to fit in with new cloud system; refine tool based on user feedback </a:t>
          </a:r>
          <a:endParaRPr lang="en-US" dirty="0"/>
        </a:p>
      </dgm:t>
    </dgm:pt>
    <dgm:pt modelId="{64CA82DC-B9C7-456A-8881-42BB8715D55C}" type="parTrans" cxnId="{97481729-5FD6-4BAC-8A3F-DD87EA20AB25}">
      <dgm:prSet/>
      <dgm:spPr/>
      <dgm:t>
        <a:bodyPr/>
        <a:lstStyle/>
        <a:p>
          <a:endParaRPr lang="en-US"/>
        </a:p>
      </dgm:t>
    </dgm:pt>
    <dgm:pt modelId="{A04F5376-ACDC-4ABC-A401-BDE070D45315}" type="sibTrans" cxnId="{97481729-5FD6-4BAC-8A3F-DD87EA20AB25}">
      <dgm:prSet/>
      <dgm:spPr/>
      <dgm:t>
        <a:bodyPr/>
        <a:lstStyle/>
        <a:p>
          <a:endParaRPr lang="en-US"/>
        </a:p>
      </dgm:t>
    </dgm:pt>
    <dgm:pt modelId="{1E46240A-DA8A-494D-8452-EA7E60D24F4D}">
      <dgm:prSet phldrT="[Text]"/>
      <dgm:spPr/>
      <dgm:t>
        <a:bodyPr/>
        <a:lstStyle/>
        <a:p>
          <a:r>
            <a:rPr lang="en-US" dirty="0" smtClean="0"/>
            <a:t>Long Term</a:t>
          </a:r>
          <a:endParaRPr lang="en-US" dirty="0"/>
        </a:p>
      </dgm:t>
    </dgm:pt>
    <dgm:pt modelId="{1E91EB70-1F4F-4495-A0A7-2B3B9B421692}" type="parTrans" cxnId="{86135BC8-EA4A-4D04-A78C-DA549AF05B25}">
      <dgm:prSet/>
      <dgm:spPr/>
      <dgm:t>
        <a:bodyPr/>
        <a:lstStyle/>
        <a:p>
          <a:endParaRPr lang="en-US"/>
        </a:p>
      </dgm:t>
    </dgm:pt>
    <dgm:pt modelId="{39EC3A50-0C83-4146-B6DD-C383B035D881}" type="sibTrans" cxnId="{86135BC8-EA4A-4D04-A78C-DA549AF05B25}">
      <dgm:prSet/>
      <dgm:spPr/>
      <dgm:t>
        <a:bodyPr/>
        <a:lstStyle/>
        <a:p>
          <a:endParaRPr lang="en-US"/>
        </a:p>
      </dgm:t>
    </dgm:pt>
    <dgm:pt modelId="{6528C942-1AB0-4E85-992D-B119B3371F3F}">
      <dgm:prSet phldrT="[Text]"/>
      <dgm:spPr/>
      <dgm:t>
        <a:bodyPr/>
        <a:lstStyle/>
        <a:p>
          <a:r>
            <a:rPr lang="en-US" dirty="0" smtClean="0"/>
            <a:t>Share member stories outside of membership in new ways </a:t>
          </a:r>
          <a:endParaRPr lang="en-US" dirty="0"/>
        </a:p>
      </dgm:t>
    </dgm:pt>
    <dgm:pt modelId="{7125AAD9-41E1-4B19-BD6C-0F010FF16666}" type="parTrans" cxnId="{311349CE-A93D-4E13-A26E-A58F162E4A2E}">
      <dgm:prSet/>
      <dgm:spPr/>
      <dgm:t>
        <a:bodyPr/>
        <a:lstStyle/>
        <a:p>
          <a:endParaRPr lang="en-US"/>
        </a:p>
      </dgm:t>
    </dgm:pt>
    <dgm:pt modelId="{50758BF8-A125-4AC2-8C11-20DC34A43F55}" type="sibTrans" cxnId="{311349CE-A93D-4E13-A26E-A58F162E4A2E}">
      <dgm:prSet/>
      <dgm:spPr/>
      <dgm:t>
        <a:bodyPr/>
        <a:lstStyle/>
        <a:p>
          <a:endParaRPr lang="en-US"/>
        </a:p>
      </dgm:t>
    </dgm:pt>
    <dgm:pt modelId="{FE74A6ED-E261-44CC-8D4F-65605C67B739}">
      <dgm:prSet phldrT="[Text]"/>
      <dgm:spPr/>
      <dgm:t>
        <a:bodyPr/>
        <a:lstStyle/>
        <a:p>
          <a:r>
            <a:rPr lang="en-US" dirty="0" smtClean="0"/>
            <a:t>Workflows include use of tool; “bank” of stories will grow </a:t>
          </a:r>
          <a:endParaRPr lang="en-US" dirty="0"/>
        </a:p>
      </dgm:t>
    </dgm:pt>
    <dgm:pt modelId="{CB581696-681F-4725-8518-587C81F388AF}" type="parTrans" cxnId="{18364C39-56BA-49E1-89E4-8327271C7043}">
      <dgm:prSet/>
      <dgm:spPr/>
      <dgm:t>
        <a:bodyPr/>
        <a:lstStyle/>
        <a:p>
          <a:endParaRPr lang="en-US"/>
        </a:p>
      </dgm:t>
    </dgm:pt>
    <dgm:pt modelId="{9D4389F4-3542-4DD9-BFD2-3507B9E1682A}" type="sibTrans" cxnId="{18364C39-56BA-49E1-89E4-8327271C7043}">
      <dgm:prSet/>
      <dgm:spPr/>
      <dgm:t>
        <a:bodyPr/>
        <a:lstStyle/>
        <a:p>
          <a:endParaRPr lang="en-US"/>
        </a:p>
      </dgm:t>
    </dgm:pt>
    <dgm:pt modelId="{566873FE-B007-4998-9C5E-F6F7D91F370D}" type="pres">
      <dgm:prSet presAssocID="{CB8106AF-3F0F-424A-BD1B-9EF8677CEF33}" presName="Name0" presStyleCnt="0">
        <dgm:presLayoutVars>
          <dgm:dir/>
          <dgm:animLvl val="lvl"/>
          <dgm:resizeHandles val="exact"/>
        </dgm:presLayoutVars>
      </dgm:prSet>
      <dgm:spPr/>
    </dgm:pt>
    <dgm:pt modelId="{F979726D-02A1-4488-882D-FB6BDA9E7AC3}" type="pres">
      <dgm:prSet presAssocID="{C8E7C45C-36EE-4141-A7D8-934CABE999F8}" presName="composite" presStyleCnt="0"/>
      <dgm:spPr/>
    </dgm:pt>
    <dgm:pt modelId="{C445DA62-CCE5-465C-B1AD-3141C9A6107D}" type="pres">
      <dgm:prSet presAssocID="{C8E7C45C-36EE-4141-A7D8-934CABE999F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4B5E97-578C-4EE4-A564-EF5E993619FD}" type="pres">
      <dgm:prSet presAssocID="{C8E7C45C-36EE-4141-A7D8-934CABE999F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48236D-5F21-4F5E-98A0-A94F40DA5B03}" type="pres">
      <dgm:prSet presAssocID="{69955C14-07E3-467E-ACFA-23CFC8BF2791}" presName="space" presStyleCnt="0"/>
      <dgm:spPr/>
    </dgm:pt>
    <dgm:pt modelId="{B9AF0731-3415-454E-BED4-2FEA2ECA4237}" type="pres">
      <dgm:prSet presAssocID="{D40024B2-135E-440B-94AA-5F5776F83B73}" presName="composite" presStyleCnt="0"/>
      <dgm:spPr/>
    </dgm:pt>
    <dgm:pt modelId="{4DF3898E-B733-4D01-BA10-C87676DBE861}" type="pres">
      <dgm:prSet presAssocID="{D40024B2-135E-440B-94AA-5F5776F83B7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06EB7-5670-4278-8704-4AFD4D576089}" type="pres">
      <dgm:prSet presAssocID="{D40024B2-135E-440B-94AA-5F5776F83B7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98647-8E8D-4E2C-B242-0DF9ED7D2143}" type="pres">
      <dgm:prSet presAssocID="{C6E7216D-A5E2-434B-9F14-5A3D0A9C20EF}" presName="space" presStyleCnt="0"/>
      <dgm:spPr/>
    </dgm:pt>
    <dgm:pt modelId="{7A64F9A9-3FA4-4829-A310-22F3950B06E2}" type="pres">
      <dgm:prSet presAssocID="{1E46240A-DA8A-494D-8452-EA7E60D24F4D}" presName="composite" presStyleCnt="0"/>
      <dgm:spPr/>
    </dgm:pt>
    <dgm:pt modelId="{1D11AB65-185A-4A0B-8390-AC692B168D3D}" type="pres">
      <dgm:prSet presAssocID="{1E46240A-DA8A-494D-8452-EA7E60D24F4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95971C0-6340-4838-BD87-826C7E31A0AE}" type="pres">
      <dgm:prSet presAssocID="{1E46240A-DA8A-494D-8452-EA7E60D24F4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1349CE-A93D-4E13-A26E-A58F162E4A2E}" srcId="{1E46240A-DA8A-494D-8452-EA7E60D24F4D}" destId="{6528C942-1AB0-4E85-992D-B119B3371F3F}" srcOrd="0" destOrd="0" parTransId="{7125AAD9-41E1-4B19-BD6C-0F010FF16666}" sibTransId="{50758BF8-A125-4AC2-8C11-20DC34A43F55}"/>
    <dgm:cxn modelId="{2822D234-A5C5-475D-8D09-AA84BA2DF536}" type="presOf" srcId="{D40024B2-135E-440B-94AA-5F5776F83B73}" destId="{4DF3898E-B733-4D01-BA10-C87676DBE861}" srcOrd="0" destOrd="0" presId="urn:microsoft.com/office/officeart/2005/8/layout/hList1"/>
    <dgm:cxn modelId="{D5726655-0C6E-4C17-8767-55C8EEC016A7}" type="presOf" srcId="{78CD39E0-7377-4298-8576-6F4711846B83}" destId="{8A206EB7-5670-4278-8704-4AFD4D576089}" srcOrd="0" destOrd="0" presId="urn:microsoft.com/office/officeart/2005/8/layout/hList1"/>
    <dgm:cxn modelId="{86135BC8-EA4A-4D04-A78C-DA549AF05B25}" srcId="{CB8106AF-3F0F-424A-BD1B-9EF8677CEF33}" destId="{1E46240A-DA8A-494D-8452-EA7E60D24F4D}" srcOrd="2" destOrd="0" parTransId="{1E91EB70-1F4F-4495-A0A7-2B3B9B421692}" sibTransId="{39EC3A50-0C83-4146-B6DD-C383B035D881}"/>
    <dgm:cxn modelId="{B916307D-6FF1-4DFB-B23A-B26E71895244}" srcId="{CB8106AF-3F0F-424A-BD1B-9EF8677CEF33}" destId="{D40024B2-135E-440B-94AA-5F5776F83B73}" srcOrd="1" destOrd="0" parTransId="{6BE20D47-9976-410B-B621-13C41AD86F0D}" sibTransId="{C6E7216D-A5E2-434B-9F14-5A3D0A9C20EF}"/>
    <dgm:cxn modelId="{8A63BE71-6AF8-45DF-9084-46E7AFEFBFB5}" type="presOf" srcId="{6528C942-1AB0-4E85-992D-B119B3371F3F}" destId="{B95971C0-6340-4838-BD87-826C7E31A0AE}" srcOrd="0" destOrd="0" presId="urn:microsoft.com/office/officeart/2005/8/layout/hList1"/>
    <dgm:cxn modelId="{18364C39-56BA-49E1-89E4-8327271C7043}" srcId="{1E46240A-DA8A-494D-8452-EA7E60D24F4D}" destId="{FE74A6ED-E261-44CC-8D4F-65605C67B739}" srcOrd="1" destOrd="0" parTransId="{CB581696-681F-4725-8518-587C81F388AF}" sibTransId="{9D4389F4-3542-4DD9-BFD2-3507B9E1682A}"/>
    <dgm:cxn modelId="{C12C8D20-4B62-456C-A36F-4DFBB0C37FD8}" type="presOf" srcId="{C8E7C45C-36EE-4141-A7D8-934CABE999F8}" destId="{C445DA62-CCE5-465C-B1AD-3141C9A6107D}" srcOrd="0" destOrd="0" presId="urn:microsoft.com/office/officeart/2005/8/layout/hList1"/>
    <dgm:cxn modelId="{FADFF394-0778-4295-9637-30256A1ED80A}" type="presOf" srcId="{CCEFC33A-B20A-458E-B59E-4AC0316192E7}" destId="{4C4B5E97-578C-4EE4-A564-EF5E993619FD}" srcOrd="0" destOrd="1" presId="urn:microsoft.com/office/officeart/2005/8/layout/hList1"/>
    <dgm:cxn modelId="{A3DA709E-A0E6-458A-A9F2-0BE8CFC12D7D}" srcId="{CB8106AF-3F0F-424A-BD1B-9EF8677CEF33}" destId="{C8E7C45C-36EE-4141-A7D8-934CABE999F8}" srcOrd="0" destOrd="0" parTransId="{F2A1BF7D-9C97-48FF-A9F3-E9FF902E22BA}" sibTransId="{69955C14-07E3-467E-ACFA-23CFC8BF2791}"/>
    <dgm:cxn modelId="{57E47EB8-A878-4C8E-9DF2-8E750BE265C7}" srcId="{D40024B2-135E-440B-94AA-5F5776F83B73}" destId="{78CD39E0-7377-4298-8576-6F4711846B83}" srcOrd="0" destOrd="0" parTransId="{95CC2033-537A-41DC-87C3-A5B619D69D81}" sibTransId="{5DB24C8B-858A-411C-808C-2A5110B772BF}"/>
    <dgm:cxn modelId="{97481729-5FD6-4BAC-8A3F-DD87EA20AB25}" srcId="{D40024B2-135E-440B-94AA-5F5776F83B73}" destId="{E941F9A3-7517-434A-BF57-07E672985D4A}" srcOrd="1" destOrd="0" parTransId="{64CA82DC-B9C7-456A-8881-42BB8715D55C}" sibTransId="{A04F5376-ACDC-4ABC-A401-BDE070D45315}"/>
    <dgm:cxn modelId="{815303FF-C49B-49D1-A969-229AFA531666}" type="presOf" srcId="{1E46240A-DA8A-494D-8452-EA7E60D24F4D}" destId="{1D11AB65-185A-4A0B-8390-AC692B168D3D}" srcOrd="0" destOrd="0" presId="urn:microsoft.com/office/officeart/2005/8/layout/hList1"/>
    <dgm:cxn modelId="{15FC6726-110C-4F2B-894C-2441C7D545F1}" srcId="{C8E7C45C-36EE-4141-A7D8-934CABE999F8}" destId="{51E81264-0BB3-4404-BE78-632D8487C0FB}" srcOrd="0" destOrd="0" parTransId="{40BD7C1C-E2C8-4C27-877D-B9DE96197BAA}" sibTransId="{52733AC1-4D5F-464F-AAAC-AA2C9A255709}"/>
    <dgm:cxn modelId="{AC5A59BE-777D-4F08-A578-DEA9B62CEA22}" type="presOf" srcId="{E941F9A3-7517-434A-BF57-07E672985D4A}" destId="{8A206EB7-5670-4278-8704-4AFD4D576089}" srcOrd="0" destOrd="1" presId="urn:microsoft.com/office/officeart/2005/8/layout/hList1"/>
    <dgm:cxn modelId="{7741EECF-838A-4340-91CA-FB5BFC340909}" type="presOf" srcId="{CB8106AF-3F0F-424A-BD1B-9EF8677CEF33}" destId="{566873FE-B007-4998-9C5E-F6F7D91F370D}" srcOrd="0" destOrd="0" presId="urn:microsoft.com/office/officeart/2005/8/layout/hList1"/>
    <dgm:cxn modelId="{D1499E88-5A2D-448F-8878-5B6388B8FFD6}" srcId="{C8E7C45C-36EE-4141-A7D8-934CABE999F8}" destId="{CCEFC33A-B20A-458E-B59E-4AC0316192E7}" srcOrd="1" destOrd="0" parTransId="{CF361F35-24CE-4B15-A558-10DE7AE0B466}" sibTransId="{ED61CC3D-AB8F-4BB4-A84B-F79308571CFD}"/>
    <dgm:cxn modelId="{262C949C-D11D-4B05-9042-97FB6152792C}" type="presOf" srcId="{51E81264-0BB3-4404-BE78-632D8487C0FB}" destId="{4C4B5E97-578C-4EE4-A564-EF5E993619FD}" srcOrd="0" destOrd="0" presId="urn:microsoft.com/office/officeart/2005/8/layout/hList1"/>
    <dgm:cxn modelId="{40918191-6C9D-4EBB-A5D4-BF1E7A53F4AC}" type="presOf" srcId="{FE74A6ED-E261-44CC-8D4F-65605C67B739}" destId="{B95971C0-6340-4838-BD87-826C7E31A0AE}" srcOrd="0" destOrd="1" presId="urn:microsoft.com/office/officeart/2005/8/layout/hList1"/>
    <dgm:cxn modelId="{CE2CB90A-56BD-4C8E-A405-6FE6B527228D}" type="presParOf" srcId="{566873FE-B007-4998-9C5E-F6F7D91F370D}" destId="{F979726D-02A1-4488-882D-FB6BDA9E7AC3}" srcOrd="0" destOrd="0" presId="urn:microsoft.com/office/officeart/2005/8/layout/hList1"/>
    <dgm:cxn modelId="{D31135B3-5A53-4C4B-A888-805CF1B2C228}" type="presParOf" srcId="{F979726D-02A1-4488-882D-FB6BDA9E7AC3}" destId="{C445DA62-CCE5-465C-B1AD-3141C9A6107D}" srcOrd="0" destOrd="0" presId="urn:microsoft.com/office/officeart/2005/8/layout/hList1"/>
    <dgm:cxn modelId="{BE10F635-113C-4772-808F-D287AE2F42B5}" type="presParOf" srcId="{F979726D-02A1-4488-882D-FB6BDA9E7AC3}" destId="{4C4B5E97-578C-4EE4-A564-EF5E993619FD}" srcOrd="1" destOrd="0" presId="urn:microsoft.com/office/officeart/2005/8/layout/hList1"/>
    <dgm:cxn modelId="{4FD55460-C53B-41C5-B1C6-D36264609C2B}" type="presParOf" srcId="{566873FE-B007-4998-9C5E-F6F7D91F370D}" destId="{B548236D-5F21-4F5E-98A0-A94F40DA5B03}" srcOrd="1" destOrd="0" presId="urn:microsoft.com/office/officeart/2005/8/layout/hList1"/>
    <dgm:cxn modelId="{273CBA7A-E8B9-44BD-A454-C9E74C554898}" type="presParOf" srcId="{566873FE-B007-4998-9C5E-F6F7D91F370D}" destId="{B9AF0731-3415-454E-BED4-2FEA2ECA4237}" srcOrd="2" destOrd="0" presId="urn:microsoft.com/office/officeart/2005/8/layout/hList1"/>
    <dgm:cxn modelId="{DCBAFB83-69ED-420D-BFE3-1F7A9A39A85B}" type="presParOf" srcId="{B9AF0731-3415-454E-BED4-2FEA2ECA4237}" destId="{4DF3898E-B733-4D01-BA10-C87676DBE861}" srcOrd="0" destOrd="0" presId="urn:microsoft.com/office/officeart/2005/8/layout/hList1"/>
    <dgm:cxn modelId="{F55C05BD-4EE2-4859-A442-2B64297E23DD}" type="presParOf" srcId="{B9AF0731-3415-454E-BED4-2FEA2ECA4237}" destId="{8A206EB7-5670-4278-8704-4AFD4D576089}" srcOrd="1" destOrd="0" presId="urn:microsoft.com/office/officeart/2005/8/layout/hList1"/>
    <dgm:cxn modelId="{25987598-25EE-49CE-A8AD-739D60FFEF38}" type="presParOf" srcId="{566873FE-B007-4998-9C5E-F6F7D91F370D}" destId="{F7498647-8E8D-4E2C-B242-0DF9ED7D2143}" srcOrd="3" destOrd="0" presId="urn:microsoft.com/office/officeart/2005/8/layout/hList1"/>
    <dgm:cxn modelId="{E5737A69-DB6E-4879-B35B-313072BC25F4}" type="presParOf" srcId="{566873FE-B007-4998-9C5E-F6F7D91F370D}" destId="{7A64F9A9-3FA4-4829-A310-22F3950B06E2}" srcOrd="4" destOrd="0" presId="urn:microsoft.com/office/officeart/2005/8/layout/hList1"/>
    <dgm:cxn modelId="{E9ACECEF-22D0-45FD-9BBF-FF961766D081}" type="presParOf" srcId="{7A64F9A9-3FA4-4829-A310-22F3950B06E2}" destId="{1D11AB65-185A-4A0B-8390-AC692B168D3D}" srcOrd="0" destOrd="0" presId="urn:microsoft.com/office/officeart/2005/8/layout/hList1"/>
    <dgm:cxn modelId="{078BAA10-BC11-494C-BC0B-FF01E9925B26}" type="presParOf" srcId="{7A64F9A9-3FA4-4829-A310-22F3950B06E2}" destId="{B95971C0-6340-4838-BD87-826C7E31A0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8106AF-3F0F-424A-BD1B-9EF8677CEF3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E7C45C-36EE-4141-A7D8-934CABE999F8}">
      <dgm:prSet phldrT="[Text]"/>
      <dgm:spPr/>
      <dgm:t>
        <a:bodyPr/>
        <a:lstStyle/>
        <a:p>
          <a:r>
            <a:rPr lang="en-US" dirty="0" smtClean="0"/>
            <a:t>Short Term</a:t>
          </a:r>
          <a:endParaRPr lang="en-US" dirty="0"/>
        </a:p>
      </dgm:t>
    </dgm:pt>
    <dgm:pt modelId="{F2A1BF7D-9C97-48FF-A9F3-E9FF902E22BA}" type="parTrans" cxnId="{A3DA709E-A0E6-458A-A9F2-0BE8CFC12D7D}">
      <dgm:prSet/>
      <dgm:spPr/>
      <dgm:t>
        <a:bodyPr/>
        <a:lstStyle/>
        <a:p>
          <a:endParaRPr lang="en-US"/>
        </a:p>
      </dgm:t>
    </dgm:pt>
    <dgm:pt modelId="{69955C14-07E3-467E-ACFA-23CFC8BF2791}" type="sibTrans" cxnId="{A3DA709E-A0E6-458A-A9F2-0BE8CFC12D7D}">
      <dgm:prSet/>
      <dgm:spPr/>
      <dgm:t>
        <a:bodyPr/>
        <a:lstStyle/>
        <a:p>
          <a:endParaRPr lang="en-US"/>
        </a:p>
      </dgm:t>
    </dgm:pt>
    <dgm:pt modelId="{51E81264-0BB3-4404-BE78-632D8487C0FB}">
      <dgm:prSet phldrT="[Text]"/>
      <dgm:spPr/>
      <dgm:t>
        <a:bodyPr/>
        <a:lstStyle/>
        <a:p>
          <a:r>
            <a:rPr lang="en-US" dirty="0" smtClean="0"/>
            <a:t>Five minute story downloads</a:t>
          </a:r>
          <a:endParaRPr lang="en-US" dirty="0"/>
        </a:p>
      </dgm:t>
    </dgm:pt>
    <dgm:pt modelId="{40BD7C1C-E2C8-4C27-877D-B9DE96197BAA}" type="parTrans" cxnId="{15FC6726-110C-4F2B-894C-2441C7D545F1}">
      <dgm:prSet/>
      <dgm:spPr/>
      <dgm:t>
        <a:bodyPr/>
        <a:lstStyle/>
        <a:p>
          <a:endParaRPr lang="en-US"/>
        </a:p>
      </dgm:t>
    </dgm:pt>
    <dgm:pt modelId="{52733AC1-4D5F-464F-AAAC-AA2C9A255709}" type="sibTrans" cxnId="{15FC6726-110C-4F2B-894C-2441C7D545F1}">
      <dgm:prSet/>
      <dgm:spPr/>
      <dgm:t>
        <a:bodyPr/>
        <a:lstStyle/>
        <a:p>
          <a:endParaRPr lang="en-US"/>
        </a:p>
      </dgm:t>
    </dgm:pt>
    <dgm:pt modelId="{CCEFC33A-B20A-458E-B59E-4AC0316192E7}">
      <dgm:prSet phldrT="[Text]"/>
      <dgm:spPr/>
      <dgm:t>
        <a:bodyPr/>
        <a:lstStyle/>
        <a:p>
          <a:r>
            <a:rPr lang="en-US" dirty="0" smtClean="0"/>
            <a:t>Practice recording and searching for stories </a:t>
          </a:r>
          <a:endParaRPr lang="en-US" dirty="0"/>
        </a:p>
      </dgm:t>
    </dgm:pt>
    <dgm:pt modelId="{CF361F35-24CE-4B15-A558-10DE7AE0B466}" type="parTrans" cxnId="{D1499E88-5A2D-448F-8878-5B6388B8FFD6}">
      <dgm:prSet/>
      <dgm:spPr/>
      <dgm:t>
        <a:bodyPr/>
        <a:lstStyle/>
        <a:p>
          <a:endParaRPr lang="en-US"/>
        </a:p>
      </dgm:t>
    </dgm:pt>
    <dgm:pt modelId="{ED61CC3D-AB8F-4BB4-A84B-F79308571CFD}" type="sibTrans" cxnId="{D1499E88-5A2D-448F-8878-5B6388B8FFD6}">
      <dgm:prSet/>
      <dgm:spPr/>
      <dgm:t>
        <a:bodyPr/>
        <a:lstStyle/>
        <a:p>
          <a:endParaRPr lang="en-US"/>
        </a:p>
      </dgm:t>
    </dgm:pt>
    <dgm:pt modelId="{D40024B2-135E-440B-94AA-5F5776F83B73}">
      <dgm:prSet phldrT="[Text]"/>
      <dgm:spPr/>
      <dgm:t>
        <a:bodyPr/>
        <a:lstStyle/>
        <a:p>
          <a:r>
            <a:rPr lang="en-US" dirty="0" smtClean="0"/>
            <a:t>Medium Term</a:t>
          </a:r>
          <a:endParaRPr lang="en-US" dirty="0"/>
        </a:p>
      </dgm:t>
    </dgm:pt>
    <dgm:pt modelId="{6BE20D47-9976-410B-B621-13C41AD86F0D}" type="parTrans" cxnId="{B916307D-6FF1-4DFB-B23A-B26E71895244}">
      <dgm:prSet/>
      <dgm:spPr/>
      <dgm:t>
        <a:bodyPr/>
        <a:lstStyle/>
        <a:p>
          <a:endParaRPr lang="en-US"/>
        </a:p>
      </dgm:t>
    </dgm:pt>
    <dgm:pt modelId="{C6E7216D-A5E2-434B-9F14-5A3D0A9C20EF}" type="sibTrans" cxnId="{B916307D-6FF1-4DFB-B23A-B26E71895244}">
      <dgm:prSet/>
      <dgm:spPr/>
      <dgm:t>
        <a:bodyPr/>
        <a:lstStyle/>
        <a:p>
          <a:endParaRPr lang="en-US"/>
        </a:p>
      </dgm:t>
    </dgm:pt>
    <dgm:pt modelId="{78CD39E0-7377-4298-8576-6F4711846B83}">
      <dgm:prSet phldrT="[Text]"/>
      <dgm:spPr/>
      <dgm:t>
        <a:bodyPr/>
        <a:lstStyle/>
        <a:p>
          <a:r>
            <a:rPr lang="en-US" dirty="0" smtClean="0"/>
            <a:t>Site visits; presentations from members</a:t>
          </a:r>
          <a:endParaRPr lang="en-US" dirty="0"/>
        </a:p>
      </dgm:t>
    </dgm:pt>
    <dgm:pt modelId="{95CC2033-537A-41DC-87C3-A5B619D69D81}" type="parTrans" cxnId="{57E47EB8-A878-4C8E-9DF2-8E750BE265C7}">
      <dgm:prSet/>
      <dgm:spPr/>
      <dgm:t>
        <a:bodyPr/>
        <a:lstStyle/>
        <a:p>
          <a:endParaRPr lang="en-US"/>
        </a:p>
      </dgm:t>
    </dgm:pt>
    <dgm:pt modelId="{5DB24C8B-858A-411C-808C-2A5110B772BF}" type="sibTrans" cxnId="{57E47EB8-A878-4C8E-9DF2-8E750BE265C7}">
      <dgm:prSet/>
      <dgm:spPr/>
      <dgm:t>
        <a:bodyPr/>
        <a:lstStyle/>
        <a:p>
          <a:endParaRPr lang="en-US"/>
        </a:p>
      </dgm:t>
    </dgm:pt>
    <dgm:pt modelId="{E941F9A3-7517-434A-BF57-07E672985D4A}">
      <dgm:prSet phldrT="[Text]"/>
      <dgm:spPr/>
      <dgm:t>
        <a:bodyPr/>
        <a:lstStyle/>
        <a:p>
          <a:r>
            <a:rPr lang="en-US" dirty="0" smtClean="0"/>
            <a:t>Creating wiki pages on new Office 365 system </a:t>
          </a:r>
          <a:endParaRPr lang="en-US" dirty="0"/>
        </a:p>
      </dgm:t>
    </dgm:pt>
    <dgm:pt modelId="{64CA82DC-B9C7-456A-8881-42BB8715D55C}" type="parTrans" cxnId="{97481729-5FD6-4BAC-8A3F-DD87EA20AB25}">
      <dgm:prSet/>
      <dgm:spPr/>
      <dgm:t>
        <a:bodyPr/>
        <a:lstStyle/>
        <a:p>
          <a:endParaRPr lang="en-US"/>
        </a:p>
      </dgm:t>
    </dgm:pt>
    <dgm:pt modelId="{A04F5376-ACDC-4ABC-A401-BDE070D45315}" type="sibTrans" cxnId="{97481729-5FD6-4BAC-8A3F-DD87EA20AB25}">
      <dgm:prSet/>
      <dgm:spPr/>
      <dgm:t>
        <a:bodyPr/>
        <a:lstStyle/>
        <a:p>
          <a:endParaRPr lang="en-US"/>
        </a:p>
      </dgm:t>
    </dgm:pt>
    <dgm:pt modelId="{1E46240A-DA8A-494D-8452-EA7E60D24F4D}">
      <dgm:prSet phldrT="[Text]"/>
      <dgm:spPr/>
      <dgm:t>
        <a:bodyPr/>
        <a:lstStyle/>
        <a:p>
          <a:r>
            <a:rPr lang="en-US" dirty="0" smtClean="0"/>
            <a:t>Long Term</a:t>
          </a:r>
          <a:endParaRPr lang="en-US" dirty="0"/>
        </a:p>
      </dgm:t>
    </dgm:pt>
    <dgm:pt modelId="{1E91EB70-1F4F-4495-A0A7-2B3B9B421692}" type="parTrans" cxnId="{86135BC8-EA4A-4D04-A78C-DA549AF05B25}">
      <dgm:prSet/>
      <dgm:spPr/>
      <dgm:t>
        <a:bodyPr/>
        <a:lstStyle/>
        <a:p>
          <a:endParaRPr lang="en-US"/>
        </a:p>
      </dgm:t>
    </dgm:pt>
    <dgm:pt modelId="{39EC3A50-0C83-4146-B6DD-C383B035D881}" type="sibTrans" cxnId="{86135BC8-EA4A-4D04-A78C-DA549AF05B25}">
      <dgm:prSet/>
      <dgm:spPr/>
      <dgm:t>
        <a:bodyPr/>
        <a:lstStyle/>
        <a:p>
          <a:endParaRPr lang="en-US"/>
        </a:p>
      </dgm:t>
    </dgm:pt>
    <dgm:pt modelId="{6528C942-1AB0-4E85-992D-B119B3371F3F}">
      <dgm:prSet phldrT="[Text]"/>
      <dgm:spPr/>
      <dgm:t>
        <a:bodyPr/>
        <a:lstStyle/>
        <a:p>
          <a:r>
            <a:rPr lang="en-US" dirty="0" smtClean="0"/>
            <a:t>Story telling contests; new advocacy materials; new Briefing topics </a:t>
          </a:r>
          <a:endParaRPr lang="en-US" dirty="0"/>
        </a:p>
      </dgm:t>
    </dgm:pt>
    <dgm:pt modelId="{7125AAD9-41E1-4B19-BD6C-0F010FF16666}" type="parTrans" cxnId="{311349CE-A93D-4E13-A26E-A58F162E4A2E}">
      <dgm:prSet/>
      <dgm:spPr/>
      <dgm:t>
        <a:bodyPr/>
        <a:lstStyle/>
        <a:p>
          <a:endParaRPr lang="en-US"/>
        </a:p>
      </dgm:t>
    </dgm:pt>
    <dgm:pt modelId="{50758BF8-A125-4AC2-8C11-20DC34A43F55}" type="sibTrans" cxnId="{311349CE-A93D-4E13-A26E-A58F162E4A2E}">
      <dgm:prSet/>
      <dgm:spPr/>
      <dgm:t>
        <a:bodyPr/>
        <a:lstStyle/>
        <a:p>
          <a:endParaRPr lang="en-US"/>
        </a:p>
      </dgm:t>
    </dgm:pt>
    <dgm:pt modelId="{FE74A6ED-E261-44CC-8D4F-65605C67B739}">
      <dgm:prSet phldrT="[Text]"/>
      <dgm:spPr/>
      <dgm:t>
        <a:bodyPr/>
        <a:lstStyle/>
        <a:p>
          <a:r>
            <a:rPr lang="en-US" dirty="0" smtClean="0"/>
            <a:t>Wiki pages are basis for storing member information and searching for member information </a:t>
          </a:r>
          <a:endParaRPr lang="en-US" dirty="0"/>
        </a:p>
      </dgm:t>
    </dgm:pt>
    <dgm:pt modelId="{CB581696-681F-4725-8518-587C81F388AF}" type="parTrans" cxnId="{18364C39-56BA-49E1-89E4-8327271C7043}">
      <dgm:prSet/>
      <dgm:spPr/>
      <dgm:t>
        <a:bodyPr/>
        <a:lstStyle/>
        <a:p>
          <a:endParaRPr lang="en-US"/>
        </a:p>
      </dgm:t>
    </dgm:pt>
    <dgm:pt modelId="{9D4389F4-3542-4DD9-BFD2-3507B9E1682A}" type="sibTrans" cxnId="{18364C39-56BA-49E1-89E4-8327271C7043}">
      <dgm:prSet/>
      <dgm:spPr/>
      <dgm:t>
        <a:bodyPr/>
        <a:lstStyle/>
        <a:p>
          <a:endParaRPr lang="en-US"/>
        </a:p>
      </dgm:t>
    </dgm:pt>
    <dgm:pt modelId="{566873FE-B007-4998-9C5E-F6F7D91F370D}" type="pres">
      <dgm:prSet presAssocID="{CB8106AF-3F0F-424A-BD1B-9EF8677CEF33}" presName="Name0" presStyleCnt="0">
        <dgm:presLayoutVars>
          <dgm:dir/>
          <dgm:animLvl val="lvl"/>
          <dgm:resizeHandles val="exact"/>
        </dgm:presLayoutVars>
      </dgm:prSet>
      <dgm:spPr/>
    </dgm:pt>
    <dgm:pt modelId="{F979726D-02A1-4488-882D-FB6BDA9E7AC3}" type="pres">
      <dgm:prSet presAssocID="{C8E7C45C-36EE-4141-A7D8-934CABE999F8}" presName="composite" presStyleCnt="0"/>
      <dgm:spPr/>
    </dgm:pt>
    <dgm:pt modelId="{C445DA62-CCE5-465C-B1AD-3141C9A6107D}" type="pres">
      <dgm:prSet presAssocID="{C8E7C45C-36EE-4141-A7D8-934CABE999F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4B5E97-578C-4EE4-A564-EF5E993619FD}" type="pres">
      <dgm:prSet presAssocID="{C8E7C45C-36EE-4141-A7D8-934CABE999F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48236D-5F21-4F5E-98A0-A94F40DA5B03}" type="pres">
      <dgm:prSet presAssocID="{69955C14-07E3-467E-ACFA-23CFC8BF2791}" presName="space" presStyleCnt="0"/>
      <dgm:spPr/>
    </dgm:pt>
    <dgm:pt modelId="{B9AF0731-3415-454E-BED4-2FEA2ECA4237}" type="pres">
      <dgm:prSet presAssocID="{D40024B2-135E-440B-94AA-5F5776F83B73}" presName="composite" presStyleCnt="0"/>
      <dgm:spPr/>
    </dgm:pt>
    <dgm:pt modelId="{4DF3898E-B733-4D01-BA10-C87676DBE861}" type="pres">
      <dgm:prSet presAssocID="{D40024B2-135E-440B-94AA-5F5776F83B7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06EB7-5670-4278-8704-4AFD4D576089}" type="pres">
      <dgm:prSet presAssocID="{D40024B2-135E-440B-94AA-5F5776F83B7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98647-8E8D-4E2C-B242-0DF9ED7D2143}" type="pres">
      <dgm:prSet presAssocID="{C6E7216D-A5E2-434B-9F14-5A3D0A9C20EF}" presName="space" presStyleCnt="0"/>
      <dgm:spPr/>
    </dgm:pt>
    <dgm:pt modelId="{7A64F9A9-3FA4-4829-A310-22F3950B06E2}" type="pres">
      <dgm:prSet presAssocID="{1E46240A-DA8A-494D-8452-EA7E60D24F4D}" presName="composite" presStyleCnt="0"/>
      <dgm:spPr/>
    </dgm:pt>
    <dgm:pt modelId="{1D11AB65-185A-4A0B-8390-AC692B168D3D}" type="pres">
      <dgm:prSet presAssocID="{1E46240A-DA8A-494D-8452-EA7E60D24F4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95971C0-6340-4838-BD87-826C7E31A0AE}" type="pres">
      <dgm:prSet presAssocID="{1E46240A-DA8A-494D-8452-EA7E60D24F4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1349CE-A93D-4E13-A26E-A58F162E4A2E}" srcId="{1E46240A-DA8A-494D-8452-EA7E60D24F4D}" destId="{6528C942-1AB0-4E85-992D-B119B3371F3F}" srcOrd="0" destOrd="0" parTransId="{7125AAD9-41E1-4B19-BD6C-0F010FF16666}" sibTransId="{50758BF8-A125-4AC2-8C11-20DC34A43F55}"/>
    <dgm:cxn modelId="{C01F592D-FCA6-47BB-97A4-C69C896E9157}" type="presOf" srcId="{51E81264-0BB3-4404-BE78-632D8487C0FB}" destId="{4C4B5E97-578C-4EE4-A564-EF5E993619FD}" srcOrd="0" destOrd="0" presId="urn:microsoft.com/office/officeart/2005/8/layout/hList1"/>
    <dgm:cxn modelId="{A8A99192-DDEB-4B99-A46D-B81D503EE02F}" type="presOf" srcId="{CCEFC33A-B20A-458E-B59E-4AC0316192E7}" destId="{4C4B5E97-578C-4EE4-A564-EF5E993619FD}" srcOrd="0" destOrd="1" presId="urn:microsoft.com/office/officeart/2005/8/layout/hList1"/>
    <dgm:cxn modelId="{8EB8EBBF-C4BE-472F-8169-ABF8ECB76733}" type="presOf" srcId="{CB8106AF-3F0F-424A-BD1B-9EF8677CEF33}" destId="{566873FE-B007-4998-9C5E-F6F7D91F370D}" srcOrd="0" destOrd="0" presId="urn:microsoft.com/office/officeart/2005/8/layout/hList1"/>
    <dgm:cxn modelId="{86135BC8-EA4A-4D04-A78C-DA549AF05B25}" srcId="{CB8106AF-3F0F-424A-BD1B-9EF8677CEF33}" destId="{1E46240A-DA8A-494D-8452-EA7E60D24F4D}" srcOrd="2" destOrd="0" parTransId="{1E91EB70-1F4F-4495-A0A7-2B3B9B421692}" sibTransId="{39EC3A50-0C83-4146-B6DD-C383B035D881}"/>
    <dgm:cxn modelId="{E7FC89DF-9310-4D97-B319-641B44884B76}" type="presOf" srcId="{C8E7C45C-36EE-4141-A7D8-934CABE999F8}" destId="{C445DA62-CCE5-465C-B1AD-3141C9A6107D}" srcOrd="0" destOrd="0" presId="urn:microsoft.com/office/officeart/2005/8/layout/hList1"/>
    <dgm:cxn modelId="{B916307D-6FF1-4DFB-B23A-B26E71895244}" srcId="{CB8106AF-3F0F-424A-BD1B-9EF8677CEF33}" destId="{D40024B2-135E-440B-94AA-5F5776F83B73}" srcOrd="1" destOrd="0" parTransId="{6BE20D47-9976-410B-B621-13C41AD86F0D}" sibTransId="{C6E7216D-A5E2-434B-9F14-5A3D0A9C20EF}"/>
    <dgm:cxn modelId="{18364C39-56BA-49E1-89E4-8327271C7043}" srcId="{1E46240A-DA8A-494D-8452-EA7E60D24F4D}" destId="{FE74A6ED-E261-44CC-8D4F-65605C67B739}" srcOrd="1" destOrd="0" parTransId="{CB581696-681F-4725-8518-587C81F388AF}" sibTransId="{9D4389F4-3542-4DD9-BFD2-3507B9E1682A}"/>
    <dgm:cxn modelId="{A3DA709E-A0E6-458A-A9F2-0BE8CFC12D7D}" srcId="{CB8106AF-3F0F-424A-BD1B-9EF8677CEF33}" destId="{C8E7C45C-36EE-4141-A7D8-934CABE999F8}" srcOrd="0" destOrd="0" parTransId="{F2A1BF7D-9C97-48FF-A9F3-E9FF902E22BA}" sibTransId="{69955C14-07E3-467E-ACFA-23CFC8BF2791}"/>
    <dgm:cxn modelId="{57E47EB8-A878-4C8E-9DF2-8E750BE265C7}" srcId="{D40024B2-135E-440B-94AA-5F5776F83B73}" destId="{78CD39E0-7377-4298-8576-6F4711846B83}" srcOrd="0" destOrd="0" parTransId="{95CC2033-537A-41DC-87C3-A5B619D69D81}" sibTransId="{5DB24C8B-858A-411C-808C-2A5110B772BF}"/>
    <dgm:cxn modelId="{2BEDBB85-06EE-4BAD-8AE4-7C120D4DEB7F}" type="presOf" srcId="{78CD39E0-7377-4298-8576-6F4711846B83}" destId="{8A206EB7-5670-4278-8704-4AFD4D576089}" srcOrd="0" destOrd="0" presId="urn:microsoft.com/office/officeart/2005/8/layout/hList1"/>
    <dgm:cxn modelId="{97481729-5FD6-4BAC-8A3F-DD87EA20AB25}" srcId="{D40024B2-135E-440B-94AA-5F5776F83B73}" destId="{E941F9A3-7517-434A-BF57-07E672985D4A}" srcOrd="1" destOrd="0" parTransId="{64CA82DC-B9C7-456A-8881-42BB8715D55C}" sibTransId="{A04F5376-ACDC-4ABC-A401-BDE070D45315}"/>
    <dgm:cxn modelId="{D2773BE1-233A-42DB-B0A4-2EE5AE54E3F2}" type="presOf" srcId="{E941F9A3-7517-434A-BF57-07E672985D4A}" destId="{8A206EB7-5670-4278-8704-4AFD4D576089}" srcOrd="0" destOrd="1" presId="urn:microsoft.com/office/officeart/2005/8/layout/hList1"/>
    <dgm:cxn modelId="{5283602E-CCA6-4DA7-98FE-5A28A9E45BA4}" type="presOf" srcId="{FE74A6ED-E261-44CC-8D4F-65605C67B739}" destId="{B95971C0-6340-4838-BD87-826C7E31A0AE}" srcOrd="0" destOrd="1" presId="urn:microsoft.com/office/officeart/2005/8/layout/hList1"/>
    <dgm:cxn modelId="{15FC6726-110C-4F2B-894C-2441C7D545F1}" srcId="{C8E7C45C-36EE-4141-A7D8-934CABE999F8}" destId="{51E81264-0BB3-4404-BE78-632D8487C0FB}" srcOrd="0" destOrd="0" parTransId="{40BD7C1C-E2C8-4C27-877D-B9DE96197BAA}" sibTransId="{52733AC1-4D5F-464F-AAAC-AA2C9A255709}"/>
    <dgm:cxn modelId="{191A2AD2-74B6-45B2-B8BA-472771011398}" type="presOf" srcId="{1E46240A-DA8A-494D-8452-EA7E60D24F4D}" destId="{1D11AB65-185A-4A0B-8390-AC692B168D3D}" srcOrd="0" destOrd="0" presId="urn:microsoft.com/office/officeart/2005/8/layout/hList1"/>
    <dgm:cxn modelId="{D1499E88-5A2D-448F-8878-5B6388B8FFD6}" srcId="{C8E7C45C-36EE-4141-A7D8-934CABE999F8}" destId="{CCEFC33A-B20A-458E-B59E-4AC0316192E7}" srcOrd="1" destOrd="0" parTransId="{CF361F35-24CE-4B15-A558-10DE7AE0B466}" sibTransId="{ED61CC3D-AB8F-4BB4-A84B-F79308571CFD}"/>
    <dgm:cxn modelId="{4903F395-C43D-4BE1-B5DE-60599A998525}" type="presOf" srcId="{6528C942-1AB0-4E85-992D-B119B3371F3F}" destId="{B95971C0-6340-4838-BD87-826C7E31A0AE}" srcOrd="0" destOrd="0" presId="urn:microsoft.com/office/officeart/2005/8/layout/hList1"/>
    <dgm:cxn modelId="{654A0705-3C34-4BC9-B595-7B54DCEC05D0}" type="presOf" srcId="{D40024B2-135E-440B-94AA-5F5776F83B73}" destId="{4DF3898E-B733-4D01-BA10-C87676DBE861}" srcOrd="0" destOrd="0" presId="urn:microsoft.com/office/officeart/2005/8/layout/hList1"/>
    <dgm:cxn modelId="{432AB88A-CD9B-4340-B14D-A0EB83E5468E}" type="presParOf" srcId="{566873FE-B007-4998-9C5E-F6F7D91F370D}" destId="{F979726D-02A1-4488-882D-FB6BDA9E7AC3}" srcOrd="0" destOrd="0" presId="urn:microsoft.com/office/officeart/2005/8/layout/hList1"/>
    <dgm:cxn modelId="{47D145F2-5E3F-4C62-9FBB-E879215C5FEA}" type="presParOf" srcId="{F979726D-02A1-4488-882D-FB6BDA9E7AC3}" destId="{C445DA62-CCE5-465C-B1AD-3141C9A6107D}" srcOrd="0" destOrd="0" presId="urn:microsoft.com/office/officeart/2005/8/layout/hList1"/>
    <dgm:cxn modelId="{B8E1B53F-2ED3-46C1-B87B-F96170B6E4D9}" type="presParOf" srcId="{F979726D-02A1-4488-882D-FB6BDA9E7AC3}" destId="{4C4B5E97-578C-4EE4-A564-EF5E993619FD}" srcOrd="1" destOrd="0" presId="urn:microsoft.com/office/officeart/2005/8/layout/hList1"/>
    <dgm:cxn modelId="{D9CF13BB-BCF9-4062-B2E5-262EB72FD9E7}" type="presParOf" srcId="{566873FE-B007-4998-9C5E-F6F7D91F370D}" destId="{B548236D-5F21-4F5E-98A0-A94F40DA5B03}" srcOrd="1" destOrd="0" presId="urn:microsoft.com/office/officeart/2005/8/layout/hList1"/>
    <dgm:cxn modelId="{85656741-1E7F-4183-8172-60F9F29D53FD}" type="presParOf" srcId="{566873FE-B007-4998-9C5E-F6F7D91F370D}" destId="{B9AF0731-3415-454E-BED4-2FEA2ECA4237}" srcOrd="2" destOrd="0" presId="urn:microsoft.com/office/officeart/2005/8/layout/hList1"/>
    <dgm:cxn modelId="{32179151-1AF9-497C-8243-72BDCEB078FE}" type="presParOf" srcId="{B9AF0731-3415-454E-BED4-2FEA2ECA4237}" destId="{4DF3898E-B733-4D01-BA10-C87676DBE861}" srcOrd="0" destOrd="0" presId="urn:microsoft.com/office/officeart/2005/8/layout/hList1"/>
    <dgm:cxn modelId="{08EF9C81-2DB4-41A0-8421-E8DF2A3CAB76}" type="presParOf" srcId="{B9AF0731-3415-454E-BED4-2FEA2ECA4237}" destId="{8A206EB7-5670-4278-8704-4AFD4D576089}" srcOrd="1" destOrd="0" presId="urn:microsoft.com/office/officeart/2005/8/layout/hList1"/>
    <dgm:cxn modelId="{A433AA4A-F87C-4104-8E8A-8E1A41467458}" type="presParOf" srcId="{566873FE-B007-4998-9C5E-F6F7D91F370D}" destId="{F7498647-8E8D-4E2C-B242-0DF9ED7D2143}" srcOrd="3" destOrd="0" presId="urn:microsoft.com/office/officeart/2005/8/layout/hList1"/>
    <dgm:cxn modelId="{7BAAD44E-7579-4E2A-B2BD-C5340F0BFFE4}" type="presParOf" srcId="{566873FE-B007-4998-9C5E-F6F7D91F370D}" destId="{7A64F9A9-3FA4-4829-A310-22F3950B06E2}" srcOrd="4" destOrd="0" presId="urn:microsoft.com/office/officeart/2005/8/layout/hList1"/>
    <dgm:cxn modelId="{64A31BCA-819B-4689-B4A1-4BC3B58A4573}" type="presParOf" srcId="{7A64F9A9-3FA4-4829-A310-22F3950B06E2}" destId="{1D11AB65-185A-4A0B-8390-AC692B168D3D}" srcOrd="0" destOrd="0" presId="urn:microsoft.com/office/officeart/2005/8/layout/hList1"/>
    <dgm:cxn modelId="{E9C6805C-3130-4F2B-8FD3-2F81DA1247EA}" type="presParOf" srcId="{7A64F9A9-3FA4-4829-A310-22F3950B06E2}" destId="{B95971C0-6340-4838-BD87-826C7E31A0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5DA62-CCE5-465C-B1AD-3141C9A6107D}">
      <dsp:nvSpPr>
        <dsp:cNvPr id="0" name=""/>
        <dsp:cNvSpPr/>
      </dsp:nvSpPr>
      <dsp:spPr>
        <a:xfrm>
          <a:off x="2497" y="128818"/>
          <a:ext cx="2435386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Short Term</a:t>
          </a:r>
          <a:endParaRPr lang="en-US" sz="2100" kern="1200" dirty="0"/>
        </a:p>
      </dsp:txBody>
      <dsp:txXfrm>
        <a:off x="2497" y="128818"/>
        <a:ext cx="2435386" cy="604800"/>
      </dsp:txXfrm>
    </dsp:sp>
    <dsp:sp modelId="{4C4B5E97-578C-4EE4-A564-EF5E993619FD}">
      <dsp:nvSpPr>
        <dsp:cNvPr id="0" name=""/>
        <dsp:cNvSpPr/>
      </dsp:nvSpPr>
      <dsp:spPr>
        <a:xfrm>
          <a:off x="2497" y="733618"/>
          <a:ext cx="2435386" cy="27237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Start verbally sharing stories internally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Pilot tool for story collection, storing, and sharing</a:t>
          </a:r>
          <a:endParaRPr lang="en-US" sz="2100" kern="1200" dirty="0"/>
        </a:p>
      </dsp:txBody>
      <dsp:txXfrm>
        <a:off x="2497" y="733618"/>
        <a:ext cx="2435386" cy="2723726"/>
      </dsp:txXfrm>
    </dsp:sp>
    <dsp:sp modelId="{4DF3898E-B733-4D01-BA10-C87676DBE861}">
      <dsp:nvSpPr>
        <dsp:cNvPr id="0" name=""/>
        <dsp:cNvSpPr/>
      </dsp:nvSpPr>
      <dsp:spPr>
        <a:xfrm>
          <a:off x="2778837" y="128818"/>
          <a:ext cx="2435386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Medium Term</a:t>
          </a:r>
          <a:endParaRPr lang="en-US" sz="2100" kern="1200" dirty="0"/>
        </a:p>
      </dsp:txBody>
      <dsp:txXfrm>
        <a:off x="2778837" y="128818"/>
        <a:ext cx="2435386" cy="604800"/>
      </dsp:txXfrm>
    </dsp:sp>
    <dsp:sp modelId="{8A206EB7-5670-4278-8704-4AFD4D576089}">
      <dsp:nvSpPr>
        <dsp:cNvPr id="0" name=""/>
        <dsp:cNvSpPr/>
      </dsp:nvSpPr>
      <dsp:spPr>
        <a:xfrm>
          <a:off x="2778837" y="733618"/>
          <a:ext cx="2435386" cy="27237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Increase number of touch-points with members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Update tool to fit in with new cloud system; refine tool based on user feedback </a:t>
          </a:r>
          <a:endParaRPr lang="en-US" sz="2100" kern="1200" dirty="0"/>
        </a:p>
      </dsp:txBody>
      <dsp:txXfrm>
        <a:off x="2778837" y="733618"/>
        <a:ext cx="2435386" cy="2723726"/>
      </dsp:txXfrm>
    </dsp:sp>
    <dsp:sp modelId="{1D11AB65-185A-4A0B-8390-AC692B168D3D}">
      <dsp:nvSpPr>
        <dsp:cNvPr id="0" name=""/>
        <dsp:cNvSpPr/>
      </dsp:nvSpPr>
      <dsp:spPr>
        <a:xfrm>
          <a:off x="5555178" y="128818"/>
          <a:ext cx="2435386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Long Term</a:t>
          </a:r>
          <a:endParaRPr lang="en-US" sz="2100" kern="1200" dirty="0"/>
        </a:p>
      </dsp:txBody>
      <dsp:txXfrm>
        <a:off x="5555178" y="128818"/>
        <a:ext cx="2435386" cy="604800"/>
      </dsp:txXfrm>
    </dsp:sp>
    <dsp:sp modelId="{B95971C0-6340-4838-BD87-826C7E31A0AE}">
      <dsp:nvSpPr>
        <dsp:cNvPr id="0" name=""/>
        <dsp:cNvSpPr/>
      </dsp:nvSpPr>
      <dsp:spPr>
        <a:xfrm>
          <a:off x="5555178" y="733618"/>
          <a:ext cx="2435386" cy="27237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Share member stories outside of membership in new ways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Workflows include use of tool; “bank” of stories will grow </a:t>
          </a:r>
          <a:endParaRPr lang="en-US" sz="2100" kern="1200" dirty="0"/>
        </a:p>
      </dsp:txBody>
      <dsp:txXfrm>
        <a:off x="5555178" y="733618"/>
        <a:ext cx="2435386" cy="2723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5DA62-CCE5-465C-B1AD-3141C9A6107D}">
      <dsp:nvSpPr>
        <dsp:cNvPr id="0" name=""/>
        <dsp:cNvSpPr/>
      </dsp:nvSpPr>
      <dsp:spPr>
        <a:xfrm>
          <a:off x="2497" y="35432"/>
          <a:ext cx="2435386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Short Term</a:t>
          </a:r>
          <a:endParaRPr lang="en-US" sz="1900" kern="1200" dirty="0"/>
        </a:p>
      </dsp:txBody>
      <dsp:txXfrm>
        <a:off x="2497" y="35432"/>
        <a:ext cx="2435386" cy="547200"/>
      </dsp:txXfrm>
    </dsp:sp>
    <dsp:sp modelId="{4C4B5E97-578C-4EE4-A564-EF5E993619FD}">
      <dsp:nvSpPr>
        <dsp:cNvPr id="0" name=""/>
        <dsp:cNvSpPr/>
      </dsp:nvSpPr>
      <dsp:spPr>
        <a:xfrm>
          <a:off x="2497" y="582632"/>
          <a:ext cx="2435386" cy="29680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Five minute story downloads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Practice recording and searching for stories </a:t>
          </a:r>
          <a:endParaRPr lang="en-US" sz="1900" kern="1200" dirty="0"/>
        </a:p>
      </dsp:txBody>
      <dsp:txXfrm>
        <a:off x="2497" y="582632"/>
        <a:ext cx="2435386" cy="2968098"/>
      </dsp:txXfrm>
    </dsp:sp>
    <dsp:sp modelId="{4DF3898E-B733-4D01-BA10-C87676DBE861}">
      <dsp:nvSpPr>
        <dsp:cNvPr id="0" name=""/>
        <dsp:cNvSpPr/>
      </dsp:nvSpPr>
      <dsp:spPr>
        <a:xfrm>
          <a:off x="2778837" y="35432"/>
          <a:ext cx="2435386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Medium Term</a:t>
          </a:r>
          <a:endParaRPr lang="en-US" sz="1900" kern="1200" dirty="0"/>
        </a:p>
      </dsp:txBody>
      <dsp:txXfrm>
        <a:off x="2778837" y="35432"/>
        <a:ext cx="2435386" cy="547200"/>
      </dsp:txXfrm>
    </dsp:sp>
    <dsp:sp modelId="{8A206EB7-5670-4278-8704-4AFD4D576089}">
      <dsp:nvSpPr>
        <dsp:cNvPr id="0" name=""/>
        <dsp:cNvSpPr/>
      </dsp:nvSpPr>
      <dsp:spPr>
        <a:xfrm>
          <a:off x="2778837" y="582632"/>
          <a:ext cx="2435386" cy="29680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Site visits; presentations from members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Creating wiki pages on new Office 365 system </a:t>
          </a:r>
          <a:endParaRPr lang="en-US" sz="1900" kern="1200" dirty="0"/>
        </a:p>
      </dsp:txBody>
      <dsp:txXfrm>
        <a:off x="2778837" y="582632"/>
        <a:ext cx="2435386" cy="2968098"/>
      </dsp:txXfrm>
    </dsp:sp>
    <dsp:sp modelId="{1D11AB65-185A-4A0B-8390-AC692B168D3D}">
      <dsp:nvSpPr>
        <dsp:cNvPr id="0" name=""/>
        <dsp:cNvSpPr/>
      </dsp:nvSpPr>
      <dsp:spPr>
        <a:xfrm>
          <a:off x="5555178" y="35432"/>
          <a:ext cx="2435386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Long Term</a:t>
          </a:r>
          <a:endParaRPr lang="en-US" sz="1900" kern="1200" dirty="0"/>
        </a:p>
      </dsp:txBody>
      <dsp:txXfrm>
        <a:off x="5555178" y="35432"/>
        <a:ext cx="2435386" cy="547200"/>
      </dsp:txXfrm>
    </dsp:sp>
    <dsp:sp modelId="{B95971C0-6340-4838-BD87-826C7E31A0AE}">
      <dsp:nvSpPr>
        <dsp:cNvPr id="0" name=""/>
        <dsp:cNvSpPr/>
      </dsp:nvSpPr>
      <dsp:spPr>
        <a:xfrm>
          <a:off x="5555178" y="582632"/>
          <a:ext cx="2435386" cy="29680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Story telling contests; new advocacy materials; new Briefing topics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Wiki pages are basis for storing member information and searching for member information </a:t>
          </a:r>
          <a:endParaRPr lang="en-US" sz="1900" kern="1200" dirty="0"/>
        </a:p>
      </dsp:txBody>
      <dsp:txXfrm>
        <a:off x="5555178" y="582632"/>
        <a:ext cx="2435386" cy="2968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BCFC7-755A-CD4D-B97A-35E99C6AB40B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9385A-BD9A-6845-8803-9310A142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29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5BB57-D441-2A4D-B035-7EAADD61632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A7008-A64D-0140-BE67-9250B2A5E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82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imaryLogo_Horiz_Color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12" y="1366266"/>
            <a:ext cx="5492972" cy="2547853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651000" y="3821114"/>
            <a:ext cx="5349875" cy="408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>
                <a:solidFill>
                  <a:srgbClr val="F05133"/>
                </a:solidFill>
                <a:latin typeface="Cabin Bold"/>
                <a:cs typeface="Cabin Bold"/>
              </a:defRPr>
            </a:lvl1pPr>
          </a:lstStyle>
          <a:p>
            <a:pPr lvl="0"/>
            <a:r>
              <a:rPr lang="en-US" dirty="0" smtClean="0"/>
              <a:t>Event/Title Presenter Name Here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651000" y="4245810"/>
            <a:ext cx="6264275" cy="3120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>
                <a:solidFill>
                  <a:srgbClr val="717073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 hasCustomPrompt="1"/>
          </p:nvPr>
        </p:nvSpPr>
        <p:spPr>
          <a:xfrm>
            <a:off x="1651000" y="4595648"/>
            <a:ext cx="5570538" cy="3763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1" baseline="0">
                <a:solidFill>
                  <a:srgbClr val="717073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June 5,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5135314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F05133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F051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698625" y="1915076"/>
            <a:ext cx="4290230" cy="32176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latin typeface="Cabin Regular"/>
                <a:cs typeface="Cabin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115524" y="1915076"/>
            <a:ext cx="3237668" cy="32176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F05133"/>
                </a:solidFill>
                <a:latin typeface="Cabin"/>
                <a:cs typeface="Cabin Regular"/>
              </a:rPr>
              <a:t>‹#›</a:t>
            </a:fld>
            <a:endParaRPr lang="en-US" sz="1200" b="0" i="0" cap="none" normalizeH="0" dirty="0">
              <a:solidFill>
                <a:srgbClr val="F05133"/>
              </a:solidFill>
              <a:latin typeface="Cabin"/>
              <a:cs typeface="Cabi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3533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5135314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00AEEF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00AEE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698625" y="1915076"/>
            <a:ext cx="4290230" cy="32176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latin typeface="Cabin Regular"/>
                <a:cs typeface="Cabin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115524" y="1915076"/>
            <a:ext cx="3237668" cy="32176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00AEEF"/>
                </a:solidFill>
                <a:latin typeface="Cabin"/>
                <a:cs typeface="Cabin Regular"/>
              </a:rPr>
              <a:t>‹#›</a:t>
            </a:fld>
            <a:endParaRPr lang="en-US" sz="1200" b="0" i="0" cap="none" normalizeH="0" dirty="0">
              <a:solidFill>
                <a:srgbClr val="00AEEF"/>
              </a:solidFill>
              <a:latin typeface="Cabin"/>
              <a:cs typeface="Cabi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72655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5135314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35BDB2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35BD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698625" y="1915076"/>
            <a:ext cx="4290230" cy="32176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latin typeface="Cabin Regular"/>
                <a:cs typeface="Cabin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115524" y="1915076"/>
            <a:ext cx="3237668" cy="32176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35BDB2"/>
                </a:solidFill>
                <a:latin typeface="Cabin"/>
                <a:cs typeface="Cabin Regular"/>
              </a:rPr>
              <a:t>‹#›</a:t>
            </a:fld>
            <a:endParaRPr lang="en-US" sz="1200" b="0" i="0" cap="none" normalizeH="0" dirty="0">
              <a:solidFill>
                <a:srgbClr val="35BDB2"/>
              </a:solidFill>
              <a:latin typeface="Cabin"/>
              <a:cs typeface="Cabi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01301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5135314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717073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7170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698625" y="1915076"/>
            <a:ext cx="4290230" cy="32176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latin typeface="Cabin Regular"/>
                <a:cs typeface="Cabin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115524" y="1915076"/>
            <a:ext cx="3237668" cy="32176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717073"/>
                </a:solidFill>
                <a:latin typeface="Cabin"/>
                <a:cs typeface="Cabin Regular"/>
              </a:rPr>
              <a:t>‹#›</a:t>
            </a:fld>
            <a:endParaRPr lang="en-US" sz="1200" b="0" i="0" cap="none" normalizeH="0" dirty="0">
              <a:solidFill>
                <a:srgbClr val="717073"/>
              </a:solidFill>
              <a:latin typeface="Cabin"/>
              <a:cs typeface="Cabi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93773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5135314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F05133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F051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694620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0"/>
          </p:nvPr>
        </p:nvSpPr>
        <p:spPr>
          <a:xfrm>
            <a:off x="3536106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1"/>
          </p:nvPr>
        </p:nvSpPr>
        <p:spPr>
          <a:xfrm>
            <a:off x="6369747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F05133"/>
                </a:solidFill>
                <a:latin typeface="Cabin"/>
                <a:cs typeface="Cabin Regular"/>
              </a:rPr>
              <a:t>‹#›</a:t>
            </a:fld>
            <a:endParaRPr lang="en-US" sz="1200" b="0" i="0" cap="none" normalizeH="0" dirty="0">
              <a:solidFill>
                <a:srgbClr val="F05133"/>
              </a:solidFill>
              <a:latin typeface="Cabin"/>
              <a:cs typeface="Cabi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6187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5135314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00AEEF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00AEE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694620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/>
          </p:nvPr>
        </p:nvSpPr>
        <p:spPr>
          <a:xfrm>
            <a:off x="3536106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6369747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00AEEF"/>
                </a:solidFill>
                <a:latin typeface="Cabin"/>
                <a:cs typeface="Cabin Regular"/>
              </a:rPr>
              <a:t>‹#›</a:t>
            </a:fld>
            <a:endParaRPr lang="en-US" sz="1200" b="0" i="0" cap="none" normalizeH="0" dirty="0">
              <a:solidFill>
                <a:srgbClr val="00AEEF"/>
              </a:solidFill>
              <a:latin typeface="Cabin"/>
              <a:cs typeface="Cabi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81155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5135314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35BDB2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35BD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694620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/>
          </p:nvPr>
        </p:nvSpPr>
        <p:spPr>
          <a:xfrm>
            <a:off x="3536106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6369747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35BDB2"/>
                </a:solidFill>
                <a:latin typeface="Cabin"/>
                <a:cs typeface="Cabin Regular"/>
              </a:rPr>
              <a:t>‹#›</a:t>
            </a:fld>
            <a:endParaRPr lang="en-US" sz="1200" b="0" i="0" cap="none" normalizeH="0" dirty="0">
              <a:solidFill>
                <a:srgbClr val="35BDB2"/>
              </a:solidFill>
              <a:latin typeface="Cabin"/>
              <a:cs typeface="Cabi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34939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5135314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717073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7170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694620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0"/>
          </p:nvPr>
        </p:nvSpPr>
        <p:spPr>
          <a:xfrm>
            <a:off x="3536106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/>
          </p:nvPr>
        </p:nvSpPr>
        <p:spPr>
          <a:xfrm>
            <a:off x="6369747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717073"/>
                </a:solidFill>
                <a:latin typeface="Cabin"/>
                <a:cs typeface="Cabin Regular"/>
              </a:rPr>
              <a:t>‹#›</a:t>
            </a:fld>
            <a:endParaRPr lang="en-US" sz="1200" b="0" i="0" cap="none" normalizeH="0" dirty="0">
              <a:solidFill>
                <a:srgbClr val="717073"/>
              </a:solidFill>
              <a:latin typeface="Cabin"/>
              <a:cs typeface="Cabi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1270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717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1991678"/>
            <a:ext cx="8229600" cy="2021522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defRPr sz="4400" baseline="0">
                <a:latin typeface="Cabin bold"/>
                <a:cs typeface="Cabin bold"/>
              </a:defRPr>
            </a:lvl1pPr>
          </a:lstStyle>
          <a:p>
            <a:r>
              <a:rPr lang="en-US" sz="5600" dirty="0" smtClean="0">
                <a:solidFill>
                  <a:srgbClr val="FFFFFF"/>
                </a:solidFill>
                <a:latin typeface="Cabin Bold"/>
                <a:cs typeface="Cabin Bold"/>
              </a:rPr>
              <a:t>BUMP SLID</a:t>
            </a: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E TITLE </a:t>
            </a:r>
            <a:b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</a:b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CAN GO HERE</a:t>
            </a:r>
            <a:endParaRPr lang="en-US" sz="5600" dirty="0">
              <a:solidFill>
                <a:srgbClr val="FFFFFF"/>
              </a:solidFill>
              <a:latin typeface="Cabin Bold"/>
              <a:cs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2026058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35BD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1991678"/>
            <a:ext cx="8229600" cy="2021522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defRPr sz="4400" baseline="0">
                <a:latin typeface="Cabin bold"/>
                <a:cs typeface="Cabin bold"/>
              </a:defRPr>
            </a:lvl1pPr>
          </a:lstStyle>
          <a:p>
            <a:r>
              <a:rPr lang="en-US" sz="5600" dirty="0" smtClean="0">
                <a:solidFill>
                  <a:srgbClr val="FFFFFF"/>
                </a:solidFill>
                <a:latin typeface="Cabin Bold"/>
                <a:cs typeface="Cabin Bold"/>
              </a:rPr>
              <a:t>BUMP SLID</a:t>
            </a: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E TITLE </a:t>
            </a:r>
            <a:b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</a:b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CAN GO HERE</a:t>
            </a:r>
            <a:endParaRPr lang="en-US" sz="5600" dirty="0">
              <a:solidFill>
                <a:srgbClr val="FFFFFF"/>
              </a:solidFill>
              <a:latin typeface="Cabin Bold"/>
              <a:cs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233321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5135314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F05133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F051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3144" y="1600200"/>
            <a:ext cx="7993656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Cabin Regular"/>
                <a:cs typeface="Cabin Regular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rgbClr val="404040"/>
                </a:solidFill>
                <a:latin typeface="Cabin Regular"/>
                <a:cs typeface="Cabin Regular"/>
              </a:defRPr>
            </a:lvl2pPr>
            <a:lvl3pPr>
              <a:defRPr sz="1600">
                <a:solidFill>
                  <a:srgbClr val="404040"/>
                </a:solidFill>
                <a:latin typeface="Cabin Regular"/>
                <a:cs typeface="Cabin Regular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F05133"/>
                </a:solidFill>
                <a:latin typeface="Cabin"/>
                <a:cs typeface="Cabin Regular"/>
              </a:rPr>
              <a:t>‹#›</a:t>
            </a:fld>
            <a:endParaRPr lang="en-US" sz="1200" b="0" i="0" cap="none" normalizeH="0" dirty="0">
              <a:solidFill>
                <a:srgbClr val="F05133"/>
              </a:solidFill>
              <a:latin typeface="Cabin"/>
              <a:cs typeface="Cabi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32794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1991678"/>
            <a:ext cx="8229600" cy="2021522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defRPr sz="4400" baseline="0">
                <a:latin typeface="Cabin bold"/>
                <a:cs typeface="Cabin bold"/>
              </a:defRPr>
            </a:lvl1pPr>
          </a:lstStyle>
          <a:p>
            <a:r>
              <a:rPr lang="en-US" sz="5600" dirty="0" smtClean="0">
                <a:solidFill>
                  <a:srgbClr val="FFFFFF"/>
                </a:solidFill>
                <a:latin typeface="Cabin Bold"/>
                <a:cs typeface="Cabin Bold"/>
              </a:rPr>
              <a:t>BUMP SLID</a:t>
            </a: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E TITLE </a:t>
            </a:r>
            <a:b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</a:b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CAN GO HERE</a:t>
            </a:r>
            <a:endParaRPr lang="en-US" sz="5600" dirty="0">
              <a:solidFill>
                <a:srgbClr val="FFFFFF"/>
              </a:solidFill>
              <a:latin typeface="Cabin Bold"/>
              <a:cs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2333214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F05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1991678"/>
            <a:ext cx="8229600" cy="2021522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defRPr sz="4400" baseline="0">
                <a:latin typeface="Cabin bold"/>
                <a:cs typeface="Cabin bold"/>
              </a:defRPr>
            </a:lvl1pPr>
          </a:lstStyle>
          <a:p>
            <a:r>
              <a:rPr lang="en-US" sz="5600" dirty="0" smtClean="0">
                <a:solidFill>
                  <a:srgbClr val="FFFFFF"/>
                </a:solidFill>
                <a:latin typeface="Cabin Bold"/>
                <a:cs typeface="Cabin Bold"/>
              </a:rPr>
              <a:t>BUMP SLID</a:t>
            </a: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E TITLE </a:t>
            </a:r>
            <a:b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</a:b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CAN GO HERE</a:t>
            </a:r>
            <a:endParaRPr lang="en-US" sz="5600" dirty="0">
              <a:solidFill>
                <a:srgbClr val="FFFFFF"/>
              </a:solidFill>
              <a:latin typeface="Cabin Bold"/>
              <a:cs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233321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5135314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00AEEF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00AEE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3144" y="1600200"/>
            <a:ext cx="7993656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00AEEF"/>
                </a:solidFill>
                <a:latin typeface="Cabin"/>
                <a:cs typeface="Cabin Regular"/>
              </a:rPr>
              <a:t>‹#›</a:t>
            </a:fld>
            <a:endParaRPr lang="en-US" sz="1200" b="0" i="0" cap="none" normalizeH="0" dirty="0">
              <a:solidFill>
                <a:srgbClr val="00AEEF"/>
              </a:solidFill>
              <a:latin typeface="Cabin"/>
              <a:cs typeface="Cabi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6097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5135314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35BDB2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35BD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3144" y="1600200"/>
            <a:ext cx="7993656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690033" y="6498764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35BDB2"/>
                </a:solidFill>
                <a:latin typeface="Cabin"/>
                <a:cs typeface="Cabin Regular"/>
              </a:rPr>
              <a:t>‹#›</a:t>
            </a:fld>
            <a:endParaRPr lang="en-US" sz="1200" b="0" i="0" cap="none" normalizeH="0" dirty="0">
              <a:solidFill>
                <a:srgbClr val="35BDB2"/>
              </a:solidFill>
              <a:latin typeface="Cabin"/>
              <a:cs typeface="Cabi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628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5135314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717073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7170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3144" y="1600200"/>
            <a:ext cx="7993656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717073"/>
                </a:solidFill>
                <a:latin typeface="Cabin"/>
                <a:cs typeface="Cabin Regular"/>
              </a:rPr>
              <a:t>‹#›</a:t>
            </a:fld>
            <a:endParaRPr lang="en-US" sz="1200" b="0" i="0" cap="none" normalizeH="0" dirty="0">
              <a:solidFill>
                <a:srgbClr val="717073"/>
              </a:solidFill>
              <a:latin typeface="Cabin"/>
              <a:cs typeface="Cabi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798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5135314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F05133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F051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3144" y="1600200"/>
            <a:ext cx="3981387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885043" y="1588968"/>
            <a:ext cx="3981387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F05133"/>
                </a:solidFill>
                <a:latin typeface="Cabin"/>
                <a:cs typeface="Cabin Regular"/>
              </a:rPr>
              <a:t>‹#›</a:t>
            </a:fld>
            <a:endParaRPr lang="en-US" sz="1200" b="0" i="0" cap="none" normalizeH="0" dirty="0">
              <a:solidFill>
                <a:srgbClr val="F05133"/>
              </a:solidFill>
              <a:latin typeface="Cabin"/>
              <a:cs typeface="Cabi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2998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5135314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00AEEF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00AEE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144" y="1600200"/>
            <a:ext cx="3981387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885043" y="1588968"/>
            <a:ext cx="3981387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00AEEF"/>
                </a:solidFill>
                <a:latin typeface="Cabin"/>
                <a:cs typeface="Cabin Regular"/>
              </a:rPr>
              <a:t>‹#›</a:t>
            </a:fld>
            <a:endParaRPr lang="en-US" sz="1200" b="0" i="0" cap="none" normalizeH="0" dirty="0">
              <a:solidFill>
                <a:srgbClr val="00AEEF"/>
              </a:solidFill>
              <a:latin typeface="Cabin"/>
              <a:cs typeface="Cabi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5182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5135314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35BDB2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35BD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144" y="1600200"/>
            <a:ext cx="3981387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885043" y="1588968"/>
            <a:ext cx="3981387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35BDB2"/>
                </a:solidFill>
                <a:latin typeface="Cabin"/>
                <a:cs typeface="Cabin Regular"/>
              </a:rPr>
              <a:t>‹#›</a:t>
            </a:fld>
            <a:endParaRPr lang="en-US" sz="1200" b="0" i="0" cap="none" normalizeH="0" dirty="0">
              <a:solidFill>
                <a:srgbClr val="35BDB2"/>
              </a:solidFill>
              <a:latin typeface="Cabin"/>
              <a:cs typeface="Cabi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161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5135314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717073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7170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144" y="1600200"/>
            <a:ext cx="3981387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885043" y="1588968"/>
            <a:ext cx="3981387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BDF319-9836-5844-803B-28E653005CFF}" type="slidenum">
              <a:rPr lang="en-US" sz="1200" b="0" i="0" cap="none" normalizeH="0" smtClean="0">
                <a:solidFill>
                  <a:srgbClr val="717073"/>
                </a:solidFill>
                <a:latin typeface="Cabin"/>
                <a:cs typeface="Cabin Regular"/>
              </a:rPr>
              <a:t>‹#›</a:t>
            </a:fld>
            <a:endParaRPr lang="en-US" sz="1200" b="0" i="0" cap="none" normalizeH="0" dirty="0">
              <a:solidFill>
                <a:srgbClr val="717073"/>
              </a:solidFill>
              <a:latin typeface="Cabin"/>
              <a:cs typeface="Cabi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1765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6" y="5336917"/>
            <a:ext cx="9151135" cy="178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2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0" r:id="rId2"/>
    <p:sldLayoutId id="2147483712" r:id="rId3"/>
    <p:sldLayoutId id="2147483713" r:id="rId4"/>
    <p:sldLayoutId id="2147483714" r:id="rId5"/>
    <p:sldLayoutId id="2147483723" r:id="rId6"/>
    <p:sldLayoutId id="2147483724" r:id="rId7"/>
    <p:sldLayoutId id="2147483725" r:id="rId8"/>
    <p:sldLayoutId id="2147483726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5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s+linework_WHI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9077"/>
            <a:ext cx="9144000" cy="17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8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Project Team 2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Veronica, Emily, Zina, and Erin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May 7 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effectively tell member stories for advocacy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Task: offer suggestions and recommendations on how to creatively and effective share member stories in our advocacy materials and efforts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7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we learned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tell stories!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tell stories we need to:</a:t>
            </a:r>
          </a:p>
          <a:p>
            <a:pPr lvl="1"/>
            <a:r>
              <a:rPr lang="en-US" dirty="0" smtClean="0"/>
              <a:t>Feel connected to our members</a:t>
            </a:r>
          </a:p>
          <a:p>
            <a:pPr lvl="1"/>
            <a:r>
              <a:rPr lang="en-US" dirty="0" smtClean="0"/>
              <a:t>Have tools for collecting, storing, and sharing stories internally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We think all of this will help foster a</a:t>
            </a:r>
            <a:r>
              <a:rPr lang="en-US" dirty="0" smtClean="0"/>
              <a:t> </a:t>
            </a:r>
            <a:r>
              <a:rPr lang="en-US" dirty="0" smtClean="0"/>
              <a:t>culture of storytelling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7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we recommend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801277"/>
              </p:ext>
            </p:extLst>
          </p:nvPr>
        </p:nvGraphicFramePr>
        <p:xfrm>
          <a:off x="693738" y="1600200"/>
          <a:ext cx="7993062" cy="358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2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practice…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185128"/>
              </p:ext>
            </p:extLst>
          </p:nvPr>
        </p:nvGraphicFramePr>
        <p:xfrm>
          <a:off x="693738" y="1600200"/>
          <a:ext cx="7993062" cy="358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87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tool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</a:p>
          <a:p>
            <a:r>
              <a:rPr lang="en-US" dirty="0" smtClean="0"/>
              <a:t>Features </a:t>
            </a:r>
          </a:p>
          <a:p>
            <a:r>
              <a:rPr lang="en-US" dirty="0" smtClean="0"/>
              <a:t>Pilot phase</a:t>
            </a:r>
          </a:p>
          <a:p>
            <a:r>
              <a:rPr lang="en-US" smtClean="0"/>
              <a:t>Next phase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1455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3205</TotalTime>
  <Words>223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2_Custom Design</vt:lpstr>
      <vt:lpstr>1_Custom Design</vt:lpstr>
      <vt:lpstr>PowerPoint Presentation</vt:lpstr>
      <vt:lpstr>Background </vt:lpstr>
      <vt:lpstr>What we learned </vt:lpstr>
      <vt:lpstr>What we recommend </vt:lpstr>
      <vt:lpstr>In practice…</vt:lpstr>
      <vt:lpstr>The tool </vt:lpstr>
    </vt:vector>
  </TitlesOfParts>
  <Company>MESH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Bullock</dc:creator>
  <cp:lastModifiedBy>Erin Richardson</cp:lastModifiedBy>
  <cp:revision>82</cp:revision>
  <dcterms:created xsi:type="dcterms:W3CDTF">2013-06-05T17:38:40Z</dcterms:created>
  <dcterms:modified xsi:type="dcterms:W3CDTF">2014-05-01T19:27:02Z</dcterms:modified>
</cp:coreProperties>
</file>