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9" r:id="rId1"/>
    <p:sldMasterId id="2147483734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embeddedFontLst>
    <p:embeddedFont>
      <p:font typeface="Cabin Regular" panose="020B0803050202020004" pitchFamily="34" charset="0"/>
      <p:regular r:id="rId10"/>
    </p:embeddedFont>
    <p:embeddedFont>
      <p:font typeface="Cabin bold" panose="020B0803050202020004" pitchFamily="34" charset="0"/>
      <p:bold r:id="rId11"/>
    </p:embeddedFont>
    <p:embeddedFont>
      <p:font typeface="Cabin bold" panose="020B0803050202020004" pitchFamily="34" charset="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Cabin" panose="020B08030502020200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BDB2"/>
    <a:srgbClr val="717073"/>
    <a:srgbClr val="00AEEF"/>
    <a:srgbClr val="F05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8" autoAdjust="0"/>
    <p:restoredTop sz="94670" autoAdjust="0"/>
  </p:normalViewPr>
  <p:slideViewPr>
    <p:cSldViewPr snapToGrid="0" snapToObjects="1">
      <p:cViewPr varScale="1">
        <p:scale>
          <a:sx n="74" d="100"/>
          <a:sy n="74" d="100"/>
        </p:scale>
        <p:origin x="12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BCFC7-755A-CD4D-B97A-35E99C6AB40B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9385A-BD9A-6845-8803-9310A142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29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5BB57-D441-2A4D-B035-7EAADD61632E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A7008-A64D-0140-BE67-9250B2A5E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82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8329" y="354428"/>
            <a:ext cx="5394325" cy="1133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ogo+linework-02-0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0687"/>
            <a:ext cx="9144000" cy="163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7992180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35BDB2"/>
                </a:solidFill>
                <a:latin typeface="Cabin Regular"/>
                <a:cs typeface="Cabin Regular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35BD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3144" y="1600200"/>
            <a:ext cx="7993656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67830" y="6463744"/>
            <a:ext cx="891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EBDF319-9836-5844-803B-28E653005CFF}" type="slidenum">
              <a:rPr lang="en-US" sz="1200" b="0" i="0" cap="none" normalizeH="0" smtClean="0">
                <a:solidFill>
                  <a:schemeClr val="tx1"/>
                </a:solidFill>
                <a:latin typeface="Cabin"/>
                <a:cs typeface="Cabin Regular"/>
              </a:rPr>
              <a:pPr algn="l"/>
              <a:t>‹#›</a:t>
            </a:fld>
            <a:endParaRPr lang="en-US" sz="1200" b="0" i="0" cap="none" normalizeH="0" dirty="0">
              <a:solidFill>
                <a:schemeClr val="tx1"/>
              </a:solidFill>
              <a:latin typeface="Cabin"/>
              <a:cs typeface="Cabin Regular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8481" y="6417578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5BDB2"/>
                </a:solidFill>
                <a:latin typeface="Cabin Bold" panose="020B0803050202020004" pitchFamily="34" charset="0"/>
              </a:rPr>
              <a:t>#</a:t>
            </a:r>
            <a:r>
              <a:rPr lang="en-US" dirty="0" smtClean="0">
                <a:solidFill>
                  <a:srgbClr val="35BDB2"/>
                </a:solidFill>
                <a:latin typeface="Cabin Bold" panose="020B0803050202020004" pitchFamily="34" charset="0"/>
              </a:rPr>
              <a:t>VITAL2015</a:t>
            </a:r>
            <a:endParaRPr lang="en-US" dirty="0">
              <a:solidFill>
                <a:srgbClr val="35BDB2"/>
              </a:solidFill>
              <a:latin typeface="Cabin Bold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9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717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1991678"/>
            <a:ext cx="8229600" cy="2021522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defRPr sz="4400" baseline="0">
                <a:latin typeface="Cabin bold"/>
                <a:cs typeface="Cabin bold"/>
              </a:defRPr>
            </a:lvl1pPr>
          </a:lstStyle>
          <a:p>
            <a:r>
              <a:rPr lang="en-US" sz="5600" dirty="0" smtClean="0">
                <a:solidFill>
                  <a:srgbClr val="FFFFFF"/>
                </a:solidFill>
                <a:latin typeface="Cabin Bold"/>
                <a:cs typeface="Cabin Bold"/>
              </a:rPr>
              <a:t>SUBTITLE SLID</a:t>
            </a: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E </a:t>
            </a: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/>
            </a:r>
            <a:b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</a:br>
            <a:endParaRPr lang="en-US" sz="5600" dirty="0">
              <a:solidFill>
                <a:srgbClr val="FFFFFF"/>
              </a:solidFill>
              <a:latin typeface="Cabin Bold"/>
              <a:cs typeface="Cabin Bold"/>
            </a:endParaRPr>
          </a:p>
        </p:txBody>
      </p:sp>
    </p:spTree>
    <p:extLst>
      <p:ext uri="{BB962C8B-B14F-4D97-AF65-F5344CB8AC3E}">
        <p14:creationId xmlns:p14="http://schemas.microsoft.com/office/powerpoint/2010/main" val="202605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6" y="5336917"/>
            <a:ext cx="9151135" cy="178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2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17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s+linework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9077"/>
            <a:ext cx="9144000" cy="177892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28600" y="6430852"/>
            <a:ext cx="891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EBDF319-9836-5844-803B-28E653005CFF}" type="slidenum">
              <a:rPr lang="en-US" sz="1200" b="0" i="0" cap="none" normalizeH="0" smtClean="0">
                <a:solidFill>
                  <a:schemeClr val="bg1"/>
                </a:solidFill>
                <a:latin typeface="Cabin"/>
                <a:cs typeface="Cabin Regular"/>
              </a:rPr>
              <a:pPr algn="l"/>
              <a:t>‹#›</a:t>
            </a:fld>
            <a:endParaRPr lang="en-US" sz="1200" b="0" i="0" cap="none" normalizeH="0" dirty="0">
              <a:solidFill>
                <a:schemeClr val="bg1"/>
              </a:solidFill>
              <a:latin typeface="Cabin"/>
              <a:cs typeface="Cabin Regular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558481" y="6417578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bin Bold" panose="020B0803050202020004" pitchFamily="34" charset="0"/>
              </a:rPr>
              <a:t>#</a:t>
            </a:r>
            <a:r>
              <a:rPr lang="en-US" dirty="0" smtClean="0">
                <a:solidFill>
                  <a:schemeClr val="bg1"/>
                </a:solidFill>
                <a:latin typeface="Cabin Bold" panose="020B0803050202020004" pitchFamily="34" charset="0"/>
              </a:rPr>
              <a:t>VITAL2015</a:t>
            </a:r>
            <a:endParaRPr lang="en-US" dirty="0">
              <a:solidFill>
                <a:schemeClr val="bg1"/>
              </a:solidFill>
              <a:latin typeface="Cabin Bold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8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1338712" y="2514649"/>
            <a:ext cx="6864256" cy="50819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35BD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Title</a:t>
            </a:r>
            <a:endParaRPr lang="en-US" sz="3200" dirty="0">
              <a:solidFill>
                <a:srgbClr val="35BD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38712" y="3022841"/>
            <a:ext cx="6864256" cy="7217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Authors/Speaker names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Session info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9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8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8307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3205</TotalTime>
  <Words>6</Words>
  <Application>Microsoft Office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Cabin Regular</vt:lpstr>
      <vt:lpstr>Cabin bold</vt:lpstr>
      <vt:lpstr>Cabin bold</vt:lpstr>
      <vt:lpstr>Calibri</vt:lpstr>
      <vt:lpstr>Arial</vt:lpstr>
      <vt:lpstr>Lucida Grande</vt:lpstr>
      <vt:lpstr>Georgia</vt:lpstr>
      <vt:lpstr>Cabin</vt:lpstr>
      <vt:lpstr>2_Custom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MESH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Bullock</dc:creator>
  <cp:lastModifiedBy>Maya Linson</cp:lastModifiedBy>
  <cp:revision>76</cp:revision>
  <dcterms:created xsi:type="dcterms:W3CDTF">2013-06-05T17:38:40Z</dcterms:created>
  <dcterms:modified xsi:type="dcterms:W3CDTF">2015-01-23T19:34:30Z</dcterms:modified>
</cp:coreProperties>
</file>