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9" r:id="rId1"/>
    <p:sldMasterId id="2147483734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Cabin bold" panose="020B08030502020200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bin bold" panose="020B0803050202020004" pitchFamily="34" charset="0"/>
      <p:bold r:id="rId10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Cabin Regular" panose="020B0803050202020004" pitchFamily="34" charset="0"/>
      <p:regular r:id="rId19"/>
    </p:embeddedFont>
    <p:embeddedFont>
      <p:font typeface="Cabin" panose="020B08030502020200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DB2"/>
    <a:srgbClr val="717073"/>
    <a:srgbClr val="00AEEF"/>
    <a:srgbClr val="F05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4670" autoAdjust="0"/>
  </p:normalViewPr>
  <p:slideViewPr>
    <p:cSldViewPr snapToGrid="0" snapToObjects="1">
      <p:cViewPr varScale="1">
        <p:scale>
          <a:sx n="70" d="100"/>
          <a:sy n="70" d="100"/>
        </p:scale>
        <p:origin x="7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BCFC7-755A-CD4D-B97A-35E99C6AB40B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9385A-BD9A-6845-8803-9310A142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5BB57-D441-2A4D-B035-7EAADD61632E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A7008-A64D-0140-BE67-9250B2A5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568" y="354429"/>
            <a:ext cx="5742432" cy="120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go+linework-02-0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0688"/>
            <a:ext cx="10058420" cy="179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logo+linework-02-05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5" r="-1038"/>
          <a:stretch/>
        </p:blipFill>
        <p:spPr>
          <a:xfrm>
            <a:off x="10044751" y="5240688"/>
            <a:ext cx="2265530" cy="1795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5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6160" y="599703"/>
            <a:ext cx="10656240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35BDB2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26160" y="1102395"/>
            <a:ext cx="11277600" cy="0"/>
          </a:xfrm>
          <a:prstGeom prst="line">
            <a:avLst/>
          </a:prstGeom>
          <a:ln w="88900">
            <a:solidFill>
              <a:srgbClr val="35BD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24192" y="1600201"/>
            <a:ext cx="10658208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7107" y="6463745"/>
            <a:ext cx="1188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EBDF319-9836-5844-803B-28E653005CFF}" type="slidenum">
              <a:rPr lang="en-US" sz="1200" b="0" i="0" cap="none" normalizeH="0" smtClean="0">
                <a:solidFill>
                  <a:schemeClr val="tx1"/>
                </a:solidFill>
                <a:latin typeface="Cabin"/>
                <a:cs typeface="Cabin Regular"/>
              </a:rPr>
              <a:pPr algn="l"/>
              <a:t>‹#›</a:t>
            </a:fld>
            <a:endParaRPr lang="en-US" sz="1200" b="0" i="0" cap="none" normalizeH="0" dirty="0">
              <a:solidFill>
                <a:schemeClr val="tx1"/>
              </a:solidFill>
              <a:latin typeface="Cabin"/>
              <a:cs typeface="Cabin Regular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077975" y="6417578"/>
            <a:ext cx="200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35BDB2"/>
                </a:solidFill>
                <a:latin typeface="Cabin Bold" panose="020B0803050202020004" pitchFamily="34" charset="0"/>
              </a:rPr>
              <a:t>#VITAL2015</a:t>
            </a:r>
            <a:endParaRPr lang="en-US" sz="1800" dirty="0">
              <a:solidFill>
                <a:srgbClr val="35BDB2"/>
              </a:solidFill>
              <a:latin typeface="Cabin Bold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9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717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600" y="1991678"/>
            <a:ext cx="10972800" cy="2021522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defRPr sz="4400" baseline="0">
                <a:latin typeface="Cabin bold"/>
                <a:cs typeface="Cabin bold"/>
              </a:defRPr>
            </a:lvl1pPr>
          </a:lstStyle>
          <a:p>
            <a:r>
              <a:rPr lang="en-US" sz="5600" dirty="0" smtClean="0">
                <a:solidFill>
                  <a:srgbClr val="FFFFFF"/>
                </a:solidFill>
                <a:latin typeface="Cabin Bold"/>
                <a:cs typeface="Cabin Bold"/>
              </a:rPr>
              <a:t>SUBTITLE SLID</a:t>
            </a:r>
            <a: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  <a:t>E </a:t>
            </a:r>
            <a:br>
              <a:rPr lang="en-US" sz="5600" baseline="0" dirty="0" smtClean="0">
                <a:solidFill>
                  <a:srgbClr val="FFFFFF"/>
                </a:solidFill>
                <a:latin typeface="Cabin Bold"/>
                <a:cs typeface="Cabin Bold"/>
              </a:rPr>
            </a:br>
            <a:endParaRPr lang="en-US" sz="5600" dirty="0">
              <a:solidFill>
                <a:srgbClr val="FFFFFF"/>
              </a:solidFill>
              <a:latin typeface="Cabin Bold"/>
              <a:cs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0260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4" y="5336918"/>
            <a:ext cx="12201513" cy="17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17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s+linework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9078"/>
            <a:ext cx="12192000" cy="17789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04800" y="6430853"/>
            <a:ext cx="1188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EBDF319-9836-5844-803B-28E653005CFF}" type="slidenum">
              <a:rPr lang="en-US" sz="1200" b="0" i="0" cap="none" normalizeH="0" smtClean="0">
                <a:solidFill>
                  <a:schemeClr val="bg1"/>
                </a:solidFill>
                <a:latin typeface="Cabin"/>
                <a:cs typeface="Cabin Regular"/>
              </a:rPr>
              <a:pPr algn="l"/>
              <a:t>‹#›</a:t>
            </a:fld>
            <a:endParaRPr lang="en-US" sz="1200" b="0" i="0" cap="none" normalizeH="0" dirty="0">
              <a:solidFill>
                <a:schemeClr val="bg1"/>
              </a:solidFill>
              <a:latin typeface="Cabin"/>
              <a:cs typeface="Cabin Regular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077975" y="6417578"/>
            <a:ext cx="200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abin Bold" panose="020B0803050202020004" pitchFamily="34" charset="0"/>
              </a:rPr>
              <a:t>#VITAL2015</a:t>
            </a:r>
            <a:endParaRPr lang="en-US" sz="1800" dirty="0">
              <a:solidFill>
                <a:schemeClr val="bg1"/>
              </a:solidFill>
              <a:latin typeface="Cabin Bold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8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2862712" y="2514649"/>
            <a:ext cx="6864256" cy="5081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35BD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  <a:endParaRPr lang="en-US" sz="3200" dirty="0">
              <a:solidFill>
                <a:srgbClr val="35BD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62712" y="3022842"/>
            <a:ext cx="6864256" cy="7217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Authors/Speaker names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Session info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9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830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Cabin bold</vt:lpstr>
      <vt:lpstr>Calibri</vt:lpstr>
      <vt:lpstr>Cabin bold</vt:lpstr>
      <vt:lpstr>Georgia</vt:lpstr>
      <vt:lpstr>Lucida Grande</vt:lpstr>
      <vt:lpstr>Arial</vt:lpstr>
      <vt:lpstr>Cabin Regular</vt:lpstr>
      <vt:lpstr>Cabin</vt:lpstr>
      <vt:lpstr>2_Custom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MESH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Bullock</dc:creator>
  <cp:lastModifiedBy>Maya Linson</cp:lastModifiedBy>
  <cp:revision>79</cp:revision>
  <dcterms:created xsi:type="dcterms:W3CDTF">2013-06-05T17:38:40Z</dcterms:created>
  <dcterms:modified xsi:type="dcterms:W3CDTF">2015-03-19T17:33:27Z</dcterms:modified>
</cp:coreProperties>
</file>