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f525cc6b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f525cc6b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6cd405d6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6cd405d6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e1cba3562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e1cba3562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1cba3562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e1cba356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e1cba3562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e1cba3562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4: Keypad Scanning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Outline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1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Download assembly template project from courseweb (keep LCD files!)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Enable peripheral GPIO pins (4 output, 4 input)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logic to determine which button is pressed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that character to the internal LCD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212025" y="3176975"/>
            <a:ext cx="57372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Show us the working keypad (checkoff)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Show us that debouncing is implemented (checkoff)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Submit code (e.g. ‘main.s’) on courseweb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Submit pre-lab and post-lab questions on courseweb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750" y="2842800"/>
            <a:ext cx="1830850" cy="18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Circuit</a:t>
            </a:r>
            <a:endParaRPr/>
          </a:p>
        </p:txBody>
      </p:sp>
      <p:grpSp>
        <p:nvGrpSpPr>
          <p:cNvPr id="73" name="Google Shape;73;p15"/>
          <p:cNvGrpSpPr/>
          <p:nvPr/>
        </p:nvGrpSpPr>
        <p:grpSpPr>
          <a:xfrm>
            <a:off x="5085800" y="851175"/>
            <a:ext cx="3561411" cy="3770276"/>
            <a:chOff x="4850900" y="1068425"/>
            <a:chExt cx="3561411" cy="3770276"/>
          </a:xfrm>
        </p:grpSpPr>
        <p:pic>
          <p:nvPicPr>
            <p:cNvPr id="74" name="Google Shape;7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50900" y="1068425"/>
              <a:ext cx="3561411" cy="3770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5"/>
            <p:cNvSpPr/>
            <p:nvPr/>
          </p:nvSpPr>
          <p:spPr>
            <a:xfrm>
              <a:off x="6388150" y="1472775"/>
              <a:ext cx="117475" cy="280125"/>
            </a:xfrm>
            <a:prstGeom prst="flowChartManualOperation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572863" y="1472775"/>
              <a:ext cx="117475" cy="280125"/>
            </a:xfrm>
            <a:prstGeom prst="flowChartManualOperation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738128" y="1466450"/>
              <a:ext cx="117475" cy="280125"/>
            </a:xfrm>
            <a:prstGeom prst="flowChartManualOperation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899563" y="1465245"/>
              <a:ext cx="117475" cy="280125"/>
            </a:xfrm>
            <a:prstGeom prst="flowChartManualOperation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7070035" y="1464041"/>
              <a:ext cx="117475" cy="280125"/>
            </a:xfrm>
            <a:prstGeom prst="flowChartManualOperation">
              <a:avLst/>
            </a:prstGeom>
            <a:solidFill>
              <a:srgbClr val="4A86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7249541" y="1473076"/>
              <a:ext cx="117475" cy="280125"/>
            </a:xfrm>
            <a:prstGeom prst="flowChartManualOperation">
              <a:avLst/>
            </a:prstGeom>
            <a:solidFill>
              <a:srgbClr val="4A86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7429066" y="1464051"/>
              <a:ext cx="117475" cy="280125"/>
            </a:xfrm>
            <a:prstGeom prst="flowChartManualOperation">
              <a:avLst/>
            </a:prstGeom>
            <a:solidFill>
              <a:srgbClr val="4A86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7608591" y="1472776"/>
              <a:ext cx="117475" cy="280125"/>
            </a:xfrm>
            <a:prstGeom prst="flowChartManualOperation">
              <a:avLst/>
            </a:prstGeom>
            <a:solidFill>
              <a:srgbClr val="4A86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311700" y="1237875"/>
            <a:ext cx="43821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Our </a:t>
            </a:r>
            <a:r>
              <a:rPr lang="en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output pins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drag down the voltage of our </a:t>
            </a:r>
            <a:r>
              <a:rPr lang="en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input pins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when a button is pressed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We need external pull-up resistors for our </a:t>
            </a:r>
            <a:r>
              <a:rPr lang="en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input pins</a:t>
            </a:r>
            <a:endParaRPr>
              <a:solidFill>
                <a:srgbClr val="4A86E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Not mandatory, but can configure the </a:t>
            </a:r>
            <a:r>
              <a:rPr lang="en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output pins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to open-drain instead of push pull to prevent short circuit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84" name="Google Shape;84;p15"/>
          <p:cNvGrpSpPr/>
          <p:nvPr/>
        </p:nvGrpSpPr>
        <p:grpSpPr>
          <a:xfrm>
            <a:off x="633363" y="4047925"/>
            <a:ext cx="1221000" cy="912525"/>
            <a:chOff x="633363" y="4047925"/>
            <a:chExt cx="1221000" cy="912525"/>
          </a:xfrm>
        </p:grpSpPr>
        <p:pic>
          <p:nvPicPr>
            <p:cNvPr id="85" name="Google Shape;85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633375" y="4047925"/>
              <a:ext cx="1165925" cy="725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5"/>
            <p:cNvSpPr txBox="1"/>
            <p:nvPr/>
          </p:nvSpPr>
          <p:spPr>
            <a:xfrm>
              <a:off x="633363" y="4621450"/>
              <a:ext cx="12210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CC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PE10</a:t>
              </a:r>
              <a:endParaRPr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2895750" y="3194650"/>
            <a:ext cx="2286737" cy="1855300"/>
            <a:chOff x="2895750" y="3194650"/>
            <a:chExt cx="2286737" cy="1855300"/>
          </a:xfrm>
        </p:grpSpPr>
        <p:pic>
          <p:nvPicPr>
            <p:cNvPr id="88" name="Google Shape;88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2895750" y="3194650"/>
              <a:ext cx="1757575" cy="172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5"/>
            <p:cNvSpPr txBox="1"/>
            <p:nvPr/>
          </p:nvSpPr>
          <p:spPr>
            <a:xfrm>
              <a:off x="3961488" y="4196038"/>
              <a:ext cx="12210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A86E8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PA1</a:t>
              </a:r>
              <a:endParaRPr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945625" y="4658450"/>
              <a:ext cx="424800" cy="391500"/>
            </a:xfrm>
            <a:prstGeom prst="roundRect">
              <a:avLst>
                <a:gd fmla="val 16667" name="adj"/>
              </a:avLst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1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the Logic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5014800" y="1270500"/>
            <a:ext cx="38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“split” of the flowchart should be a conditional </a:t>
            </a:r>
            <a:r>
              <a:rPr lang="en"/>
              <a:t>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 is to find the row of the pressed button first, then the column</a:t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50" y="1152475"/>
            <a:ext cx="4401525" cy="36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Delays/Software Debouncing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152475"/>
            <a:ext cx="8520600" cy="16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Delay 1:</a:t>
            </a:r>
            <a:r>
              <a:rPr lang="en"/>
              <a:t> needed in between each change of the output pins (primarily due to capacitors on the input pins)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...also provide debouncing (trace flowchart)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Delay 2</a:t>
            </a:r>
            <a:r>
              <a:rPr b="1" lang="en"/>
              <a:t>:</a:t>
            </a:r>
            <a:r>
              <a:rPr lang="en"/>
              <a:t> once the button is pressed, wait until it is not pressed anymore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to LCD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52475"/>
            <a:ext cx="85206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help of a function in LCD.c, which makes our life easy!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Store your character to the string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Load the string address into R0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Branch to LCD_DisplayString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800" y="3414350"/>
            <a:ext cx="4211800" cy="839850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