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D45B-7630-430C-84F9-6698DE210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38818-259F-4A3A-83C8-3558C41C2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03F5A-38D4-4AB0-B7C3-C7759DBA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EED-08ED-48FD-9CAD-EF56B0FFDA0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CB66F-6956-4459-B3BE-46095AA6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AA25-A12C-437F-ACDA-5F8F2453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F08-FB38-43BF-8707-3FCD30FE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3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0BEF-BEF1-4821-88E9-8535315B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80145-656A-407B-B2F4-78A5B7528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D5984-72C7-49A6-9A7E-4E2E2F35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EED-08ED-48FD-9CAD-EF56B0FFDA0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7BBBB-7898-42D9-8E64-3C03A484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EEAD1-B6CC-4397-B175-321A59AF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F08-FB38-43BF-8707-3FCD30FE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23782-A6B3-4099-BCE0-0B0902B5C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68E0F-EF82-4786-9B86-E163DF560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4D9F5-0FF2-41B3-BFCD-065DB9E8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EED-08ED-48FD-9CAD-EF56B0FFDA0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C6F12-9852-42A1-A792-3DE1E8F0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381A2-ED08-46E4-9A22-1E152957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F08-FB38-43BF-8707-3FCD30FE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0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CA41-C877-4AE5-A92D-FD32E3CD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4B7FC-CDD9-47B7-9004-53C9FF6B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E92E9-75DB-4B35-9E4B-6198FBDB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EED-08ED-48FD-9CAD-EF56B0FFDA0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299A7-243E-4619-82D6-A1B60692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C042B-C9D7-48CC-983F-867FEB6A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F08-FB38-43BF-8707-3FCD30FE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1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7D35-E28B-409E-89BF-8B8285C8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6A705-F143-499F-9BDB-7B94F7E36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EEE4C-7C1D-478E-AB57-A15E1A8B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EED-08ED-48FD-9CAD-EF56B0FFDA0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6FBFE-3501-459F-AB9B-746892B0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17BDF-0F2E-4083-98CA-96AD4330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F08-FB38-43BF-8707-3FCD30FE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C964-87DE-4D39-8C0F-A7202B23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CC9F-23E7-4295-9AA1-FB549D74A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7167C-E242-474A-837B-069B77F9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69D85-44EA-46AC-84AC-7AA99F5C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EED-08ED-48FD-9CAD-EF56B0FFDA0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AF99E-DC80-43B1-B9E4-C3FCFEA2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6751E-B5DF-4206-9EE8-0EA69D30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F08-FB38-43BF-8707-3FCD30FE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3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AFD2-84EC-4783-9549-8FB6A6F1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3082A-39D9-4B0A-A241-826AC527A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7733E-13F4-4909-93DE-8274B8459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54DB7-7124-41E4-8F9E-3C504D3BB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AF294-8637-47EF-B086-90B0BB331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386B1-89E1-4EFE-AC22-909EC462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EED-08ED-48FD-9CAD-EF56B0FFDA0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3BBEE-1699-48B5-8301-2E6C8568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1EAB1-4579-4E3B-BE1F-533E7AB8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F08-FB38-43BF-8707-3FCD30FE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2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858D-098D-4D67-B094-44979251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14266-2AF9-4E20-A68D-EEEF4A5B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EED-08ED-48FD-9CAD-EF56B0FFDA0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A1B9E-7344-4331-8436-EB3229D5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7726C-9967-47BF-A64A-F5565B59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F08-FB38-43BF-8707-3FCD30FE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0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DA82D-2DEC-4C69-BF67-2C18A362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EED-08ED-48FD-9CAD-EF56B0FFDA0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A65F6-F094-4129-85C9-8E7532B9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802E3-49DF-4D02-AC3B-FF6851FE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F08-FB38-43BF-8707-3FCD30FE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1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AF3C-BF1C-4904-8CFA-821F5B15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33C22-82CD-47F5-A1C4-04730E31D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20251-B19D-417E-8D1E-5CC3BC190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3FFC0-DE03-4432-950E-B293FABA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EED-08ED-48FD-9CAD-EF56B0FFDA0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E98AF-3493-49C6-8693-EE450D16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2DB61-BBF0-4A30-9748-44630D53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F08-FB38-43BF-8707-3FCD30FE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6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DBDF-7427-4B3F-A3EB-C5DCC9D7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7569B-0119-4D2A-9E81-658F239E2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5F913-B94E-46A2-B5DB-B2BEA6A8B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96993-96F4-42E9-B556-A9A4B99C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EED-08ED-48FD-9CAD-EF56B0FFDA0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5134A-1B23-410B-88EF-DDC8FBF0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E22D2-27E5-42FA-99AE-85F7CE16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CF08-FB38-43BF-8707-3FCD30FE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2BA73-DF94-4851-B96E-1FF9E3FD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B0D3E-EC2E-422B-80B9-A09B77C84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37C27-4D2A-47A8-908A-26CD4C71B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8BEED-08ED-48FD-9CAD-EF56B0FFDA0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37C69-3F18-4CD2-9116-859AE618F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9C75-5E89-4DDC-8AAD-A332DF813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0CF08-FB38-43BF-8707-3FCD30FE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BA5A23-492E-44D6-80F1-3AC3172C2B8C}"/>
              </a:ext>
            </a:extLst>
          </p:cNvPr>
          <p:cNvSpPr/>
          <p:nvPr/>
        </p:nvSpPr>
        <p:spPr>
          <a:xfrm>
            <a:off x="0" y="-1"/>
            <a:ext cx="12192000" cy="2030932"/>
          </a:xfrm>
          <a:prstGeom prst="rect">
            <a:avLst/>
          </a:prstGeom>
          <a:solidFill>
            <a:srgbClr val="4472C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6600" b="1" dirty="0"/>
              <a:t>Gaming by Rampage</a:t>
            </a:r>
          </a:p>
          <a:p>
            <a:pPr lvl="2"/>
            <a:r>
              <a:rPr lang="en-US" sz="1400" b="1" dirty="0"/>
              <a:t>A.K.A. Joshua Eriksen</a:t>
            </a:r>
          </a:p>
        </p:txBody>
      </p:sp>
      <p:pic>
        <p:nvPicPr>
          <p:cNvPr id="1026" name="Picture 2" descr="Image result for minotaur">
            <a:extLst>
              <a:ext uri="{FF2B5EF4-FFF2-40B4-BE49-F238E27FC236}">
                <a16:creationId xmlns:a16="http://schemas.microsoft.com/office/drawing/2014/main" id="{68292F6E-F2F2-4DF6-86A6-544B0AC9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113" y="245190"/>
            <a:ext cx="2840364" cy="3090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7F8949-611D-4D55-A78D-5AA375351420}"/>
              </a:ext>
            </a:extLst>
          </p:cNvPr>
          <p:cNvSpPr/>
          <p:nvPr/>
        </p:nvSpPr>
        <p:spPr>
          <a:xfrm>
            <a:off x="1207553" y="1790299"/>
            <a:ext cx="1381642" cy="481263"/>
          </a:xfrm>
          <a:prstGeom prst="rect">
            <a:avLst/>
          </a:prstGeom>
          <a:solidFill>
            <a:srgbClr val="4472C4"/>
          </a:solidFill>
          <a:ln w="762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028063-EAFF-4B09-A2D3-447082A63949}"/>
              </a:ext>
            </a:extLst>
          </p:cNvPr>
          <p:cNvSpPr/>
          <p:nvPr/>
        </p:nvSpPr>
        <p:spPr>
          <a:xfrm>
            <a:off x="2697865" y="1790298"/>
            <a:ext cx="1381642" cy="48126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279F76-25BE-431D-8F5F-A70A7367BFB5}"/>
              </a:ext>
            </a:extLst>
          </p:cNvPr>
          <p:cNvSpPr/>
          <p:nvPr/>
        </p:nvSpPr>
        <p:spPr>
          <a:xfrm>
            <a:off x="4188177" y="1790297"/>
            <a:ext cx="1381642" cy="48126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38241E-D78B-4B89-AC3B-9BB8AB7857E8}"/>
              </a:ext>
            </a:extLst>
          </p:cNvPr>
          <p:cNvSpPr/>
          <p:nvPr/>
        </p:nvSpPr>
        <p:spPr>
          <a:xfrm>
            <a:off x="5678489" y="1790296"/>
            <a:ext cx="1381642" cy="48126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FA6449-41BF-41E3-88B4-AE18600F5559}"/>
              </a:ext>
            </a:extLst>
          </p:cNvPr>
          <p:cNvGrpSpPr/>
          <p:nvPr/>
        </p:nvGrpSpPr>
        <p:grpSpPr>
          <a:xfrm>
            <a:off x="817605" y="2990523"/>
            <a:ext cx="7221655" cy="2142665"/>
            <a:chOff x="674956" y="3668828"/>
            <a:chExt cx="7221655" cy="214266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F519ABA-21F2-4C97-9DB9-1ADD57CB980C}"/>
                </a:ext>
              </a:extLst>
            </p:cNvPr>
            <p:cNvGrpSpPr/>
            <p:nvPr/>
          </p:nvGrpSpPr>
          <p:grpSpPr>
            <a:xfrm>
              <a:off x="674956" y="3668828"/>
              <a:ext cx="7026442" cy="1773333"/>
              <a:chOff x="810917" y="2934561"/>
              <a:chExt cx="7026442" cy="177333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CBDA81-DA59-4402-B8B2-B4043704B4C6}"/>
                  </a:ext>
                </a:extLst>
              </p:cNvPr>
              <p:cNvSpPr/>
              <p:nvPr/>
            </p:nvSpPr>
            <p:spPr>
              <a:xfrm>
                <a:off x="810917" y="2934561"/>
                <a:ext cx="7026442" cy="17733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Destiny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Class Played: 	Titan, Warlock, Hunter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Experience: 	1.5 hours daily avg., 5 years approx.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Crucible Rate: 	25%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Missions Rate:	75%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Raids:		Rare</a:t>
                </a:r>
              </a:p>
            </p:txBody>
          </p:sp>
          <p:pic>
            <p:nvPicPr>
              <p:cNvPr id="1036" name="Picture 12" descr="Image result for destiny warlock symbol">
                <a:extLst>
                  <a:ext uri="{FF2B5EF4-FFF2-40B4-BE49-F238E27FC236}">
                    <a16:creationId xmlns:a16="http://schemas.microsoft.com/office/drawing/2014/main" id="{EEAE6462-8384-4FE3-81BD-70327B3E3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844231" y="3592628"/>
                <a:ext cx="816332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8" descr="Image result for destiny titan symbol">
                <a:extLst>
                  <a:ext uri="{FF2B5EF4-FFF2-40B4-BE49-F238E27FC236}">
                    <a16:creationId xmlns:a16="http://schemas.microsoft.com/office/drawing/2014/main" id="{8172C26C-8FE8-4EEE-AFAD-9027E8FBB1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54672" y="2992996"/>
                <a:ext cx="405659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Image result for destiny hunter symbol">
                <a:extLst>
                  <a:ext uri="{FF2B5EF4-FFF2-40B4-BE49-F238E27FC236}">
                    <a16:creationId xmlns:a16="http://schemas.microsoft.com/office/drawing/2014/main" id="{E1428A95-83B6-4242-9DFE-46B57206D2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54672" y="4192260"/>
                <a:ext cx="413173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928418-78D0-4D49-918F-164E2FA709EE}"/>
                </a:ext>
              </a:extLst>
            </p:cNvPr>
            <p:cNvSpPr txBox="1"/>
            <p:nvPr/>
          </p:nvSpPr>
          <p:spPr>
            <a:xfrm>
              <a:off x="5321300" y="5442161"/>
              <a:ext cx="257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Click to watch gameplay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78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BA5A23-492E-44D6-80F1-3AC3172C2B8C}"/>
              </a:ext>
            </a:extLst>
          </p:cNvPr>
          <p:cNvSpPr/>
          <p:nvPr/>
        </p:nvSpPr>
        <p:spPr>
          <a:xfrm>
            <a:off x="0" y="-1"/>
            <a:ext cx="12192000" cy="2030932"/>
          </a:xfrm>
          <a:prstGeom prst="rect">
            <a:avLst/>
          </a:prstGeom>
          <a:solidFill>
            <a:srgbClr val="4472C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6600" b="1" dirty="0"/>
              <a:t>Gaming by Rampage</a:t>
            </a:r>
          </a:p>
          <a:p>
            <a:pPr lvl="2"/>
            <a:r>
              <a:rPr lang="en-US" sz="1400" b="1" dirty="0"/>
              <a:t>A.K.A. Joshua Eriksen</a:t>
            </a:r>
          </a:p>
        </p:txBody>
      </p:sp>
      <p:pic>
        <p:nvPicPr>
          <p:cNvPr id="1026" name="Picture 2" descr="Image result for minotaur">
            <a:extLst>
              <a:ext uri="{FF2B5EF4-FFF2-40B4-BE49-F238E27FC236}">
                <a16:creationId xmlns:a16="http://schemas.microsoft.com/office/drawing/2014/main" id="{68292F6E-F2F2-4DF6-86A6-544B0AC9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113" y="245190"/>
            <a:ext cx="2840364" cy="3090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7F8949-611D-4D55-A78D-5AA375351420}"/>
              </a:ext>
            </a:extLst>
          </p:cNvPr>
          <p:cNvSpPr/>
          <p:nvPr/>
        </p:nvSpPr>
        <p:spPr>
          <a:xfrm>
            <a:off x="1207553" y="1790299"/>
            <a:ext cx="1381642" cy="481263"/>
          </a:xfrm>
          <a:prstGeom prst="rect">
            <a:avLst/>
          </a:prstGeom>
          <a:solidFill>
            <a:srgbClr val="4472C4"/>
          </a:solidFill>
          <a:ln w="762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028063-EAFF-4B09-A2D3-447082A63949}"/>
              </a:ext>
            </a:extLst>
          </p:cNvPr>
          <p:cNvSpPr/>
          <p:nvPr/>
        </p:nvSpPr>
        <p:spPr>
          <a:xfrm>
            <a:off x="2697865" y="1790298"/>
            <a:ext cx="1381642" cy="48126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279F76-25BE-431D-8F5F-A70A7367BFB5}"/>
              </a:ext>
            </a:extLst>
          </p:cNvPr>
          <p:cNvSpPr/>
          <p:nvPr/>
        </p:nvSpPr>
        <p:spPr>
          <a:xfrm>
            <a:off x="4188177" y="1790297"/>
            <a:ext cx="1381642" cy="48126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38241E-D78B-4B89-AC3B-9BB8AB7857E8}"/>
              </a:ext>
            </a:extLst>
          </p:cNvPr>
          <p:cNvSpPr/>
          <p:nvPr/>
        </p:nvSpPr>
        <p:spPr>
          <a:xfrm>
            <a:off x="5678489" y="1790296"/>
            <a:ext cx="1381642" cy="48126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FA6449-41BF-41E3-88B4-AE18600F5559}"/>
              </a:ext>
            </a:extLst>
          </p:cNvPr>
          <p:cNvGrpSpPr/>
          <p:nvPr/>
        </p:nvGrpSpPr>
        <p:grpSpPr>
          <a:xfrm>
            <a:off x="817605" y="2990523"/>
            <a:ext cx="7221655" cy="2142665"/>
            <a:chOff x="674956" y="3668828"/>
            <a:chExt cx="7221655" cy="214266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F519ABA-21F2-4C97-9DB9-1ADD57CB980C}"/>
                </a:ext>
              </a:extLst>
            </p:cNvPr>
            <p:cNvGrpSpPr/>
            <p:nvPr/>
          </p:nvGrpSpPr>
          <p:grpSpPr>
            <a:xfrm>
              <a:off x="674956" y="3668828"/>
              <a:ext cx="7026442" cy="1773333"/>
              <a:chOff x="810917" y="2934561"/>
              <a:chExt cx="7026442" cy="177333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CBDA81-DA59-4402-B8B2-B4043704B4C6}"/>
                  </a:ext>
                </a:extLst>
              </p:cNvPr>
              <p:cNvSpPr/>
              <p:nvPr/>
            </p:nvSpPr>
            <p:spPr>
              <a:xfrm>
                <a:off x="810917" y="2934561"/>
                <a:ext cx="7026442" cy="17733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Destiny 2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Class Played: 	Titan, Warlock, Hunter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Experience: 	1.5 hours daily avg., 5 years approx.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Crucible Rate: 	25%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Missions Rate:	75%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Raids:		Rare</a:t>
                </a:r>
              </a:p>
            </p:txBody>
          </p:sp>
          <p:pic>
            <p:nvPicPr>
              <p:cNvPr id="1036" name="Picture 12" descr="Image result for destiny warlock symbol">
                <a:extLst>
                  <a:ext uri="{FF2B5EF4-FFF2-40B4-BE49-F238E27FC236}">
                    <a16:creationId xmlns:a16="http://schemas.microsoft.com/office/drawing/2014/main" id="{EEAE6462-8384-4FE3-81BD-70327B3E3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844231" y="3592628"/>
                <a:ext cx="816332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8" descr="Image result for destiny titan symbol">
                <a:extLst>
                  <a:ext uri="{FF2B5EF4-FFF2-40B4-BE49-F238E27FC236}">
                    <a16:creationId xmlns:a16="http://schemas.microsoft.com/office/drawing/2014/main" id="{8172C26C-8FE8-4EEE-AFAD-9027E8FBB1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54672" y="2992996"/>
                <a:ext cx="405659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Image result for destiny hunter symbol">
                <a:extLst>
                  <a:ext uri="{FF2B5EF4-FFF2-40B4-BE49-F238E27FC236}">
                    <a16:creationId xmlns:a16="http://schemas.microsoft.com/office/drawing/2014/main" id="{E1428A95-83B6-4242-9DFE-46B57206D2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54672" y="4192260"/>
                <a:ext cx="413173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928418-78D0-4D49-918F-164E2FA709EE}"/>
                </a:ext>
              </a:extLst>
            </p:cNvPr>
            <p:cNvSpPr txBox="1"/>
            <p:nvPr/>
          </p:nvSpPr>
          <p:spPr>
            <a:xfrm>
              <a:off x="5321300" y="5442161"/>
              <a:ext cx="257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Click to watch gameplay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50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BA5A23-492E-44D6-80F1-3AC3172C2B8C}"/>
              </a:ext>
            </a:extLst>
          </p:cNvPr>
          <p:cNvSpPr/>
          <p:nvPr/>
        </p:nvSpPr>
        <p:spPr>
          <a:xfrm>
            <a:off x="0" y="-1"/>
            <a:ext cx="12192000" cy="2030932"/>
          </a:xfrm>
          <a:prstGeom prst="rect">
            <a:avLst/>
          </a:prstGeom>
          <a:solidFill>
            <a:srgbClr val="4472C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6600" b="1" dirty="0"/>
              <a:t>Gaming by Rampage</a:t>
            </a:r>
          </a:p>
          <a:p>
            <a:pPr lvl="2"/>
            <a:r>
              <a:rPr lang="en-US" sz="1400" b="1" dirty="0"/>
              <a:t>A.K.A. Joshua Eriksen</a:t>
            </a:r>
          </a:p>
        </p:txBody>
      </p:sp>
      <p:pic>
        <p:nvPicPr>
          <p:cNvPr id="1026" name="Picture 2" descr="Image result for minotaur">
            <a:extLst>
              <a:ext uri="{FF2B5EF4-FFF2-40B4-BE49-F238E27FC236}">
                <a16:creationId xmlns:a16="http://schemas.microsoft.com/office/drawing/2014/main" id="{68292F6E-F2F2-4DF6-86A6-544B0AC9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113" y="245190"/>
            <a:ext cx="2840364" cy="3090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7F8949-611D-4D55-A78D-5AA375351420}"/>
              </a:ext>
            </a:extLst>
          </p:cNvPr>
          <p:cNvSpPr/>
          <p:nvPr/>
        </p:nvSpPr>
        <p:spPr>
          <a:xfrm>
            <a:off x="1207553" y="1790299"/>
            <a:ext cx="1381642" cy="481263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028063-EAFF-4B09-A2D3-447082A63949}"/>
              </a:ext>
            </a:extLst>
          </p:cNvPr>
          <p:cNvSpPr/>
          <p:nvPr/>
        </p:nvSpPr>
        <p:spPr>
          <a:xfrm>
            <a:off x="2697865" y="1790298"/>
            <a:ext cx="1381642" cy="48126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279F76-25BE-431D-8F5F-A70A7367BFB5}"/>
              </a:ext>
            </a:extLst>
          </p:cNvPr>
          <p:cNvSpPr/>
          <p:nvPr/>
        </p:nvSpPr>
        <p:spPr>
          <a:xfrm>
            <a:off x="4188177" y="1790297"/>
            <a:ext cx="1381642" cy="48126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38241E-D78B-4B89-AC3B-9BB8AB7857E8}"/>
              </a:ext>
            </a:extLst>
          </p:cNvPr>
          <p:cNvSpPr/>
          <p:nvPr/>
        </p:nvSpPr>
        <p:spPr>
          <a:xfrm>
            <a:off x="5678489" y="1790296"/>
            <a:ext cx="1381642" cy="48126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FA6449-41BF-41E3-88B4-AE18600F5559}"/>
              </a:ext>
            </a:extLst>
          </p:cNvPr>
          <p:cNvGrpSpPr/>
          <p:nvPr/>
        </p:nvGrpSpPr>
        <p:grpSpPr>
          <a:xfrm>
            <a:off x="817605" y="2990524"/>
            <a:ext cx="7221655" cy="1475459"/>
            <a:chOff x="674956" y="3668829"/>
            <a:chExt cx="7221655" cy="21426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CBDA81-DA59-4402-B8B2-B4043704B4C6}"/>
                </a:ext>
              </a:extLst>
            </p:cNvPr>
            <p:cNvSpPr/>
            <p:nvPr/>
          </p:nvSpPr>
          <p:spPr>
            <a:xfrm>
              <a:off x="674956" y="3668829"/>
              <a:ext cx="7026442" cy="1773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Star Trek Online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Experience: 	2 hours daily avg., 1 years approx.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Multiplayer: 	100%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Campaign:	100%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928418-78D0-4D49-918F-164E2FA709EE}"/>
                </a:ext>
              </a:extLst>
            </p:cNvPr>
            <p:cNvSpPr txBox="1"/>
            <p:nvPr/>
          </p:nvSpPr>
          <p:spPr>
            <a:xfrm>
              <a:off x="5321300" y="5442161"/>
              <a:ext cx="257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Click to watch gameplay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4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BA5A23-492E-44D6-80F1-3AC3172C2B8C}"/>
              </a:ext>
            </a:extLst>
          </p:cNvPr>
          <p:cNvSpPr/>
          <p:nvPr/>
        </p:nvSpPr>
        <p:spPr>
          <a:xfrm>
            <a:off x="0" y="-1"/>
            <a:ext cx="12192000" cy="2030932"/>
          </a:xfrm>
          <a:prstGeom prst="rect">
            <a:avLst/>
          </a:prstGeom>
          <a:solidFill>
            <a:srgbClr val="4472C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6600" b="1" dirty="0"/>
              <a:t>Gaming by Rampage</a:t>
            </a:r>
          </a:p>
          <a:p>
            <a:pPr lvl="2"/>
            <a:r>
              <a:rPr lang="en-US" sz="1400" b="1" dirty="0"/>
              <a:t>A.K.A. Joshua Eriksen</a:t>
            </a:r>
          </a:p>
        </p:txBody>
      </p:sp>
      <p:pic>
        <p:nvPicPr>
          <p:cNvPr id="1026" name="Picture 2" descr="Image result for minotaur">
            <a:extLst>
              <a:ext uri="{FF2B5EF4-FFF2-40B4-BE49-F238E27FC236}">
                <a16:creationId xmlns:a16="http://schemas.microsoft.com/office/drawing/2014/main" id="{68292F6E-F2F2-4DF6-86A6-544B0AC9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113" y="245190"/>
            <a:ext cx="2840364" cy="3090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7F8949-611D-4D55-A78D-5AA375351420}"/>
              </a:ext>
            </a:extLst>
          </p:cNvPr>
          <p:cNvSpPr/>
          <p:nvPr/>
        </p:nvSpPr>
        <p:spPr>
          <a:xfrm>
            <a:off x="1207553" y="1790299"/>
            <a:ext cx="1381642" cy="481263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028063-EAFF-4B09-A2D3-447082A63949}"/>
              </a:ext>
            </a:extLst>
          </p:cNvPr>
          <p:cNvSpPr/>
          <p:nvPr/>
        </p:nvSpPr>
        <p:spPr>
          <a:xfrm>
            <a:off x="2697865" y="1790298"/>
            <a:ext cx="1381642" cy="48126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279F76-25BE-431D-8F5F-A70A7367BFB5}"/>
              </a:ext>
            </a:extLst>
          </p:cNvPr>
          <p:cNvSpPr/>
          <p:nvPr/>
        </p:nvSpPr>
        <p:spPr>
          <a:xfrm>
            <a:off x="4188177" y="1790297"/>
            <a:ext cx="1381642" cy="48126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38241E-D78B-4B89-AC3B-9BB8AB7857E8}"/>
              </a:ext>
            </a:extLst>
          </p:cNvPr>
          <p:cNvSpPr/>
          <p:nvPr/>
        </p:nvSpPr>
        <p:spPr>
          <a:xfrm>
            <a:off x="5678489" y="1790296"/>
            <a:ext cx="1381642" cy="48126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FA6449-41BF-41E3-88B4-AE18600F5559}"/>
              </a:ext>
            </a:extLst>
          </p:cNvPr>
          <p:cNvGrpSpPr/>
          <p:nvPr/>
        </p:nvGrpSpPr>
        <p:grpSpPr>
          <a:xfrm>
            <a:off x="430974" y="4827070"/>
            <a:ext cx="7310805" cy="1780327"/>
            <a:chOff x="546049" y="6412844"/>
            <a:chExt cx="7310805" cy="25853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CBDA81-DA59-4402-B8B2-B4043704B4C6}"/>
                </a:ext>
              </a:extLst>
            </p:cNvPr>
            <p:cNvSpPr/>
            <p:nvPr/>
          </p:nvSpPr>
          <p:spPr>
            <a:xfrm>
              <a:off x="546049" y="6412844"/>
              <a:ext cx="7026442" cy="1773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 Halo 5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Experience: 	1 hours daily avg., 10 years approx.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Multiplayer: 	75%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Campaign:	25%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928418-78D0-4D49-918F-164E2FA709EE}"/>
                </a:ext>
              </a:extLst>
            </p:cNvPr>
            <p:cNvSpPr txBox="1"/>
            <p:nvPr/>
          </p:nvSpPr>
          <p:spPr>
            <a:xfrm>
              <a:off x="5281543" y="8628905"/>
              <a:ext cx="257531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Click to watch gameplay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B1327F9-8773-4E71-9E75-1C935AF302B8}"/>
              </a:ext>
            </a:extLst>
          </p:cNvPr>
          <p:cNvSpPr/>
          <p:nvPr/>
        </p:nvSpPr>
        <p:spPr>
          <a:xfrm>
            <a:off x="430974" y="2840723"/>
            <a:ext cx="7026442" cy="1221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Halo</a:t>
            </a:r>
            <a:r>
              <a:rPr lang="en-US" dirty="0"/>
              <a:t> </a:t>
            </a:r>
            <a:r>
              <a:rPr lang="en-US" b="1" dirty="0"/>
              <a:t>Collection						</a:t>
            </a:r>
          </a:p>
          <a:p>
            <a:pPr algn="ctr"/>
            <a:r>
              <a:rPr lang="en-US" dirty="0"/>
              <a:t>Experience:  	1 hours daily avg., 10 years approx.		  </a:t>
            </a:r>
          </a:p>
          <a:p>
            <a:pPr algn="ctr"/>
            <a:r>
              <a:rPr lang="en-US" dirty="0"/>
              <a:t>Multiplayer:	50%					</a:t>
            </a:r>
          </a:p>
          <a:p>
            <a:pPr algn="ctr"/>
            <a:r>
              <a:rPr lang="en-US" dirty="0"/>
              <a:t>Campaign: </a:t>
            </a:r>
            <a:r>
              <a:rPr lang="en-US"/>
              <a:t>	50%</a:t>
            </a:r>
            <a:r>
              <a:rPr lang="en-US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38740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BA5A23-492E-44D6-80F1-3AC3172C2B8C}"/>
              </a:ext>
            </a:extLst>
          </p:cNvPr>
          <p:cNvSpPr/>
          <p:nvPr/>
        </p:nvSpPr>
        <p:spPr>
          <a:xfrm>
            <a:off x="0" y="-1"/>
            <a:ext cx="12192000" cy="2030932"/>
          </a:xfrm>
          <a:prstGeom prst="rect">
            <a:avLst/>
          </a:prstGeom>
          <a:solidFill>
            <a:srgbClr val="4472C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6600" b="1" dirty="0"/>
              <a:t>Gaming by Rampage</a:t>
            </a:r>
          </a:p>
          <a:p>
            <a:pPr lvl="2"/>
            <a:r>
              <a:rPr lang="en-US" sz="1400" b="1" dirty="0"/>
              <a:t>A.K.A. Joshua Eriksen</a:t>
            </a:r>
          </a:p>
        </p:txBody>
      </p:sp>
      <p:pic>
        <p:nvPicPr>
          <p:cNvPr id="1026" name="Picture 2" descr="Image result for minotaur">
            <a:extLst>
              <a:ext uri="{FF2B5EF4-FFF2-40B4-BE49-F238E27FC236}">
                <a16:creationId xmlns:a16="http://schemas.microsoft.com/office/drawing/2014/main" id="{68292F6E-F2F2-4DF6-86A6-544B0AC9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265" y="336382"/>
            <a:ext cx="2840364" cy="3090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7F8949-611D-4D55-A78D-5AA375351420}"/>
              </a:ext>
            </a:extLst>
          </p:cNvPr>
          <p:cNvSpPr/>
          <p:nvPr/>
        </p:nvSpPr>
        <p:spPr>
          <a:xfrm>
            <a:off x="1207553" y="1790299"/>
            <a:ext cx="1381642" cy="48126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028063-EAFF-4B09-A2D3-447082A63949}"/>
              </a:ext>
            </a:extLst>
          </p:cNvPr>
          <p:cNvSpPr/>
          <p:nvPr/>
        </p:nvSpPr>
        <p:spPr>
          <a:xfrm>
            <a:off x="2697865" y="1790298"/>
            <a:ext cx="1381642" cy="481263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279F76-25BE-431D-8F5F-A70A7367BFB5}"/>
              </a:ext>
            </a:extLst>
          </p:cNvPr>
          <p:cNvSpPr/>
          <p:nvPr/>
        </p:nvSpPr>
        <p:spPr>
          <a:xfrm>
            <a:off x="4188177" y="1790297"/>
            <a:ext cx="1381642" cy="48126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38241E-D78B-4B89-AC3B-9BB8AB7857E8}"/>
              </a:ext>
            </a:extLst>
          </p:cNvPr>
          <p:cNvSpPr/>
          <p:nvPr/>
        </p:nvSpPr>
        <p:spPr>
          <a:xfrm>
            <a:off x="5678489" y="1790296"/>
            <a:ext cx="1381642" cy="48126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5076B0-9974-4895-9278-097B046D0147}"/>
              </a:ext>
            </a:extLst>
          </p:cNvPr>
          <p:cNvSpPr/>
          <p:nvPr/>
        </p:nvSpPr>
        <p:spPr>
          <a:xfrm>
            <a:off x="8946265" y="3995226"/>
            <a:ext cx="2840364" cy="16135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 Trek Online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Destiny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Destiny 2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Halo Master Chief Collection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Halo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Minecraft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3AEAF4-D886-4CE7-93A9-739590ED66AF}"/>
              </a:ext>
            </a:extLst>
          </p:cNvPr>
          <p:cNvGrpSpPr/>
          <p:nvPr/>
        </p:nvGrpSpPr>
        <p:grpSpPr>
          <a:xfrm>
            <a:off x="588328" y="2369026"/>
            <a:ext cx="7199697" cy="3385660"/>
            <a:chOff x="588328" y="2668631"/>
            <a:chExt cx="7199697" cy="338566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8C2287-52D6-4A34-994F-D9D051499C15}"/>
                </a:ext>
              </a:extLst>
            </p:cNvPr>
            <p:cNvGrpSpPr/>
            <p:nvPr/>
          </p:nvGrpSpPr>
          <p:grpSpPr>
            <a:xfrm>
              <a:off x="588328" y="2772076"/>
              <a:ext cx="7199697" cy="3282215"/>
              <a:chOff x="588328" y="2772076"/>
              <a:chExt cx="7199697" cy="328221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313713A-ED3E-4F1D-89F6-3D6DB400DEE7}"/>
                  </a:ext>
                </a:extLst>
              </p:cNvPr>
              <p:cNvGrpSpPr/>
              <p:nvPr/>
            </p:nvGrpSpPr>
            <p:grpSpPr>
              <a:xfrm>
                <a:off x="588328" y="3012707"/>
                <a:ext cx="7199697" cy="3041584"/>
                <a:chOff x="588327" y="3532471"/>
                <a:chExt cx="7199697" cy="3041584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5457167-87E7-44C9-8F58-9215125441D8}"/>
                    </a:ext>
                  </a:extLst>
                </p:cNvPr>
                <p:cNvSpPr/>
                <p:nvPr/>
              </p:nvSpPr>
              <p:spPr>
                <a:xfrm>
                  <a:off x="588327" y="3532471"/>
                  <a:ext cx="7199697" cy="3041584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20903791-507E-4E69-BE0A-F7C259BCEB27}"/>
                    </a:ext>
                  </a:extLst>
                </p:cNvPr>
                <p:cNvSpPr/>
                <p:nvPr/>
              </p:nvSpPr>
              <p:spPr>
                <a:xfrm>
                  <a:off x="3610660" y="4485373"/>
                  <a:ext cx="1155032" cy="113578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20D5CD6E-4CF4-41BD-944B-40252E70A266}"/>
                    </a:ext>
                  </a:extLst>
                </p:cNvPr>
                <p:cNvSpPr/>
                <p:nvPr/>
              </p:nvSpPr>
              <p:spPr>
                <a:xfrm rot="5400000">
                  <a:off x="3888606" y="4716379"/>
                  <a:ext cx="827774" cy="673768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30026CA-52A7-4C43-8C29-295DF6BA0548}"/>
                  </a:ext>
                </a:extLst>
              </p:cNvPr>
              <p:cNvSpPr/>
              <p:nvPr/>
            </p:nvSpPr>
            <p:spPr>
              <a:xfrm>
                <a:off x="646080" y="2772076"/>
                <a:ext cx="162443" cy="1624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C5FE7A-6319-4CD3-A6C0-EDC9CE12E31F}"/>
                </a:ext>
              </a:extLst>
            </p:cNvPr>
            <p:cNvSpPr txBox="1"/>
            <p:nvPr/>
          </p:nvSpPr>
          <p:spPr>
            <a:xfrm>
              <a:off x="796282" y="2668631"/>
              <a:ext cx="1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livestream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562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BA5A23-492E-44D6-80F1-3AC3172C2B8C}"/>
              </a:ext>
            </a:extLst>
          </p:cNvPr>
          <p:cNvSpPr/>
          <p:nvPr/>
        </p:nvSpPr>
        <p:spPr>
          <a:xfrm>
            <a:off x="0" y="-1"/>
            <a:ext cx="12192000" cy="2030932"/>
          </a:xfrm>
          <a:prstGeom prst="rect">
            <a:avLst/>
          </a:prstGeom>
          <a:solidFill>
            <a:srgbClr val="4472C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6600" b="1" dirty="0"/>
              <a:t>Gaming by Rampage</a:t>
            </a:r>
          </a:p>
          <a:p>
            <a:pPr lvl="2"/>
            <a:r>
              <a:rPr lang="en-US" sz="1400" b="1" dirty="0"/>
              <a:t>A.K.A. Joshua Eriksen</a:t>
            </a:r>
          </a:p>
        </p:txBody>
      </p:sp>
      <p:pic>
        <p:nvPicPr>
          <p:cNvPr id="1026" name="Picture 2" descr="Image result for minotaur">
            <a:extLst>
              <a:ext uri="{FF2B5EF4-FFF2-40B4-BE49-F238E27FC236}">
                <a16:creationId xmlns:a16="http://schemas.microsoft.com/office/drawing/2014/main" id="{68292F6E-F2F2-4DF6-86A6-544B0AC9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265" y="336382"/>
            <a:ext cx="2840364" cy="3090211"/>
          </a:xfrm>
          <a:prstGeom prst="rect">
            <a:avLst/>
          </a:prstGeom>
          <a:ln>
            <a:noFill/>
          </a:ln>
          <a:effectLst>
            <a:outerShdw blurRad="177800" dist="38100" dir="10080000" sx="105000" sy="105000" algn="tl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7F8949-611D-4D55-A78D-5AA375351420}"/>
              </a:ext>
            </a:extLst>
          </p:cNvPr>
          <p:cNvSpPr/>
          <p:nvPr/>
        </p:nvSpPr>
        <p:spPr>
          <a:xfrm>
            <a:off x="1207553" y="1790299"/>
            <a:ext cx="1381642" cy="48126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028063-EAFF-4B09-A2D3-447082A63949}"/>
              </a:ext>
            </a:extLst>
          </p:cNvPr>
          <p:cNvSpPr/>
          <p:nvPr/>
        </p:nvSpPr>
        <p:spPr>
          <a:xfrm>
            <a:off x="2697865" y="1790298"/>
            <a:ext cx="1381642" cy="48126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279F76-25BE-431D-8F5F-A70A7367BFB5}"/>
              </a:ext>
            </a:extLst>
          </p:cNvPr>
          <p:cNvSpPr/>
          <p:nvPr/>
        </p:nvSpPr>
        <p:spPr>
          <a:xfrm>
            <a:off x="4188177" y="1790297"/>
            <a:ext cx="1381642" cy="481263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About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38241E-D78B-4B89-AC3B-9BB8AB7857E8}"/>
              </a:ext>
            </a:extLst>
          </p:cNvPr>
          <p:cNvSpPr/>
          <p:nvPr/>
        </p:nvSpPr>
        <p:spPr>
          <a:xfrm>
            <a:off x="5678489" y="1790296"/>
            <a:ext cx="1381642" cy="48126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BC4D65-0D2D-4916-8BEE-6D185167C1E3}"/>
              </a:ext>
            </a:extLst>
          </p:cNvPr>
          <p:cNvSpPr/>
          <p:nvPr/>
        </p:nvSpPr>
        <p:spPr>
          <a:xfrm>
            <a:off x="1207554" y="2799471"/>
            <a:ext cx="5852578" cy="36153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8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BA5A23-492E-44D6-80F1-3AC3172C2B8C}"/>
              </a:ext>
            </a:extLst>
          </p:cNvPr>
          <p:cNvSpPr/>
          <p:nvPr/>
        </p:nvSpPr>
        <p:spPr>
          <a:xfrm>
            <a:off x="0" y="-1"/>
            <a:ext cx="12192000" cy="2030932"/>
          </a:xfrm>
          <a:prstGeom prst="rect">
            <a:avLst/>
          </a:prstGeom>
          <a:solidFill>
            <a:srgbClr val="4472C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6600" b="1" dirty="0"/>
              <a:t>Gaming by Rampage</a:t>
            </a:r>
          </a:p>
          <a:p>
            <a:pPr lvl="2"/>
            <a:r>
              <a:rPr lang="en-US" sz="1400" b="1" dirty="0"/>
              <a:t>A.K.A. Joshua Eriksen</a:t>
            </a:r>
          </a:p>
        </p:txBody>
      </p:sp>
      <p:pic>
        <p:nvPicPr>
          <p:cNvPr id="1026" name="Picture 2" descr="Image result for minotaur">
            <a:extLst>
              <a:ext uri="{FF2B5EF4-FFF2-40B4-BE49-F238E27FC236}">
                <a16:creationId xmlns:a16="http://schemas.microsoft.com/office/drawing/2014/main" id="{68292F6E-F2F2-4DF6-86A6-544B0AC9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265" y="336382"/>
            <a:ext cx="2840364" cy="3090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7F8949-611D-4D55-A78D-5AA375351420}"/>
              </a:ext>
            </a:extLst>
          </p:cNvPr>
          <p:cNvSpPr/>
          <p:nvPr/>
        </p:nvSpPr>
        <p:spPr>
          <a:xfrm>
            <a:off x="1207553" y="1790299"/>
            <a:ext cx="1381642" cy="48126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028063-EAFF-4B09-A2D3-447082A63949}"/>
              </a:ext>
            </a:extLst>
          </p:cNvPr>
          <p:cNvSpPr/>
          <p:nvPr/>
        </p:nvSpPr>
        <p:spPr>
          <a:xfrm>
            <a:off x="2697865" y="1790298"/>
            <a:ext cx="1381642" cy="48126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279F76-25BE-431D-8F5F-A70A7367BFB5}"/>
              </a:ext>
            </a:extLst>
          </p:cNvPr>
          <p:cNvSpPr/>
          <p:nvPr/>
        </p:nvSpPr>
        <p:spPr>
          <a:xfrm>
            <a:off x="4188177" y="1790297"/>
            <a:ext cx="1381642" cy="48126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38241E-D78B-4B89-AC3B-9BB8AB7857E8}"/>
              </a:ext>
            </a:extLst>
          </p:cNvPr>
          <p:cNvSpPr/>
          <p:nvPr/>
        </p:nvSpPr>
        <p:spPr>
          <a:xfrm>
            <a:off x="5678489" y="1790296"/>
            <a:ext cx="1381642" cy="481263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Contact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16AAF7-44D8-45F3-BC0B-C26A4FEB04A6}"/>
              </a:ext>
            </a:extLst>
          </p:cNvPr>
          <p:cNvSpPr/>
          <p:nvPr/>
        </p:nvSpPr>
        <p:spPr>
          <a:xfrm>
            <a:off x="1207553" y="2715064"/>
            <a:ext cx="5852578" cy="368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5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156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Parker</dc:creator>
  <cp:lastModifiedBy>J.D. Eriksen</cp:lastModifiedBy>
  <cp:revision>20</cp:revision>
  <dcterms:created xsi:type="dcterms:W3CDTF">2017-10-18T02:13:13Z</dcterms:created>
  <dcterms:modified xsi:type="dcterms:W3CDTF">2017-11-16T18:25:11Z</dcterms:modified>
</cp:coreProperties>
</file>