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6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4F81BD"/>
    <a:srgbClr val="1F497D"/>
    <a:srgbClr val="005595"/>
    <a:srgbClr val="58585A"/>
    <a:srgbClr val="01549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7" autoAdjust="0"/>
    <p:restoredTop sz="95992" autoAdjust="0"/>
  </p:normalViewPr>
  <p:slideViewPr>
    <p:cSldViewPr snapToGrid="0">
      <p:cViewPr varScale="1">
        <p:scale>
          <a:sx n="86" d="100"/>
          <a:sy n="86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998" cy="688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7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5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7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09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0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7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09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0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7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026400" cy="39052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7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457184" marR="0" indent="-457184" algn="l" defTabSz="1219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4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867" b="0">
                <a:latin typeface="Bebas Neue"/>
                <a:cs typeface="Bebas Neue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11176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67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10714782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67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0830606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297920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9975" y="6715128"/>
            <a:ext cx="1303776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10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1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8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6"/>
            <a:ext cx="10160000" cy="5635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Rectangle 3"/>
          <p:cNvSpPr/>
          <p:nvPr userDrawn="1"/>
        </p:nvSpPr>
        <p:spPr>
          <a:xfrm rot="19205744">
            <a:off x="4780577" y="2705727"/>
            <a:ext cx="26308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Draft</a:t>
            </a:r>
            <a:endParaRPr lang="en-US" sz="8800" b="0" cap="none" spc="0" dirty="0">
              <a:ln w="0"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10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1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8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3"/>
            <a:ext cx="8026400" cy="390525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8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342888" marR="0" indent="-342888" algn="l" defTabSz="914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9975" y="6715129"/>
            <a:ext cx="1303776" cy="13849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9" y="152401"/>
            <a:ext cx="1106231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4334" y="1524000"/>
            <a:ext cx="530053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496" y="1524000"/>
            <a:ext cx="530053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89978" y="6715129"/>
            <a:ext cx="87" cy="138499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7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5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2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2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4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10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1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8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10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1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8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95404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2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098" indent="0">
              <a:buNone/>
              <a:defRPr sz="1600" b="1"/>
            </a:lvl7pPr>
            <a:lvl8pPr marL="3200280" indent="0">
              <a:buNone/>
              <a:defRPr sz="1600" b="1"/>
            </a:lvl8pPr>
            <a:lvl9pPr marL="365746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35161"/>
            <a:ext cx="5386917" cy="39512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295404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2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098" indent="0">
              <a:buNone/>
              <a:defRPr sz="1600" b="1"/>
            </a:lvl7pPr>
            <a:lvl8pPr marL="3200280" indent="0">
              <a:buNone/>
              <a:defRPr sz="1600" b="1"/>
            </a:lvl8pPr>
            <a:lvl9pPr marL="365746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1935161"/>
            <a:ext cx="5389033" cy="39512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8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342888" marR="0" indent="-342888" algn="l" defTabSz="914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600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600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832055" y="349254"/>
            <a:ext cx="478849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i="1" dirty="0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997288" y="6435728"/>
            <a:ext cx="1847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461001" y="3924300"/>
            <a:ext cx="5994400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508000" y="6402616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5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3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3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7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09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0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7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09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0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7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7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457184" marR="0" indent="-457184" algn="l" defTabSz="1219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867" b="0">
                <a:latin typeface="Bebas Neue"/>
                <a:cs typeface="Bebas Neue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064761" y="349252"/>
            <a:ext cx="63230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i="1" dirty="0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997286" y="6435725"/>
            <a:ext cx="18473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461001" y="3924300"/>
            <a:ext cx="5994400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508000" y="6402616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5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3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3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3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381003"/>
            <a:ext cx="609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" y="8022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" y="8636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259406"/>
            <a:ext cx="12192000" cy="62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11176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10714782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0830606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297920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5403"/>
            <a:ext cx="8839200" cy="3905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endParaRPr lang="en-US"/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603" y="6433899"/>
            <a:ext cx="3048695" cy="33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" y="416474"/>
            <a:ext cx="225673" cy="535022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-105837" y="450074"/>
            <a:ext cx="2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=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6" rtl="0" eaLnBrk="1" latinLnBrk="0" hangingPunct="1">
        <a:spcBef>
          <a:spcPct val="0"/>
        </a:spcBef>
        <a:buNone/>
        <a:defRPr sz="36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888" indent="-342888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22" indent="-285739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2958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140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323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506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9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2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4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3" y="2906713"/>
            <a:ext cx="9464593" cy="1362075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443611"/>
            <a:ext cx="10363200" cy="1010946"/>
          </a:xfrm>
        </p:spPr>
        <p:txBody>
          <a:bodyPr/>
          <a:lstStyle/>
          <a:p>
            <a:r>
              <a:rPr lang="en-US" dirty="0" smtClean="0"/>
              <a:t>January 16,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3613037bbf33a20c5f7c2586c8bd4149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bc97f7d085dbebfd18a64ddf77be5ddf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91DC4-27FF-40B2-838D-76DEC4FA871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af48e2d7-d5e1-4107-9399-4011eef445d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D2DD4-2B60-4B51-8CB1-0DE680060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30259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Bebas Neue</vt:lpstr>
      <vt:lpstr>Calibri</vt:lpstr>
      <vt:lpstr>Courier New</vt:lpstr>
      <vt:lpstr>Wingdings</vt:lpstr>
      <vt:lpstr>Team%20Young%20C2ADS%20Theme</vt:lpstr>
      <vt:lpstr>test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Sondag, Michael [USA]</dc:creator>
  <cp:lastModifiedBy>Baker, Joshua [USA]</cp:lastModifiedBy>
  <cp:revision>395</cp:revision>
  <dcterms:created xsi:type="dcterms:W3CDTF">2015-12-10T16:30:39Z</dcterms:created>
  <dcterms:modified xsi:type="dcterms:W3CDTF">2017-01-17T03:41:38Z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</Properties>
</file>