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17" r:id="rId5"/>
  </p:sldMasterIdLst>
  <p:notesMasterIdLst>
    <p:notesMasterId r:id="rId7"/>
  </p:notesMasterIdLst>
  <p:sldIdLst>
    <p:sldId id="268" r:id="rId6"/>
  </p:sldIdLst>
  <p:sldSz cx="36576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8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  <p:cmAuthor id="2" name="Baker, Joshua [USA]" initials="BJ[ [2]" lastIdx="3" clrIdx="1">
    <p:extLst>
      <p:ext uri="{19B8F6BF-5375-455C-9EA6-DF929625EA0E}">
        <p15:presenceInfo xmlns:p15="http://schemas.microsoft.com/office/powerpoint/2012/main" userId="Baker, Joshua [USA]" providerId="None"/>
      </p:ext>
    </p:extLst>
  </p:cmAuthor>
  <p:cmAuthor id="3" name="Baker, Joshua [USA]" initials="B[" lastIdx="5" clrIdx="2">
    <p:extLst>
      <p:ext uri="{19B8F6BF-5375-455C-9EA6-DF929625EA0E}">
        <p15:presenceInfo xmlns:p15="http://schemas.microsoft.com/office/powerpoint/2012/main" userId="S0033FFF8C8E0610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BF7A3"/>
    <a:srgbClr val="D2D9E7"/>
    <a:srgbClr val="4F81B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4" autoAdjust="0"/>
    <p:restoredTop sz="94444" autoAdjust="0"/>
  </p:normalViewPr>
  <p:slideViewPr>
    <p:cSldViewPr snapToGrid="0">
      <p:cViewPr>
        <p:scale>
          <a:sx n="50" d="100"/>
          <a:sy n="50" d="100"/>
        </p:scale>
        <p:origin x="-1402" y="-228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A3913-F70B-412F-A218-9254826727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0F9AE-A144-41E5-A04D-0DEF0CB1266B}">
      <dgm:prSet phldrT="[Text]" custT="1"/>
      <dgm:spPr/>
      <dgm:t>
        <a:bodyPr/>
        <a:lstStyle/>
        <a:p>
          <a:r>
            <a:rPr lang="en-US" sz="2800" b="1" dirty="0"/>
            <a:t>Descriptive</a:t>
          </a:r>
        </a:p>
      </dgm:t>
    </dgm:pt>
    <dgm:pt modelId="{B3766B78-EE94-4CB9-98C9-2AF99093C042}" type="parTrans" cxnId="{80A20F68-BF58-4FDD-93B2-0A4757C8CF71}">
      <dgm:prSet/>
      <dgm:spPr/>
      <dgm:t>
        <a:bodyPr/>
        <a:lstStyle/>
        <a:p>
          <a:endParaRPr lang="en-US"/>
        </a:p>
      </dgm:t>
    </dgm:pt>
    <dgm:pt modelId="{9848E9B6-EA52-4407-8128-99F73AB84D94}" type="sibTrans" cxnId="{80A20F68-BF58-4FDD-93B2-0A4757C8CF71}">
      <dgm:prSet/>
      <dgm:spPr/>
      <dgm:t>
        <a:bodyPr/>
        <a:lstStyle/>
        <a:p>
          <a:endParaRPr lang="en-US"/>
        </a:p>
      </dgm:t>
    </dgm:pt>
    <dgm:pt modelId="{A48B1F38-8907-4706-AB61-AC7ECB3F6420}">
      <dgm:prSet phldrT="[Text]" custT="1"/>
      <dgm:spPr/>
      <dgm:t>
        <a:bodyPr/>
        <a:lstStyle/>
        <a:p>
          <a:r>
            <a:rPr lang="en-US" sz="2800" b="1" dirty="0"/>
            <a:t>Diagnostic</a:t>
          </a:r>
        </a:p>
      </dgm:t>
    </dgm:pt>
    <dgm:pt modelId="{438B8117-4EB4-406A-8048-DDC3EE540D24}" type="parTrans" cxnId="{6E603639-E4BB-456C-9B14-C3EEB480274E}">
      <dgm:prSet/>
      <dgm:spPr/>
      <dgm:t>
        <a:bodyPr/>
        <a:lstStyle/>
        <a:p>
          <a:endParaRPr lang="en-US"/>
        </a:p>
      </dgm:t>
    </dgm:pt>
    <dgm:pt modelId="{DD2F2D98-0CAE-4E59-B6A6-744D90233481}" type="sibTrans" cxnId="{6E603639-E4BB-456C-9B14-C3EEB480274E}">
      <dgm:prSet/>
      <dgm:spPr/>
      <dgm:t>
        <a:bodyPr/>
        <a:lstStyle/>
        <a:p>
          <a:endParaRPr lang="en-US"/>
        </a:p>
      </dgm:t>
    </dgm:pt>
    <dgm:pt modelId="{FBFFDDAA-699F-40DB-B112-AEE04B687FDB}">
      <dgm:prSet phldrT="[Text]" custT="1"/>
      <dgm:spPr/>
      <dgm:t>
        <a:bodyPr/>
        <a:lstStyle/>
        <a:p>
          <a:r>
            <a:rPr lang="en-US" sz="2800" b="1" dirty="0"/>
            <a:t>Predictive</a:t>
          </a:r>
        </a:p>
      </dgm:t>
    </dgm:pt>
    <dgm:pt modelId="{938917BA-A0DE-454A-96EF-11FAC48EE965}" type="parTrans" cxnId="{D58F2D8C-869C-443F-9EEE-9E5A142CB8DE}">
      <dgm:prSet/>
      <dgm:spPr/>
      <dgm:t>
        <a:bodyPr/>
        <a:lstStyle/>
        <a:p>
          <a:endParaRPr lang="en-US"/>
        </a:p>
      </dgm:t>
    </dgm:pt>
    <dgm:pt modelId="{20E54405-8D51-4EDD-8702-09808D1F02CE}" type="sibTrans" cxnId="{D58F2D8C-869C-443F-9EEE-9E5A142CB8DE}">
      <dgm:prSet/>
      <dgm:spPr/>
      <dgm:t>
        <a:bodyPr/>
        <a:lstStyle/>
        <a:p>
          <a:endParaRPr lang="en-US"/>
        </a:p>
      </dgm:t>
    </dgm:pt>
    <dgm:pt modelId="{43B256F1-164F-4E4F-B66C-F4ECF991FE7F}">
      <dgm:prSet phldrT="[Text]" custT="1"/>
      <dgm:spPr/>
      <dgm:t>
        <a:bodyPr/>
        <a:lstStyle/>
        <a:p>
          <a:r>
            <a:rPr lang="en-US" sz="2800" b="1" dirty="0"/>
            <a:t>Prescriptive</a:t>
          </a:r>
        </a:p>
      </dgm:t>
    </dgm:pt>
    <dgm:pt modelId="{66BB1F04-C9CB-488B-967C-E9905BE92C78}" type="parTrans" cxnId="{771D1413-CCDB-49DF-8717-9E7B821908E8}">
      <dgm:prSet/>
      <dgm:spPr/>
      <dgm:t>
        <a:bodyPr/>
        <a:lstStyle/>
        <a:p>
          <a:endParaRPr lang="en-US"/>
        </a:p>
      </dgm:t>
    </dgm:pt>
    <dgm:pt modelId="{C7AC1766-5691-4DAF-8687-8365119111A4}" type="sibTrans" cxnId="{771D1413-CCDB-49DF-8717-9E7B821908E8}">
      <dgm:prSet/>
      <dgm:spPr/>
      <dgm:t>
        <a:bodyPr/>
        <a:lstStyle/>
        <a:p>
          <a:endParaRPr lang="en-US"/>
        </a:p>
      </dgm:t>
    </dgm:pt>
    <dgm:pt modelId="{4665E440-5D22-4487-95E0-760443832B26}">
      <dgm:prSet phldrT="[Text]" custT="1"/>
      <dgm:spPr>
        <a:noFill/>
        <a:ln>
          <a:noFill/>
        </a:ln>
      </dgm:spPr>
      <dgm:t>
        <a:bodyPr/>
        <a:lstStyle/>
        <a:p>
          <a:endParaRPr lang="en-US" sz="1600" b="1" dirty="0"/>
        </a:p>
      </dgm:t>
    </dgm:pt>
    <dgm:pt modelId="{22002837-7824-4625-B83A-D5703E1F784E}" type="sibTrans" cxnId="{41EEBA45-04EA-4016-BD4E-84D009844BFE}">
      <dgm:prSet/>
      <dgm:spPr/>
      <dgm:t>
        <a:bodyPr/>
        <a:lstStyle/>
        <a:p>
          <a:endParaRPr lang="en-US"/>
        </a:p>
      </dgm:t>
    </dgm:pt>
    <dgm:pt modelId="{9B3A183D-4A22-4B28-90A2-49132FBFB059}" type="parTrans" cxnId="{41EEBA45-04EA-4016-BD4E-84D009844BFE}">
      <dgm:prSet/>
      <dgm:spPr/>
      <dgm:t>
        <a:bodyPr/>
        <a:lstStyle/>
        <a:p>
          <a:endParaRPr lang="en-US"/>
        </a:p>
      </dgm:t>
    </dgm:pt>
    <dgm:pt modelId="{B748B5A2-9B93-4939-A4BC-2CC2C7A9C164}" type="pres">
      <dgm:prSet presAssocID="{8ABA3913-F70B-412F-A218-9254826727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C4D63-ADE7-412C-AD70-A978A18888D0}" type="pres">
      <dgm:prSet presAssocID="{AE60F9AE-A144-41E5-A04D-0DEF0CB1266B}" presName="linNode" presStyleCnt="0"/>
      <dgm:spPr/>
    </dgm:pt>
    <dgm:pt modelId="{74FD372C-170F-495C-BB81-1D7EA05D6948}" type="pres">
      <dgm:prSet presAssocID="{AE60F9AE-A144-41E5-A04D-0DEF0CB1266B}" presName="parentText" presStyleLbl="node1" presStyleIdx="0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A9D8-04E0-4D8C-92F7-1764007D1EF1}" type="pres">
      <dgm:prSet presAssocID="{9848E9B6-EA52-4407-8128-99F73AB84D94}" presName="sp" presStyleCnt="0"/>
      <dgm:spPr/>
    </dgm:pt>
    <dgm:pt modelId="{BFB6D231-53D2-46E6-9BB9-F051EB89EB98}" type="pres">
      <dgm:prSet presAssocID="{A48B1F38-8907-4706-AB61-AC7ECB3F6420}" presName="linNode" presStyleCnt="0"/>
      <dgm:spPr/>
    </dgm:pt>
    <dgm:pt modelId="{635072AF-6DBE-4298-9732-3D2330F83E8E}" type="pres">
      <dgm:prSet presAssocID="{A48B1F38-8907-4706-AB61-AC7ECB3F6420}" presName="parentText" presStyleLbl="node1" presStyleIdx="1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8BB3-900E-4E4D-9A65-CB76D8A16215}" type="pres">
      <dgm:prSet presAssocID="{DD2F2D98-0CAE-4E59-B6A6-744D90233481}" presName="sp" presStyleCnt="0"/>
      <dgm:spPr/>
    </dgm:pt>
    <dgm:pt modelId="{FC3C587E-D49C-4774-963F-C19F76189965}" type="pres">
      <dgm:prSet presAssocID="{FBFFDDAA-699F-40DB-B112-AEE04B687FDB}" presName="linNode" presStyleCnt="0"/>
      <dgm:spPr/>
    </dgm:pt>
    <dgm:pt modelId="{6A100AAC-388C-4646-BF03-B8077DFCD66D}" type="pres">
      <dgm:prSet presAssocID="{FBFFDDAA-699F-40DB-B112-AEE04B687FDB}" presName="parentText" presStyleLbl="node1" presStyleIdx="2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D9847-BF33-4B47-A1A3-7181C64FE7D6}" type="pres">
      <dgm:prSet presAssocID="{20E54405-8D51-4EDD-8702-09808D1F02CE}" presName="sp" presStyleCnt="0"/>
      <dgm:spPr/>
    </dgm:pt>
    <dgm:pt modelId="{ACC5A692-557D-4215-AE4C-3FFEE4E1B344}" type="pres">
      <dgm:prSet presAssocID="{43B256F1-164F-4E4F-B66C-F4ECF991FE7F}" presName="linNode" presStyleCnt="0"/>
      <dgm:spPr/>
    </dgm:pt>
    <dgm:pt modelId="{E38C2B1C-C796-4F4C-9251-2DADEFFBB686}" type="pres">
      <dgm:prSet presAssocID="{43B256F1-164F-4E4F-B66C-F4ECF991FE7F}" presName="parentText" presStyleLbl="node1" presStyleIdx="3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62B9-371C-4929-B094-E2F6AC00C34A}" type="pres">
      <dgm:prSet presAssocID="{43B256F1-164F-4E4F-B66C-F4ECF991FE7F}" presName="descendantText" presStyleLbl="alignAccFollowNode1" presStyleIdx="0" presStyleCnt="1" custScaleY="7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EBA45-04EA-4016-BD4E-84D009844BFE}" srcId="{43B256F1-164F-4E4F-B66C-F4ECF991FE7F}" destId="{4665E440-5D22-4487-95E0-760443832B26}" srcOrd="0" destOrd="0" parTransId="{9B3A183D-4A22-4B28-90A2-49132FBFB059}" sibTransId="{22002837-7824-4625-B83A-D5703E1F784E}"/>
    <dgm:cxn modelId="{5F5E8588-4049-41FD-B688-C8600D34E521}" type="presOf" srcId="{AE60F9AE-A144-41E5-A04D-0DEF0CB1266B}" destId="{74FD372C-170F-495C-BB81-1D7EA05D6948}" srcOrd="0" destOrd="0" presId="urn:microsoft.com/office/officeart/2005/8/layout/vList5"/>
    <dgm:cxn modelId="{771D1413-CCDB-49DF-8717-9E7B821908E8}" srcId="{8ABA3913-F70B-412F-A218-925482672726}" destId="{43B256F1-164F-4E4F-B66C-F4ECF991FE7F}" srcOrd="3" destOrd="0" parTransId="{66BB1F04-C9CB-488B-967C-E9905BE92C78}" sibTransId="{C7AC1766-5691-4DAF-8687-8365119111A4}"/>
    <dgm:cxn modelId="{4AA3E7C0-89EF-47CC-B6B8-26E3448F4095}" type="presOf" srcId="{4665E440-5D22-4487-95E0-760443832B26}" destId="{579162B9-371C-4929-B094-E2F6AC00C34A}" srcOrd="0" destOrd="0" presId="urn:microsoft.com/office/officeart/2005/8/layout/vList5"/>
    <dgm:cxn modelId="{6E603639-E4BB-456C-9B14-C3EEB480274E}" srcId="{8ABA3913-F70B-412F-A218-925482672726}" destId="{A48B1F38-8907-4706-AB61-AC7ECB3F6420}" srcOrd="1" destOrd="0" parTransId="{438B8117-4EB4-406A-8048-DDC3EE540D24}" sibTransId="{DD2F2D98-0CAE-4E59-B6A6-744D90233481}"/>
    <dgm:cxn modelId="{DDF6A1B3-5E65-4D31-B6F1-AF4DCF96C8DB}" type="presOf" srcId="{FBFFDDAA-699F-40DB-B112-AEE04B687FDB}" destId="{6A100AAC-388C-4646-BF03-B8077DFCD66D}" srcOrd="0" destOrd="0" presId="urn:microsoft.com/office/officeart/2005/8/layout/vList5"/>
    <dgm:cxn modelId="{6EA6AA47-F49F-4734-9D45-18C9732CDE7A}" type="presOf" srcId="{8ABA3913-F70B-412F-A218-925482672726}" destId="{B748B5A2-9B93-4939-A4BC-2CC2C7A9C164}" srcOrd="0" destOrd="0" presId="urn:microsoft.com/office/officeart/2005/8/layout/vList5"/>
    <dgm:cxn modelId="{CA27B733-1E8B-4B92-A867-239205D74AF1}" type="presOf" srcId="{43B256F1-164F-4E4F-B66C-F4ECF991FE7F}" destId="{E38C2B1C-C796-4F4C-9251-2DADEFFBB686}" srcOrd="0" destOrd="0" presId="urn:microsoft.com/office/officeart/2005/8/layout/vList5"/>
    <dgm:cxn modelId="{D58F2D8C-869C-443F-9EEE-9E5A142CB8DE}" srcId="{8ABA3913-F70B-412F-A218-925482672726}" destId="{FBFFDDAA-699F-40DB-B112-AEE04B687FDB}" srcOrd="2" destOrd="0" parTransId="{938917BA-A0DE-454A-96EF-11FAC48EE965}" sibTransId="{20E54405-8D51-4EDD-8702-09808D1F02CE}"/>
    <dgm:cxn modelId="{34E207D5-B111-4DCA-B15A-DDAB0D7D2C15}" type="presOf" srcId="{A48B1F38-8907-4706-AB61-AC7ECB3F6420}" destId="{635072AF-6DBE-4298-9732-3D2330F83E8E}" srcOrd="0" destOrd="0" presId="urn:microsoft.com/office/officeart/2005/8/layout/vList5"/>
    <dgm:cxn modelId="{80A20F68-BF58-4FDD-93B2-0A4757C8CF71}" srcId="{8ABA3913-F70B-412F-A218-925482672726}" destId="{AE60F9AE-A144-41E5-A04D-0DEF0CB1266B}" srcOrd="0" destOrd="0" parTransId="{B3766B78-EE94-4CB9-98C9-2AF99093C042}" sibTransId="{9848E9B6-EA52-4407-8128-99F73AB84D94}"/>
    <dgm:cxn modelId="{4DE1D429-C293-4946-81B8-2F2852D94FC5}" type="presParOf" srcId="{B748B5A2-9B93-4939-A4BC-2CC2C7A9C164}" destId="{677C4D63-ADE7-412C-AD70-A978A18888D0}" srcOrd="0" destOrd="0" presId="urn:microsoft.com/office/officeart/2005/8/layout/vList5"/>
    <dgm:cxn modelId="{349F0899-3E26-4D79-BFB5-8EFF9B3FE351}" type="presParOf" srcId="{677C4D63-ADE7-412C-AD70-A978A18888D0}" destId="{74FD372C-170F-495C-BB81-1D7EA05D6948}" srcOrd="0" destOrd="0" presId="urn:microsoft.com/office/officeart/2005/8/layout/vList5"/>
    <dgm:cxn modelId="{8410EDF1-440E-4B67-A166-D23C4D5DBBD0}" type="presParOf" srcId="{B748B5A2-9B93-4939-A4BC-2CC2C7A9C164}" destId="{C758A9D8-04E0-4D8C-92F7-1764007D1EF1}" srcOrd="1" destOrd="0" presId="urn:microsoft.com/office/officeart/2005/8/layout/vList5"/>
    <dgm:cxn modelId="{CD7D65E5-C76D-4607-8DDA-A4FC0F3E37EF}" type="presParOf" srcId="{B748B5A2-9B93-4939-A4BC-2CC2C7A9C164}" destId="{BFB6D231-53D2-46E6-9BB9-F051EB89EB98}" srcOrd="2" destOrd="0" presId="urn:microsoft.com/office/officeart/2005/8/layout/vList5"/>
    <dgm:cxn modelId="{B873A25A-EEFA-4C4E-93F9-5A3903EFCF41}" type="presParOf" srcId="{BFB6D231-53D2-46E6-9BB9-F051EB89EB98}" destId="{635072AF-6DBE-4298-9732-3D2330F83E8E}" srcOrd="0" destOrd="0" presId="urn:microsoft.com/office/officeart/2005/8/layout/vList5"/>
    <dgm:cxn modelId="{8191B50D-1A41-4BD5-9A20-718308B5A2EB}" type="presParOf" srcId="{B748B5A2-9B93-4939-A4BC-2CC2C7A9C164}" destId="{94498BB3-900E-4E4D-9A65-CB76D8A16215}" srcOrd="3" destOrd="0" presId="urn:microsoft.com/office/officeart/2005/8/layout/vList5"/>
    <dgm:cxn modelId="{6C01A9A2-F0AE-494A-BB96-641348BE6618}" type="presParOf" srcId="{B748B5A2-9B93-4939-A4BC-2CC2C7A9C164}" destId="{FC3C587E-D49C-4774-963F-C19F76189965}" srcOrd="4" destOrd="0" presId="urn:microsoft.com/office/officeart/2005/8/layout/vList5"/>
    <dgm:cxn modelId="{93D84940-4CED-4516-8A98-1F44CAD44DFF}" type="presParOf" srcId="{FC3C587E-D49C-4774-963F-C19F76189965}" destId="{6A100AAC-388C-4646-BF03-B8077DFCD66D}" srcOrd="0" destOrd="0" presId="urn:microsoft.com/office/officeart/2005/8/layout/vList5"/>
    <dgm:cxn modelId="{BB2282DA-0B3D-4270-9041-46539B068FA5}" type="presParOf" srcId="{B748B5A2-9B93-4939-A4BC-2CC2C7A9C164}" destId="{49BD9847-BF33-4B47-A1A3-7181C64FE7D6}" srcOrd="5" destOrd="0" presId="urn:microsoft.com/office/officeart/2005/8/layout/vList5"/>
    <dgm:cxn modelId="{C5CFDD43-5C54-429F-9B04-64D71C0F5DF9}" type="presParOf" srcId="{B748B5A2-9B93-4939-A4BC-2CC2C7A9C164}" destId="{ACC5A692-557D-4215-AE4C-3FFEE4E1B344}" srcOrd="6" destOrd="0" presId="urn:microsoft.com/office/officeart/2005/8/layout/vList5"/>
    <dgm:cxn modelId="{A4B5B1B6-136B-4CCB-B212-E053EBF3E839}" type="presParOf" srcId="{ACC5A692-557D-4215-AE4C-3FFEE4E1B344}" destId="{E38C2B1C-C796-4F4C-9251-2DADEFFBB686}" srcOrd="0" destOrd="0" presId="urn:microsoft.com/office/officeart/2005/8/layout/vList5"/>
    <dgm:cxn modelId="{83324C0F-F0ED-47CF-9FF7-9311630F191B}" type="presParOf" srcId="{ACC5A692-557D-4215-AE4C-3FFEE4E1B344}" destId="{579162B9-371C-4929-B094-E2F6AC00C3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7F367-645E-4AC1-8FCA-DCF9792CA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6"/>
            <a:ext cx="36575994" cy="1835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55"/>
            <a:ext cx="31089600" cy="39200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2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4079200" cy="1041400"/>
          </a:xfrm>
          <a:prstGeom prst="rect">
            <a:avLst/>
          </a:prstGeom>
        </p:spPr>
        <p:txBody>
          <a:bodyPr/>
          <a:lstStyle>
            <a:lvl1pPr>
              <a:defRPr sz="934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1"/>
            <a:ext cx="3911328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5386" y="4769211"/>
            <a:ext cx="25083687" cy="5595269"/>
          </a:xfrm>
        </p:spPr>
        <p:txBody>
          <a:bodyPr anchor="b">
            <a:noAutofit/>
          </a:bodyPr>
          <a:lstStyle>
            <a:lvl1pPr algn="ct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720" y="10550079"/>
            <a:ext cx="20495019" cy="28966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133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8574" y="17209029"/>
            <a:ext cx="4823832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164" y="17209029"/>
            <a:ext cx="21070131" cy="107897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8576" y="1985252"/>
            <a:ext cx="32022351" cy="142657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4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77" y="3470295"/>
            <a:ext cx="28838913" cy="7607299"/>
          </a:xfrm>
        </p:spPr>
        <p:txBody>
          <a:bodyPr anchor="b">
            <a:normAutofit/>
          </a:bodyPr>
          <a:lstStyle>
            <a:lvl1pPr algn="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077" y="11243541"/>
            <a:ext cx="28838913" cy="304886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tx2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6726" y="17209029"/>
            <a:ext cx="4867227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938" y="17209029"/>
            <a:ext cx="21070131" cy="107897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24455888" y="4495072"/>
            <a:ext cx="9825039" cy="1175596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4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6095999"/>
            <a:ext cx="13343358" cy="955040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76209" y="6095999"/>
            <a:ext cx="13343358" cy="95504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43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75042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75042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5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1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060" y="1828803"/>
            <a:ext cx="15636240" cy="13800667"/>
          </a:xfrm>
        </p:spPr>
        <p:txBody>
          <a:bodyPr/>
          <a:lstStyle>
            <a:lvl1pPr>
              <a:defRPr sz="5333"/>
            </a:lvl1pPr>
            <a:lvl2pPr>
              <a:defRPr sz="5333"/>
            </a:lvl2pPr>
            <a:lvl3pPr>
              <a:defRPr sz="4800"/>
            </a:lvl3pPr>
            <a:lvl4pPr>
              <a:defRPr sz="4800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6917"/>
            <a:ext cx="11567160" cy="802948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01625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1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96360" y="2"/>
            <a:ext cx="19979640" cy="18287997"/>
          </a:xfrm>
        </p:spPr>
        <p:txBody>
          <a:bodyPr anchor="t">
            <a:normAutofit/>
          </a:bodyPr>
          <a:lstStyle>
            <a:lvl1pPr marL="0" indent="0">
              <a:buNone/>
              <a:defRPr sz="5333"/>
            </a:lvl1pPr>
            <a:lvl2pPr marL="1219215" indent="0">
              <a:buNone/>
              <a:defRPr sz="5333"/>
            </a:lvl2pPr>
            <a:lvl3pPr marL="2438430" indent="0">
              <a:buNone/>
              <a:defRPr sz="5333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5915"/>
            <a:ext cx="11567160" cy="803048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078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6121401"/>
            <a:ext cx="28803600" cy="952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8890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9683" y="1664416"/>
            <a:ext cx="4697298" cy="1398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2" y="1664416"/>
            <a:ext cx="24538923" cy="1398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7619"/>
            <a:ext cx="30480000" cy="1502836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6"/>
            <a:ext cx="24079200" cy="1041400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422081728"/>
              </p:ext>
            </p:extLst>
          </p:nvPr>
        </p:nvGraphicFramePr>
        <p:xfrm>
          <a:off x="3912243" y="3179199"/>
          <a:ext cx="31020154" cy="128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5107855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CASS Report</a:t>
            </a:r>
          </a:p>
          <a:p>
            <a:pPr algn="ctr"/>
            <a:r>
              <a:rPr lang="en-US" sz="700">
                <a:solidFill>
                  <a:schemeClr val="tx1"/>
                </a:solidFill>
              </a:rPr>
              <a:t>08/25/16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5107855" y="129195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Depot Schedule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9283421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GCSS Mapping </a:t>
            </a:r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283421" y="6439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Higher Order SOR Analyses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15107855" y="969207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NASA Sensor Analysis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06/15/16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9299095" y="969207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SOR ML Framework v1.0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11/11/16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27628773" y="31791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Sensor Decoding</a:t>
            </a: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107855" y="6448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Timeline </a:t>
            </a:r>
            <a:r>
              <a:rPr lang="en-US" sz="700" b="1" err="1">
                <a:solidFill>
                  <a:schemeClr val="tx1"/>
                </a:solidFill>
              </a:rPr>
              <a:t>Viz</a:t>
            </a:r>
            <a:endParaRPr lang="en-US" sz="700" b="1">
              <a:solidFill>
                <a:schemeClr val="tx1"/>
              </a:solidFill>
            </a:endParaRP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11/28/16</a:t>
            </a:r>
          </a:p>
        </p:txBody>
      </p:sp>
      <p:sp>
        <p:nvSpPr>
          <p:cNvPr id="16" name="Down Arrow 15"/>
          <p:cNvSpPr/>
          <p:nvPr userDrawn="1"/>
        </p:nvSpPr>
        <p:spPr>
          <a:xfrm>
            <a:off x="1828800" y="3179197"/>
            <a:ext cx="1226916" cy="12796096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/>
              <a:t>Sophistication</a:t>
            </a:r>
          </a:p>
        </p:txBody>
      </p:sp>
      <p:sp>
        <p:nvSpPr>
          <p:cNvPr id="17" name="Down Arrow 16"/>
          <p:cNvSpPr/>
          <p:nvPr userDrawn="1"/>
        </p:nvSpPr>
        <p:spPr>
          <a:xfrm rot="16200000">
            <a:off x="18512418" y="1583581"/>
            <a:ext cx="1090592" cy="30290952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/>
              <a:t>Maturity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23456097" y="317919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Dynamic Data </a:t>
            </a:r>
            <a:r>
              <a:rPr lang="en-US" sz="700" b="1" dirty="0" err="1">
                <a:solidFill>
                  <a:schemeClr val="tx1"/>
                </a:solidFill>
              </a:rPr>
              <a:t>Viz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1016010"/>
            <a:ext cx="18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KC-46 Analytics Efforts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3"/>
            <a:ext cx="391132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73" y="406404"/>
            <a:ext cx="33186946" cy="223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33007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97493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5669941" y="17907013"/>
            <a:ext cx="262" cy="3693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47"/>
            <a:ext cx="31089600" cy="3632200"/>
          </a:xfrm>
        </p:spPr>
        <p:txBody>
          <a:bodyPr anchor="t"/>
          <a:lstStyle>
            <a:lvl1pPr algn="l">
              <a:defRPr sz="18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41"/>
            <a:ext cx="31089600" cy="40005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285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3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5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7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3454413"/>
            <a:ext cx="16160752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5160429"/>
            <a:ext cx="16160752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6" y="3454413"/>
            <a:ext cx="16167100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6" y="5160429"/>
            <a:ext cx="16167100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435611" y="931351"/>
            <a:ext cx="24865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i="1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600" y="17161948"/>
            <a:ext cx="18473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0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051980" y="931344"/>
            <a:ext cx="325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594" y="17161935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657611"/>
            <a:ext cx="32918400" cy="1206923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16011"/>
            <a:ext cx="1828800" cy="9736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" y="2139244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" y="2302935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6691758"/>
            <a:ext cx="36576000" cy="166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17001076"/>
            <a:ext cx="26517600" cy="104140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7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815" y="17157071"/>
            <a:ext cx="9146086" cy="8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/>
          <p:cNvSpPr/>
          <p:nvPr/>
        </p:nvSpPr>
        <p:spPr>
          <a:xfrm>
            <a:off x="4" y="1110603"/>
            <a:ext cx="677020" cy="1426727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-317511" y="1200199"/>
            <a:ext cx="69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8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3" rtl="0" eaLnBrk="1" latinLnBrk="0" hangingPunct="1">
        <a:spcBef>
          <a:spcPct val="0"/>
        </a:spcBef>
        <a:buNone/>
        <a:defRPr sz="18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171444" indent="-171444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71461" indent="-142870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571479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00070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28662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257253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45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36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27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3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75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6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58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49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4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3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096000"/>
            <a:ext cx="288036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1950" y="17209029"/>
            <a:ext cx="361371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0692" y="17209029"/>
            <a:ext cx="18842490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8208" y="17209029"/>
            <a:ext cx="478887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1434285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2438430" rtl="0" eaLnBrk="1" latinLnBrk="0" hangingPunct="1">
        <a:lnSpc>
          <a:spcPct val="89000"/>
        </a:lnSpc>
        <a:spcBef>
          <a:spcPct val="0"/>
        </a:spcBef>
        <a:buNone/>
        <a:defRPr sz="11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4141" indent="-1024141" algn="l" defTabSz="2438430" rtl="0" eaLnBrk="1" latinLnBrk="0" hangingPunct="1">
        <a:lnSpc>
          <a:spcPct val="94000"/>
        </a:lnSpc>
        <a:spcBef>
          <a:spcPts val="2667"/>
        </a:spcBef>
        <a:spcAft>
          <a:spcPts val="533"/>
        </a:spcAft>
        <a:buFont typeface="Franklin Gothic Book" panose="020B0503020102020204" pitchFamily="34" charset="0"/>
        <a:buChar char="■"/>
        <a:defRPr sz="533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438430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5333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65764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87686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609607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2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31529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26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853450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9753722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373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097293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24" userDrawn="1">
          <p15:clr>
            <a:srgbClr val="F26B43"/>
          </p15:clr>
        </p15:guide>
        <p15:guide id="1" orient="horz" pos="1920" userDrawn="1">
          <p15:clr>
            <a:srgbClr val="F26B43"/>
          </p15:clr>
        </p15:guide>
        <p15:guide id="2" orient="horz" pos="4928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  <p15:guide id="4" orient="horz" pos="2016" userDrawn="1">
          <p15:clr>
            <a:srgbClr val="F26B43"/>
          </p15:clr>
        </p15:guide>
        <p15:guide id="5" orient="horz" pos="2736" userDrawn="1">
          <p15:clr>
            <a:srgbClr val="F26B43"/>
          </p15:clr>
        </p15:guide>
        <p15:guide id="6" orient="horz" pos="2880" userDrawn="1">
          <p15:clr>
            <a:srgbClr val="F26B43"/>
          </p15:clr>
        </p15:guide>
        <p15:guide id="7" orient="horz" pos="7392" userDrawn="1">
          <p15:clr>
            <a:srgbClr val="F26B43"/>
          </p15:clr>
        </p15:guide>
        <p15:guide id="8" orient="horz" pos="864" userDrawn="1">
          <p15:clr>
            <a:srgbClr val="F26B43"/>
          </p15:clr>
        </p15:guide>
        <p15:guide id="9" orient="horz" pos="3024" userDrawn="1">
          <p15:clr>
            <a:srgbClr val="F26B43"/>
          </p15:clr>
        </p15:guide>
        <p15:guide id="10" pos="6912" userDrawn="1">
          <p15:clr>
            <a:srgbClr val="F26B43"/>
          </p15:clr>
        </p15:guide>
        <p15:guide id="11" pos="936" userDrawn="1">
          <p15:clr>
            <a:srgbClr val="F26B43"/>
          </p15:clr>
        </p15:guide>
        <p15:guide id="12" pos="864" userDrawn="1">
          <p15:clr>
            <a:srgbClr val="F26B43"/>
          </p15:clr>
        </p15:guide>
        <p15:guide id="13" pos="13824" userDrawn="1">
          <p15:clr>
            <a:srgbClr val="F26B43"/>
          </p15:clr>
        </p15:guide>
        <p15:guide id="14" pos="1872" userDrawn="1">
          <p15:clr>
            <a:srgbClr val="F26B43"/>
          </p15:clr>
        </p15:guide>
        <p15:guide id="15" pos="1728" userDrawn="1">
          <p15:clr>
            <a:srgbClr val="F26B43"/>
          </p15:clr>
        </p15:guide>
        <p15:guide id="16" orient="horz" pos="1368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3696" userDrawn="1">
          <p15:clr>
            <a:srgbClr val="F26B43"/>
          </p15:clr>
        </p15:guide>
        <p15:guide id="19" orient="horz" pos="432" userDrawn="1">
          <p15:clr>
            <a:srgbClr val="F26B43"/>
          </p15:clr>
        </p15:guide>
        <p15:guide id="20" orient="horz" pos="1512" userDrawn="1">
          <p15:clr>
            <a:srgbClr val="F26B43"/>
          </p15:clr>
        </p15:guide>
        <p15:guide id="21" pos="10368" userDrawn="1">
          <p15:clr>
            <a:srgbClr val="F26B43"/>
          </p15:clr>
        </p15:guide>
        <p15:guide id="22" pos="1404" userDrawn="1">
          <p15:clr>
            <a:srgbClr val="F26B43"/>
          </p15:clr>
        </p15:guide>
        <p15:guide id="23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464"/>
          <p:cNvSpPr txBox="1"/>
          <p:nvPr/>
        </p:nvSpPr>
        <p:spPr>
          <a:xfrm>
            <a:off x="3464193" y="4144768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207456" y="1922019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 Data</a:t>
            </a:r>
          </a:p>
        </p:txBody>
      </p:sp>
      <p:grpSp>
        <p:nvGrpSpPr>
          <p:cNvPr id="467" name="Group 466"/>
          <p:cNvGrpSpPr/>
          <p:nvPr/>
        </p:nvGrpSpPr>
        <p:grpSpPr>
          <a:xfrm>
            <a:off x="3080527" y="2326375"/>
            <a:ext cx="1371600" cy="1371600"/>
            <a:chOff x="636270" y="746128"/>
            <a:chExt cx="1647825" cy="1471612"/>
          </a:xfrm>
        </p:grpSpPr>
        <p:sp>
          <p:nvSpPr>
            <p:cNvPr id="468" name="Rectangle 467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1" name="Straight Connector 470"/>
          <p:cNvCxnSpPr/>
          <p:nvPr/>
        </p:nvCxnSpPr>
        <p:spPr>
          <a:xfrm>
            <a:off x="6275694" y="442019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2" name="Straight Connector 471"/>
          <p:cNvCxnSpPr/>
          <p:nvPr/>
        </p:nvCxnSpPr>
        <p:spPr>
          <a:xfrm>
            <a:off x="6275694" y="466443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3" name="Straight Connector 472"/>
          <p:cNvCxnSpPr/>
          <p:nvPr/>
        </p:nvCxnSpPr>
        <p:spPr>
          <a:xfrm>
            <a:off x="6275694" y="490867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4" name="Straight Connector 473"/>
          <p:cNvCxnSpPr/>
          <p:nvPr/>
        </p:nvCxnSpPr>
        <p:spPr>
          <a:xfrm>
            <a:off x="6275694" y="515291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5" name="Straight Connector 474"/>
          <p:cNvCxnSpPr/>
          <p:nvPr/>
        </p:nvCxnSpPr>
        <p:spPr>
          <a:xfrm>
            <a:off x="6275694" y="539714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476" name="Rectangle 475"/>
          <p:cNvSpPr/>
          <p:nvPr/>
        </p:nvSpPr>
        <p:spPr>
          <a:xfrm>
            <a:off x="6147661" y="4197067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588085" y="5675256"/>
            <a:ext cx="214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LUNA_mask_extraction.py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3215179" y="621694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3038560" y="7695134"/>
            <a:ext cx="13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annotations.csv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3215179" y="419706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3390514" y="567525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2" name="Straight Arrow Connector 481"/>
          <p:cNvCxnSpPr/>
          <p:nvPr/>
        </p:nvCxnSpPr>
        <p:spPr>
          <a:xfrm>
            <a:off x="4890584" y="3229891"/>
            <a:ext cx="710658" cy="699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3" name="Straight Arrow Connector 482"/>
          <p:cNvCxnSpPr/>
          <p:nvPr/>
        </p:nvCxnSpPr>
        <p:spPr>
          <a:xfrm>
            <a:off x="4810148" y="4925015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4" name="Straight Arrow Connector 483"/>
          <p:cNvCxnSpPr/>
          <p:nvPr/>
        </p:nvCxnSpPr>
        <p:spPr>
          <a:xfrm flipV="1">
            <a:off x="4810148" y="6216947"/>
            <a:ext cx="791094" cy="703312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5" name="Straight Arrow Connector 484"/>
          <p:cNvCxnSpPr/>
          <p:nvPr/>
        </p:nvCxnSpPr>
        <p:spPr>
          <a:xfrm>
            <a:off x="7492388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86" name="TextBox 485"/>
          <p:cNvSpPr txBox="1"/>
          <p:nvPr/>
        </p:nvSpPr>
        <p:spPr>
          <a:xfrm>
            <a:off x="3464191" y="3733000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8663291" y="3141929"/>
            <a:ext cx="1371600" cy="1371600"/>
            <a:chOff x="6679013" y="1238168"/>
            <a:chExt cx="1371600" cy="1371600"/>
          </a:xfrm>
        </p:grpSpPr>
        <p:sp>
          <p:nvSpPr>
            <p:cNvPr id="488" name="Rectangle 48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4" name="Straight Connector 49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8663291" y="5080111"/>
            <a:ext cx="1371600" cy="1371600"/>
            <a:chOff x="6679013" y="1238168"/>
            <a:chExt cx="1371600" cy="1371600"/>
          </a:xfrm>
        </p:grpSpPr>
        <p:sp>
          <p:nvSpPr>
            <p:cNvPr id="496" name="Rectangle 49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sp>
        <p:nvSpPr>
          <p:cNvPr id="503" name="TextBox 502"/>
          <p:cNvSpPr txBox="1"/>
          <p:nvPr/>
        </p:nvSpPr>
        <p:spPr>
          <a:xfrm>
            <a:off x="8252128" y="4531092"/>
            <a:ext cx="21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8276972" y="6467004"/>
            <a:ext cx="214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10733386" y="4144767"/>
            <a:ext cx="2323649" cy="1785964"/>
            <a:chOff x="10733386" y="4144767"/>
            <a:chExt cx="2323649" cy="1785964"/>
          </a:xfrm>
        </p:grpSpPr>
        <p:cxnSp>
          <p:nvCxnSpPr>
            <p:cNvPr id="506" name="Straight Connector 505"/>
            <p:cNvCxnSpPr/>
            <p:nvPr/>
          </p:nvCxnSpPr>
          <p:spPr>
            <a:xfrm>
              <a:off x="11511114" y="436789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7" name="Straight Connector 506"/>
            <p:cNvCxnSpPr/>
            <p:nvPr/>
          </p:nvCxnSpPr>
          <p:spPr>
            <a:xfrm>
              <a:off x="11511114" y="46121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8" name="Straight Connector 507"/>
            <p:cNvCxnSpPr/>
            <p:nvPr/>
          </p:nvCxnSpPr>
          <p:spPr>
            <a:xfrm>
              <a:off x="11511114" y="4856371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11511114" y="51006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11511114" y="53448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11" name="Rectangle 510"/>
            <p:cNvSpPr/>
            <p:nvPr/>
          </p:nvSpPr>
          <p:spPr>
            <a:xfrm>
              <a:off x="11383081" y="4144767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0733386" y="5622954"/>
              <a:ext cx="2323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LUNA_segment_lung_ROI.py</a:t>
              </a:r>
            </a:p>
          </p:txBody>
        </p:sp>
      </p:grpSp>
      <p:cxnSp>
        <p:nvCxnSpPr>
          <p:cNvPr id="513" name="Straight Arrow Connector 512"/>
          <p:cNvCxnSpPr/>
          <p:nvPr/>
        </p:nvCxnSpPr>
        <p:spPr>
          <a:xfrm>
            <a:off x="10254767" y="385162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4" name="Straight Arrow Connector 513"/>
          <p:cNvCxnSpPr/>
          <p:nvPr/>
        </p:nvCxnSpPr>
        <p:spPr>
          <a:xfrm flipV="1">
            <a:off x="10213203" y="540126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5" name="Straight Arrow Connector 514"/>
          <p:cNvCxnSpPr/>
          <p:nvPr/>
        </p:nvCxnSpPr>
        <p:spPr>
          <a:xfrm>
            <a:off x="12690124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16" name="Group 515"/>
          <p:cNvGrpSpPr/>
          <p:nvPr/>
        </p:nvGrpSpPr>
        <p:grpSpPr>
          <a:xfrm>
            <a:off x="14098423" y="2361636"/>
            <a:ext cx="1371600" cy="1371600"/>
            <a:chOff x="6679013" y="1238168"/>
            <a:chExt cx="1371600" cy="1371600"/>
          </a:xfrm>
        </p:grpSpPr>
        <p:sp>
          <p:nvSpPr>
            <p:cNvPr id="517" name="Rectangle 516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18" name="Straight Connector 517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9" name="Straight Connector 518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24" name="TextBox 523"/>
          <p:cNvSpPr txBox="1"/>
          <p:nvPr/>
        </p:nvSpPr>
        <p:spPr>
          <a:xfrm>
            <a:off x="14088810" y="3750799"/>
            <a:ext cx="13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14069285" y="4220170"/>
            <a:ext cx="1371600" cy="1371600"/>
            <a:chOff x="6679013" y="1238168"/>
            <a:chExt cx="1371600" cy="1371600"/>
          </a:xfrm>
        </p:grpSpPr>
        <p:sp>
          <p:nvSpPr>
            <p:cNvPr id="526" name="Rectangle 52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27" name="Straight Connector 52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8" name="Straight Connector 52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1" name="Straight Connector 53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2" name="Straight Connector 53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33" name="TextBox 532"/>
          <p:cNvSpPr txBox="1"/>
          <p:nvPr/>
        </p:nvSpPr>
        <p:spPr>
          <a:xfrm>
            <a:off x="14086124" y="5609333"/>
            <a:ext cx="133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34" name="Group 533"/>
          <p:cNvGrpSpPr/>
          <p:nvPr/>
        </p:nvGrpSpPr>
        <p:grpSpPr>
          <a:xfrm>
            <a:off x="14098423" y="6089464"/>
            <a:ext cx="1371600" cy="1371600"/>
            <a:chOff x="6679013" y="1238168"/>
            <a:chExt cx="1371600" cy="1371600"/>
          </a:xfrm>
        </p:grpSpPr>
        <p:sp>
          <p:nvSpPr>
            <p:cNvPr id="535" name="Rectangle 534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1" name="Straight Connector 540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42" name="TextBox 541"/>
          <p:cNvSpPr txBox="1"/>
          <p:nvPr/>
        </p:nvSpPr>
        <p:spPr>
          <a:xfrm>
            <a:off x="14121609" y="7478627"/>
            <a:ext cx="132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14127561" y="7958758"/>
            <a:ext cx="1371600" cy="1371600"/>
            <a:chOff x="6679013" y="1238168"/>
            <a:chExt cx="1371600" cy="1371600"/>
          </a:xfrm>
        </p:grpSpPr>
        <p:sp>
          <p:nvSpPr>
            <p:cNvPr id="544" name="Rectangle 54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51" name="TextBox 550"/>
          <p:cNvSpPr txBox="1"/>
          <p:nvPr/>
        </p:nvSpPr>
        <p:spPr>
          <a:xfrm>
            <a:off x="14177197" y="9347921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4098423" y="499060"/>
            <a:ext cx="1371600" cy="1371600"/>
            <a:chOff x="6679013" y="1238168"/>
            <a:chExt cx="1371600" cy="1371600"/>
          </a:xfrm>
        </p:grpSpPr>
        <p:sp>
          <p:nvSpPr>
            <p:cNvPr id="553" name="Rectangle 552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5" name="Straight Connector 554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6" name="Straight Connector 555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0" name="TextBox 559"/>
          <p:cNvSpPr txBox="1"/>
          <p:nvPr/>
        </p:nvSpPr>
        <p:spPr>
          <a:xfrm>
            <a:off x="13549402" y="1885953"/>
            <a:ext cx="246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7535992" y="551131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3" name="Straight Connector 562"/>
          <p:cNvCxnSpPr/>
          <p:nvPr/>
        </p:nvCxnSpPr>
        <p:spPr>
          <a:xfrm>
            <a:off x="17535992" y="575555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4" name="Straight Connector 563"/>
          <p:cNvCxnSpPr/>
          <p:nvPr/>
        </p:nvCxnSpPr>
        <p:spPr>
          <a:xfrm>
            <a:off x="17535992" y="599978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5" name="Straight Connector 564"/>
          <p:cNvCxnSpPr/>
          <p:nvPr/>
        </p:nvCxnSpPr>
        <p:spPr>
          <a:xfrm>
            <a:off x="17535992" y="624402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6" name="Straight Connector 565"/>
          <p:cNvCxnSpPr/>
          <p:nvPr/>
        </p:nvCxnSpPr>
        <p:spPr>
          <a:xfrm>
            <a:off x="17535992" y="648826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567" name="Rectangle 566"/>
          <p:cNvSpPr/>
          <p:nvPr/>
        </p:nvSpPr>
        <p:spPr>
          <a:xfrm>
            <a:off x="17407959" y="5288183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059695" y="6766370"/>
            <a:ext cx="17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LUNA_train_unet.py</a:t>
            </a:r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15796740" y="3071334"/>
            <a:ext cx="1342398" cy="1853681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0" name="Straight Arrow Connector 569"/>
          <p:cNvCxnSpPr/>
          <p:nvPr/>
        </p:nvCxnSpPr>
        <p:spPr>
          <a:xfrm flipV="1">
            <a:off x="15789743" y="7398716"/>
            <a:ext cx="1320447" cy="126973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1" name="Straight Arrow Connector 570"/>
          <p:cNvCxnSpPr/>
          <p:nvPr/>
        </p:nvCxnSpPr>
        <p:spPr>
          <a:xfrm>
            <a:off x="15715028" y="5003890"/>
            <a:ext cx="1289603" cy="74027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2" name="Straight Arrow Connector 571"/>
          <p:cNvCxnSpPr/>
          <p:nvPr/>
        </p:nvCxnSpPr>
        <p:spPr>
          <a:xfrm flipV="1">
            <a:off x="15698630" y="6267168"/>
            <a:ext cx="1306001" cy="52172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73" name="Group 572"/>
          <p:cNvGrpSpPr/>
          <p:nvPr/>
        </p:nvGrpSpPr>
        <p:grpSpPr>
          <a:xfrm>
            <a:off x="20069694" y="3198195"/>
            <a:ext cx="1371600" cy="1371600"/>
            <a:chOff x="6679013" y="1238168"/>
            <a:chExt cx="1371600" cy="1371600"/>
          </a:xfrm>
        </p:grpSpPr>
        <p:sp>
          <p:nvSpPr>
            <p:cNvPr id="574" name="Rectangle 5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6" name="Straight Connector 5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7" name="Straight Connector 5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9" name="Straight Connector 5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0" name="Straight Connector 5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81" name="TextBox 580"/>
          <p:cNvSpPr txBox="1"/>
          <p:nvPr/>
        </p:nvSpPr>
        <p:spPr>
          <a:xfrm>
            <a:off x="19713193" y="4587358"/>
            <a:ext cx="208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masksTestPredicted.npy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20243366" y="746429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HDF5</a:t>
            </a:r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18938524" y="6003046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4" name="TextBox 583"/>
          <p:cNvSpPr txBox="1"/>
          <p:nvPr/>
        </p:nvSpPr>
        <p:spPr>
          <a:xfrm>
            <a:off x="20288154" y="8893075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unet.hdf5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8050501" y="10008491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 – stage 1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(1,595)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86" name="Group 585"/>
          <p:cNvGrpSpPr/>
          <p:nvPr/>
        </p:nvGrpSpPr>
        <p:grpSpPr>
          <a:xfrm>
            <a:off x="8663291" y="10322895"/>
            <a:ext cx="1371600" cy="1371600"/>
            <a:chOff x="636270" y="746128"/>
            <a:chExt cx="1647825" cy="1471612"/>
          </a:xfrm>
        </p:grpSpPr>
        <p:sp>
          <p:nvSpPr>
            <p:cNvPr id="587" name="Rectangle 586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383145" y="11298255"/>
            <a:ext cx="1024256" cy="1406624"/>
            <a:chOff x="11383145" y="10712105"/>
            <a:chExt cx="1024256" cy="1406624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11511178" y="109352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2" name="Straight Connector 591"/>
            <p:cNvCxnSpPr/>
            <p:nvPr/>
          </p:nvCxnSpPr>
          <p:spPr>
            <a:xfrm>
              <a:off x="11511178" y="11179473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11511178" y="114237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11511178" y="116679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>
              <a:off x="11511178" y="1191218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96" name="Rectangle 595"/>
            <p:cNvSpPr/>
            <p:nvPr/>
          </p:nvSpPr>
          <p:spPr>
            <a:xfrm>
              <a:off x="11383145" y="10712105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7" name="TextBox 596"/>
          <p:cNvSpPr txBox="1"/>
          <p:nvPr/>
        </p:nvSpPr>
        <p:spPr>
          <a:xfrm>
            <a:off x="10774583" y="12729550"/>
            <a:ext cx="224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DSB_segment_lung_ROI.py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951386" y="1175419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00" name="Straight Arrow Connector 599"/>
          <p:cNvCxnSpPr/>
          <p:nvPr/>
        </p:nvCxnSpPr>
        <p:spPr>
          <a:xfrm>
            <a:off x="10182222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01" name="Group 600"/>
          <p:cNvGrpSpPr/>
          <p:nvPr/>
        </p:nvGrpSpPr>
        <p:grpSpPr>
          <a:xfrm>
            <a:off x="14094248" y="12325050"/>
            <a:ext cx="1371600" cy="1371600"/>
            <a:chOff x="14086124" y="10755165"/>
            <a:chExt cx="1371600" cy="1371600"/>
          </a:xfrm>
        </p:grpSpPr>
        <p:sp>
          <p:nvSpPr>
            <p:cNvPr id="602" name="Rectangle 601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4" name="Straight Connector 603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09" name="TextBox 608"/>
          <p:cNvSpPr txBox="1"/>
          <p:nvPr/>
        </p:nvSpPr>
        <p:spPr>
          <a:xfrm>
            <a:off x="14122596" y="11700271"/>
            <a:ext cx="136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17396019" y="11298255"/>
            <a:ext cx="1024256" cy="1406624"/>
            <a:chOff x="17396019" y="10781456"/>
            <a:chExt cx="1024256" cy="1406624"/>
          </a:xfrm>
        </p:grpSpPr>
        <p:cxnSp>
          <p:nvCxnSpPr>
            <p:cNvPr id="611" name="Straight Connector 610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3" name="Straight Connector 612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4" name="Straight Connector 613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5" name="Straight Connector 614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16" name="Rectangle 615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17021525" y="12798901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DSB_predict_unet.py</a:t>
            </a:r>
          </a:p>
        </p:txBody>
      </p:sp>
      <p:cxnSp>
        <p:nvCxnSpPr>
          <p:cNvPr id="619" name="Straight Arrow Connector 618"/>
          <p:cNvCxnSpPr/>
          <p:nvPr/>
        </p:nvCxnSpPr>
        <p:spPr>
          <a:xfrm>
            <a:off x="17915111" y="7135525"/>
            <a:ext cx="0" cy="3309068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20" name="TextBox 619"/>
          <p:cNvSpPr txBox="1"/>
          <p:nvPr/>
        </p:nvSpPr>
        <p:spPr>
          <a:xfrm>
            <a:off x="20063221" y="6550350"/>
            <a:ext cx="138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dice_coefficient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0243366" y="5488266"/>
            <a:ext cx="1024256" cy="1024128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20379374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20964510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20664054" y="5926415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2038966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2096451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27" name="Straight Arrow Connector 626"/>
          <p:cNvCxnSpPr/>
          <p:nvPr/>
        </p:nvCxnSpPr>
        <p:spPr>
          <a:xfrm>
            <a:off x="11877726" y="6132709"/>
            <a:ext cx="0" cy="431188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28" name="Elbow Connector 627"/>
          <p:cNvCxnSpPr/>
          <p:nvPr/>
        </p:nvCxnSpPr>
        <p:spPr>
          <a:xfrm rot="5400000">
            <a:off x="18155476" y="8536846"/>
            <a:ext cx="2020508" cy="1794982"/>
          </a:xfrm>
          <a:prstGeom prst="bentConnector3">
            <a:avLst>
              <a:gd name="adj1" fmla="val 219"/>
            </a:avLst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7" name="TextBox 636"/>
          <p:cNvSpPr txBox="1"/>
          <p:nvPr/>
        </p:nvSpPr>
        <p:spPr>
          <a:xfrm>
            <a:off x="19765643" y="11713953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39" name="Group 638"/>
          <p:cNvGrpSpPr/>
          <p:nvPr/>
        </p:nvGrpSpPr>
        <p:grpSpPr>
          <a:xfrm>
            <a:off x="23348361" y="11298255"/>
            <a:ext cx="1024256" cy="1406624"/>
            <a:chOff x="17396019" y="10781456"/>
            <a:chExt cx="1024256" cy="1406624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45" name="Rectangle 64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6" name="TextBox 645"/>
          <p:cNvSpPr txBox="1"/>
          <p:nvPr/>
        </p:nvSpPr>
        <p:spPr>
          <a:xfrm>
            <a:off x="23014752" y="1279890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DSB_train_forest.py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20302633" y="12472214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20039746" y="13977615"/>
            <a:ext cx="15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Stage1_labels.csv</a:t>
            </a:r>
          </a:p>
        </p:txBody>
      </p:sp>
      <p:cxnSp>
        <p:nvCxnSpPr>
          <p:cNvPr id="649" name="Straight Arrow Connector 648"/>
          <p:cNvCxnSpPr/>
          <p:nvPr/>
        </p:nvCxnSpPr>
        <p:spPr>
          <a:xfrm>
            <a:off x="22003708" y="11394874"/>
            <a:ext cx="853758" cy="47296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0" name="Straight Arrow Connector 649"/>
          <p:cNvCxnSpPr/>
          <p:nvPr/>
        </p:nvCxnSpPr>
        <p:spPr>
          <a:xfrm flipV="1">
            <a:off x="21920317" y="12415827"/>
            <a:ext cx="937149" cy="38307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1" name="Straight Arrow Connector 650"/>
          <p:cNvCxnSpPr/>
          <p:nvPr/>
        </p:nvCxnSpPr>
        <p:spPr>
          <a:xfrm flipV="1">
            <a:off x="24772440" y="16623443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>
          <a:xfrm>
            <a:off x="26386877" y="15932092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26228794" y="1741027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submission.csv</a:t>
            </a:r>
          </a:p>
        </p:txBody>
      </p:sp>
      <p:pic>
        <p:nvPicPr>
          <p:cNvPr id="657" name="Picture 6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87" y="16313437"/>
            <a:ext cx="1667240" cy="643934"/>
          </a:xfrm>
          <a:prstGeom prst="rect">
            <a:avLst/>
          </a:prstGeom>
        </p:spPr>
      </p:pic>
      <p:cxnSp>
        <p:nvCxnSpPr>
          <p:cNvPr id="658" name="Straight Arrow Connector 657"/>
          <p:cNvCxnSpPr/>
          <p:nvPr/>
        </p:nvCxnSpPr>
        <p:spPr>
          <a:xfrm flipV="1">
            <a:off x="27657880" y="16615151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9" name="Straight Arrow Connector 658"/>
          <p:cNvCxnSpPr/>
          <p:nvPr/>
        </p:nvCxnSpPr>
        <p:spPr>
          <a:xfrm flipV="1">
            <a:off x="30923869" y="16615151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60" name="TextBox 659"/>
          <p:cNvSpPr txBox="1"/>
          <p:nvPr/>
        </p:nvSpPr>
        <p:spPr>
          <a:xfrm>
            <a:off x="32136787" y="1643048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Log Loss Score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2045415" y="2650093"/>
            <a:ext cx="209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Numpy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array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prstClr val="black"/>
                </a:solidFill>
              </a:rPr>
              <a:t>N</a:t>
            </a:r>
            <a:r>
              <a:rPr lang="en-US" sz="1400" kern="0" dirty="0" smtClean="0">
                <a:solidFill>
                  <a:prstClr val="black"/>
                </a:solidFill>
              </a:rPr>
              <a:t>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 = number slices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With nodule in LUNA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3752246" y="15402372"/>
            <a:ext cx="200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Numpy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array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prstClr val="black"/>
                </a:solidFill>
              </a:rPr>
              <a:t>N</a:t>
            </a:r>
            <a:r>
              <a:rPr lang="en-US" sz="1400" kern="0" dirty="0" smtClean="0">
                <a:solidFill>
                  <a:prstClr val="black"/>
                </a:solidFill>
              </a:rPr>
              <a:t> x 1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 = number total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Slices in </a:t>
            </a:r>
            <a:r>
              <a:rPr lang="en-US" sz="1400" kern="0" dirty="0" smtClean="0">
                <a:solidFill>
                  <a:prstClr val="black"/>
                </a:solidFill>
              </a:rPr>
              <a:t>DSB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20114567" y="10324792"/>
            <a:ext cx="1371600" cy="1371600"/>
            <a:chOff x="6679013" y="1238168"/>
            <a:chExt cx="1371600" cy="1371600"/>
          </a:xfrm>
        </p:grpSpPr>
        <p:sp>
          <p:nvSpPr>
            <p:cNvPr id="274" name="Rectangle 2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7" name="Straight Connector 2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9" name="Straight Connector 2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98" name="TextBox 197"/>
          <p:cNvSpPr txBox="1"/>
          <p:nvPr/>
        </p:nvSpPr>
        <p:spPr>
          <a:xfrm>
            <a:off x="8119741" y="12061967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 – stage 2 (506)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8646769" y="12376371"/>
            <a:ext cx="1371600" cy="1371600"/>
            <a:chOff x="636270" y="746128"/>
            <a:chExt cx="1647825" cy="1471612"/>
          </a:xfrm>
        </p:grpSpPr>
        <p:sp>
          <p:nvSpPr>
            <p:cNvPr id="200" name="Rectangle 199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934864" y="1380766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18903437" y="13256971"/>
            <a:ext cx="916035" cy="2319553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9" name="Group 208"/>
          <p:cNvGrpSpPr/>
          <p:nvPr/>
        </p:nvGrpSpPr>
        <p:grpSpPr>
          <a:xfrm>
            <a:off x="23370148" y="15923800"/>
            <a:ext cx="1024256" cy="1406624"/>
            <a:chOff x="17396019" y="10781456"/>
            <a:chExt cx="1024256" cy="1406624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1" name="Straight Connector 21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3" name="Straight Connector 21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215" name="Rectangle 21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948373" y="17424446"/>
            <a:ext cx="18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DSB_predict_forest.py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23882277" y="13299338"/>
            <a:ext cx="0" cy="2530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pSp>
        <p:nvGrpSpPr>
          <p:cNvPr id="224" name="Group 223"/>
          <p:cNvGrpSpPr/>
          <p:nvPr/>
        </p:nvGrpSpPr>
        <p:grpSpPr>
          <a:xfrm>
            <a:off x="14127561" y="10324246"/>
            <a:ext cx="1371600" cy="1371600"/>
            <a:chOff x="14086124" y="10755165"/>
            <a:chExt cx="1371600" cy="1371600"/>
          </a:xfrm>
        </p:grpSpPr>
        <p:sp>
          <p:nvSpPr>
            <p:cNvPr id="225" name="Rectangle 224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26" name="Straight Connector 225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7" name="Straight Connector 226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8" name="Straight Connector 227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9" name="Straight Connector 228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0" name="Straight Connector 229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13933501" y="13736229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9830854" y="17287678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20179778" y="15898517"/>
            <a:ext cx="1371600" cy="1371600"/>
            <a:chOff x="6679013" y="1238168"/>
            <a:chExt cx="1371600" cy="1371600"/>
          </a:xfrm>
        </p:grpSpPr>
        <p:sp>
          <p:nvSpPr>
            <p:cNvPr id="238" name="Rectangle 23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Straight Connector 23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0" name="Straight Connector 23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1" name="Straight Connector 24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2" name="Straight Connector 24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3" name="Straight Connector 24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48" name="Straight Arrow Connector 247"/>
          <p:cNvCxnSpPr/>
          <p:nvPr/>
        </p:nvCxnSpPr>
        <p:spPr>
          <a:xfrm flipV="1">
            <a:off x="21797802" y="16635404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3" name="Straight Arrow Connector 252"/>
          <p:cNvCxnSpPr/>
          <p:nvPr/>
        </p:nvCxnSpPr>
        <p:spPr>
          <a:xfrm>
            <a:off x="10213203" y="12558846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>
            <a:off x="12703187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12734168" y="12558846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7" name="Straight Arrow Connector 256"/>
          <p:cNvCxnSpPr/>
          <p:nvPr/>
        </p:nvCxnSpPr>
        <p:spPr>
          <a:xfrm>
            <a:off x="16019052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8" name="Straight Arrow Connector 257"/>
          <p:cNvCxnSpPr/>
          <p:nvPr/>
        </p:nvCxnSpPr>
        <p:spPr>
          <a:xfrm>
            <a:off x="16050033" y="12558846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9" name="Straight Arrow Connector 258"/>
          <p:cNvCxnSpPr/>
          <p:nvPr/>
        </p:nvCxnSpPr>
        <p:spPr>
          <a:xfrm>
            <a:off x="18847952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63" name="TextBox 262"/>
          <p:cNvSpPr txBox="1"/>
          <p:nvPr/>
        </p:nvSpPr>
        <p:spPr>
          <a:xfrm>
            <a:off x="14351884" y="995283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???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0419572" y="993155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???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4359513" y="1200526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???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0419571" y="1553605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???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21e3cd1a97c939aacca7c0a9603dfa7c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3a152b3ac14cb848277e2c1ac99e90d4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4F616-8C2C-4BE2-986A-3DD5993B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91DC4-27FF-40B2-838D-76DEC4FA871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48e2d7-d5e1-4107-9399-4011eef445dc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14380</TotalTime>
  <Words>106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Bebas Neue</vt:lpstr>
      <vt:lpstr>Calibri</vt:lpstr>
      <vt:lpstr>Courier New</vt:lpstr>
      <vt:lpstr>Franklin Gothic Book</vt:lpstr>
      <vt:lpstr>Wingdings</vt:lpstr>
      <vt:lpstr>Team%20Young%20C2ADS%20Theme</vt:lpstr>
      <vt:lpstr>Crop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 Development Update</dc:title>
  <dc:creator>Baker, Joshua [USA]</dc:creator>
  <cp:lastModifiedBy>Baker, Joshua [USA]</cp:lastModifiedBy>
  <cp:revision>283</cp:revision>
  <cp:lastPrinted>2017-03-20T23:09:25Z</cp:lastPrinted>
  <dcterms:modified xsi:type="dcterms:W3CDTF">2017-04-10T22:02:01Z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  <property fmtid="{D5CDD505-2E9C-101B-9397-08002B2CF9AE}" pid="3" name="Tfs.IsStoryboard">
    <vt:bool>true</vt:bool>
  </property>
</Properties>
</file>