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817" r:id="rId5"/>
  </p:sldMasterIdLst>
  <p:notesMasterIdLst>
    <p:notesMasterId r:id="rId7"/>
  </p:notesMasterIdLst>
  <p:sldIdLst>
    <p:sldId id="268" r:id="rId6"/>
  </p:sldIdLst>
  <p:sldSz cx="36576000" cy="18288000"/>
  <p:notesSz cx="7010400" cy="92964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ker, Joshua [USA]" initials="BJ[" lastIdx="18" clrIdx="0">
    <p:extLst>
      <p:ext uri="{19B8F6BF-5375-455C-9EA6-DF929625EA0E}">
        <p15:presenceInfo xmlns:p15="http://schemas.microsoft.com/office/powerpoint/2012/main" userId="S-1-5-21-1314303383-2379350573-4036118543-524804" providerId="AD"/>
      </p:ext>
    </p:extLst>
  </p:cmAuthor>
  <p:cmAuthor id="2" name="Baker, Joshua [USA]" initials="BJ[ [2]" lastIdx="3" clrIdx="1">
    <p:extLst>
      <p:ext uri="{19B8F6BF-5375-455C-9EA6-DF929625EA0E}">
        <p15:presenceInfo xmlns:p15="http://schemas.microsoft.com/office/powerpoint/2012/main" userId="Baker, Joshua [USA]" providerId="None"/>
      </p:ext>
    </p:extLst>
  </p:cmAuthor>
  <p:cmAuthor id="3" name="Baker, Joshua [USA]" initials="B[" lastIdx="5" clrIdx="2">
    <p:extLst>
      <p:ext uri="{19B8F6BF-5375-455C-9EA6-DF929625EA0E}">
        <p15:presenceInfo xmlns:p15="http://schemas.microsoft.com/office/powerpoint/2012/main" userId="S0033FFF8C8E0610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FBF7A3"/>
    <a:srgbClr val="D2D9E7"/>
    <a:srgbClr val="4F81BD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4" autoAdjust="0"/>
    <p:restoredTop sz="95411" autoAdjust="0"/>
  </p:normalViewPr>
  <p:slideViewPr>
    <p:cSldViewPr snapToGrid="0">
      <p:cViewPr>
        <p:scale>
          <a:sx n="66" d="100"/>
          <a:sy n="66" d="100"/>
        </p:scale>
        <p:origin x="-6336" y="-28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A3913-F70B-412F-A218-92548267272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0F9AE-A144-41E5-A04D-0DEF0CB1266B}">
      <dgm:prSet phldrT="[Text]" custT="1"/>
      <dgm:spPr/>
      <dgm:t>
        <a:bodyPr/>
        <a:lstStyle/>
        <a:p>
          <a:r>
            <a:rPr lang="en-US" sz="2800" b="1" dirty="0"/>
            <a:t>Descriptive</a:t>
          </a:r>
        </a:p>
      </dgm:t>
    </dgm:pt>
    <dgm:pt modelId="{B3766B78-EE94-4CB9-98C9-2AF99093C042}" type="parTrans" cxnId="{80A20F68-BF58-4FDD-93B2-0A4757C8CF71}">
      <dgm:prSet/>
      <dgm:spPr/>
      <dgm:t>
        <a:bodyPr/>
        <a:lstStyle/>
        <a:p>
          <a:endParaRPr lang="en-US"/>
        </a:p>
      </dgm:t>
    </dgm:pt>
    <dgm:pt modelId="{9848E9B6-EA52-4407-8128-99F73AB84D94}" type="sibTrans" cxnId="{80A20F68-BF58-4FDD-93B2-0A4757C8CF71}">
      <dgm:prSet/>
      <dgm:spPr/>
      <dgm:t>
        <a:bodyPr/>
        <a:lstStyle/>
        <a:p>
          <a:endParaRPr lang="en-US"/>
        </a:p>
      </dgm:t>
    </dgm:pt>
    <dgm:pt modelId="{A48B1F38-8907-4706-AB61-AC7ECB3F6420}">
      <dgm:prSet phldrT="[Text]" custT="1"/>
      <dgm:spPr/>
      <dgm:t>
        <a:bodyPr/>
        <a:lstStyle/>
        <a:p>
          <a:r>
            <a:rPr lang="en-US" sz="2800" b="1" dirty="0"/>
            <a:t>Diagnostic</a:t>
          </a:r>
        </a:p>
      </dgm:t>
    </dgm:pt>
    <dgm:pt modelId="{438B8117-4EB4-406A-8048-DDC3EE540D24}" type="parTrans" cxnId="{6E603639-E4BB-456C-9B14-C3EEB480274E}">
      <dgm:prSet/>
      <dgm:spPr/>
      <dgm:t>
        <a:bodyPr/>
        <a:lstStyle/>
        <a:p>
          <a:endParaRPr lang="en-US"/>
        </a:p>
      </dgm:t>
    </dgm:pt>
    <dgm:pt modelId="{DD2F2D98-0CAE-4E59-B6A6-744D90233481}" type="sibTrans" cxnId="{6E603639-E4BB-456C-9B14-C3EEB480274E}">
      <dgm:prSet/>
      <dgm:spPr/>
      <dgm:t>
        <a:bodyPr/>
        <a:lstStyle/>
        <a:p>
          <a:endParaRPr lang="en-US"/>
        </a:p>
      </dgm:t>
    </dgm:pt>
    <dgm:pt modelId="{FBFFDDAA-699F-40DB-B112-AEE04B687FDB}">
      <dgm:prSet phldrT="[Text]" custT="1"/>
      <dgm:spPr/>
      <dgm:t>
        <a:bodyPr/>
        <a:lstStyle/>
        <a:p>
          <a:r>
            <a:rPr lang="en-US" sz="2800" b="1" dirty="0"/>
            <a:t>Predictive</a:t>
          </a:r>
        </a:p>
      </dgm:t>
    </dgm:pt>
    <dgm:pt modelId="{938917BA-A0DE-454A-96EF-11FAC48EE965}" type="parTrans" cxnId="{D58F2D8C-869C-443F-9EEE-9E5A142CB8DE}">
      <dgm:prSet/>
      <dgm:spPr/>
      <dgm:t>
        <a:bodyPr/>
        <a:lstStyle/>
        <a:p>
          <a:endParaRPr lang="en-US"/>
        </a:p>
      </dgm:t>
    </dgm:pt>
    <dgm:pt modelId="{20E54405-8D51-4EDD-8702-09808D1F02CE}" type="sibTrans" cxnId="{D58F2D8C-869C-443F-9EEE-9E5A142CB8DE}">
      <dgm:prSet/>
      <dgm:spPr/>
      <dgm:t>
        <a:bodyPr/>
        <a:lstStyle/>
        <a:p>
          <a:endParaRPr lang="en-US"/>
        </a:p>
      </dgm:t>
    </dgm:pt>
    <dgm:pt modelId="{43B256F1-164F-4E4F-B66C-F4ECF991FE7F}">
      <dgm:prSet phldrT="[Text]" custT="1"/>
      <dgm:spPr/>
      <dgm:t>
        <a:bodyPr/>
        <a:lstStyle/>
        <a:p>
          <a:r>
            <a:rPr lang="en-US" sz="2800" b="1" dirty="0"/>
            <a:t>Prescriptive</a:t>
          </a:r>
        </a:p>
      </dgm:t>
    </dgm:pt>
    <dgm:pt modelId="{66BB1F04-C9CB-488B-967C-E9905BE92C78}" type="parTrans" cxnId="{771D1413-CCDB-49DF-8717-9E7B821908E8}">
      <dgm:prSet/>
      <dgm:spPr/>
      <dgm:t>
        <a:bodyPr/>
        <a:lstStyle/>
        <a:p>
          <a:endParaRPr lang="en-US"/>
        </a:p>
      </dgm:t>
    </dgm:pt>
    <dgm:pt modelId="{C7AC1766-5691-4DAF-8687-8365119111A4}" type="sibTrans" cxnId="{771D1413-CCDB-49DF-8717-9E7B821908E8}">
      <dgm:prSet/>
      <dgm:spPr/>
      <dgm:t>
        <a:bodyPr/>
        <a:lstStyle/>
        <a:p>
          <a:endParaRPr lang="en-US"/>
        </a:p>
      </dgm:t>
    </dgm:pt>
    <dgm:pt modelId="{4665E440-5D22-4487-95E0-760443832B26}">
      <dgm:prSet phldrT="[Text]" custT="1"/>
      <dgm:spPr>
        <a:noFill/>
        <a:ln>
          <a:noFill/>
        </a:ln>
      </dgm:spPr>
      <dgm:t>
        <a:bodyPr/>
        <a:lstStyle/>
        <a:p>
          <a:endParaRPr lang="en-US" sz="1600" b="1" dirty="0"/>
        </a:p>
      </dgm:t>
    </dgm:pt>
    <dgm:pt modelId="{22002837-7824-4625-B83A-D5703E1F784E}" type="sibTrans" cxnId="{41EEBA45-04EA-4016-BD4E-84D009844BFE}">
      <dgm:prSet/>
      <dgm:spPr/>
      <dgm:t>
        <a:bodyPr/>
        <a:lstStyle/>
        <a:p>
          <a:endParaRPr lang="en-US"/>
        </a:p>
      </dgm:t>
    </dgm:pt>
    <dgm:pt modelId="{9B3A183D-4A22-4B28-90A2-49132FBFB059}" type="parTrans" cxnId="{41EEBA45-04EA-4016-BD4E-84D009844BFE}">
      <dgm:prSet/>
      <dgm:spPr/>
      <dgm:t>
        <a:bodyPr/>
        <a:lstStyle/>
        <a:p>
          <a:endParaRPr lang="en-US"/>
        </a:p>
      </dgm:t>
    </dgm:pt>
    <dgm:pt modelId="{B748B5A2-9B93-4939-A4BC-2CC2C7A9C164}" type="pres">
      <dgm:prSet presAssocID="{8ABA3913-F70B-412F-A218-9254826727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C4D63-ADE7-412C-AD70-A978A18888D0}" type="pres">
      <dgm:prSet presAssocID="{AE60F9AE-A144-41E5-A04D-0DEF0CB1266B}" presName="linNode" presStyleCnt="0"/>
      <dgm:spPr/>
    </dgm:pt>
    <dgm:pt modelId="{74FD372C-170F-495C-BB81-1D7EA05D6948}" type="pres">
      <dgm:prSet presAssocID="{AE60F9AE-A144-41E5-A04D-0DEF0CB1266B}" presName="parentText" presStyleLbl="node1" presStyleIdx="0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8A9D8-04E0-4D8C-92F7-1764007D1EF1}" type="pres">
      <dgm:prSet presAssocID="{9848E9B6-EA52-4407-8128-99F73AB84D94}" presName="sp" presStyleCnt="0"/>
      <dgm:spPr/>
    </dgm:pt>
    <dgm:pt modelId="{BFB6D231-53D2-46E6-9BB9-F051EB89EB98}" type="pres">
      <dgm:prSet presAssocID="{A48B1F38-8907-4706-AB61-AC7ECB3F6420}" presName="linNode" presStyleCnt="0"/>
      <dgm:spPr/>
    </dgm:pt>
    <dgm:pt modelId="{635072AF-6DBE-4298-9732-3D2330F83E8E}" type="pres">
      <dgm:prSet presAssocID="{A48B1F38-8907-4706-AB61-AC7ECB3F6420}" presName="parentText" presStyleLbl="node1" presStyleIdx="1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98BB3-900E-4E4D-9A65-CB76D8A16215}" type="pres">
      <dgm:prSet presAssocID="{DD2F2D98-0CAE-4E59-B6A6-744D90233481}" presName="sp" presStyleCnt="0"/>
      <dgm:spPr/>
    </dgm:pt>
    <dgm:pt modelId="{FC3C587E-D49C-4774-963F-C19F76189965}" type="pres">
      <dgm:prSet presAssocID="{FBFFDDAA-699F-40DB-B112-AEE04B687FDB}" presName="linNode" presStyleCnt="0"/>
      <dgm:spPr/>
    </dgm:pt>
    <dgm:pt modelId="{6A100AAC-388C-4646-BF03-B8077DFCD66D}" type="pres">
      <dgm:prSet presAssocID="{FBFFDDAA-699F-40DB-B112-AEE04B687FDB}" presName="parentText" presStyleLbl="node1" presStyleIdx="2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BD9847-BF33-4B47-A1A3-7181C64FE7D6}" type="pres">
      <dgm:prSet presAssocID="{20E54405-8D51-4EDD-8702-09808D1F02CE}" presName="sp" presStyleCnt="0"/>
      <dgm:spPr/>
    </dgm:pt>
    <dgm:pt modelId="{ACC5A692-557D-4215-AE4C-3FFEE4E1B344}" type="pres">
      <dgm:prSet presAssocID="{43B256F1-164F-4E4F-B66C-F4ECF991FE7F}" presName="linNode" presStyleCnt="0"/>
      <dgm:spPr/>
    </dgm:pt>
    <dgm:pt modelId="{E38C2B1C-C796-4F4C-9251-2DADEFFBB686}" type="pres">
      <dgm:prSet presAssocID="{43B256F1-164F-4E4F-B66C-F4ECF991FE7F}" presName="parentText" presStyleLbl="node1" presStyleIdx="3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162B9-371C-4929-B094-E2F6AC00C34A}" type="pres">
      <dgm:prSet presAssocID="{43B256F1-164F-4E4F-B66C-F4ECF991FE7F}" presName="descendantText" presStyleLbl="alignAccFollowNode1" presStyleIdx="0" presStyleCnt="1" custScaleY="729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EEBA45-04EA-4016-BD4E-84D009844BFE}" srcId="{43B256F1-164F-4E4F-B66C-F4ECF991FE7F}" destId="{4665E440-5D22-4487-95E0-760443832B26}" srcOrd="0" destOrd="0" parTransId="{9B3A183D-4A22-4B28-90A2-49132FBFB059}" sibTransId="{22002837-7824-4625-B83A-D5703E1F784E}"/>
    <dgm:cxn modelId="{5F5E8588-4049-41FD-B688-C8600D34E521}" type="presOf" srcId="{AE60F9AE-A144-41E5-A04D-0DEF0CB1266B}" destId="{74FD372C-170F-495C-BB81-1D7EA05D6948}" srcOrd="0" destOrd="0" presId="urn:microsoft.com/office/officeart/2005/8/layout/vList5"/>
    <dgm:cxn modelId="{771D1413-CCDB-49DF-8717-9E7B821908E8}" srcId="{8ABA3913-F70B-412F-A218-925482672726}" destId="{43B256F1-164F-4E4F-B66C-F4ECF991FE7F}" srcOrd="3" destOrd="0" parTransId="{66BB1F04-C9CB-488B-967C-E9905BE92C78}" sibTransId="{C7AC1766-5691-4DAF-8687-8365119111A4}"/>
    <dgm:cxn modelId="{4AA3E7C0-89EF-47CC-B6B8-26E3448F4095}" type="presOf" srcId="{4665E440-5D22-4487-95E0-760443832B26}" destId="{579162B9-371C-4929-B094-E2F6AC00C34A}" srcOrd="0" destOrd="0" presId="urn:microsoft.com/office/officeart/2005/8/layout/vList5"/>
    <dgm:cxn modelId="{6E603639-E4BB-456C-9B14-C3EEB480274E}" srcId="{8ABA3913-F70B-412F-A218-925482672726}" destId="{A48B1F38-8907-4706-AB61-AC7ECB3F6420}" srcOrd="1" destOrd="0" parTransId="{438B8117-4EB4-406A-8048-DDC3EE540D24}" sibTransId="{DD2F2D98-0CAE-4E59-B6A6-744D90233481}"/>
    <dgm:cxn modelId="{DDF6A1B3-5E65-4D31-B6F1-AF4DCF96C8DB}" type="presOf" srcId="{FBFFDDAA-699F-40DB-B112-AEE04B687FDB}" destId="{6A100AAC-388C-4646-BF03-B8077DFCD66D}" srcOrd="0" destOrd="0" presId="urn:microsoft.com/office/officeart/2005/8/layout/vList5"/>
    <dgm:cxn modelId="{6EA6AA47-F49F-4734-9D45-18C9732CDE7A}" type="presOf" srcId="{8ABA3913-F70B-412F-A218-925482672726}" destId="{B748B5A2-9B93-4939-A4BC-2CC2C7A9C164}" srcOrd="0" destOrd="0" presId="urn:microsoft.com/office/officeart/2005/8/layout/vList5"/>
    <dgm:cxn modelId="{CA27B733-1E8B-4B92-A867-239205D74AF1}" type="presOf" srcId="{43B256F1-164F-4E4F-B66C-F4ECF991FE7F}" destId="{E38C2B1C-C796-4F4C-9251-2DADEFFBB686}" srcOrd="0" destOrd="0" presId="urn:microsoft.com/office/officeart/2005/8/layout/vList5"/>
    <dgm:cxn modelId="{D58F2D8C-869C-443F-9EEE-9E5A142CB8DE}" srcId="{8ABA3913-F70B-412F-A218-925482672726}" destId="{FBFFDDAA-699F-40DB-B112-AEE04B687FDB}" srcOrd="2" destOrd="0" parTransId="{938917BA-A0DE-454A-96EF-11FAC48EE965}" sibTransId="{20E54405-8D51-4EDD-8702-09808D1F02CE}"/>
    <dgm:cxn modelId="{34E207D5-B111-4DCA-B15A-DDAB0D7D2C15}" type="presOf" srcId="{A48B1F38-8907-4706-AB61-AC7ECB3F6420}" destId="{635072AF-6DBE-4298-9732-3D2330F83E8E}" srcOrd="0" destOrd="0" presId="urn:microsoft.com/office/officeart/2005/8/layout/vList5"/>
    <dgm:cxn modelId="{80A20F68-BF58-4FDD-93B2-0A4757C8CF71}" srcId="{8ABA3913-F70B-412F-A218-925482672726}" destId="{AE60F9AE-A144-41E5-A04D-0DEF0CB1266B}" srcOrd="0" destOrd="0" parTransId="{B3766B78-EE94-4CB9-98C9-2AF99093C042}" sibTransId="{9848E9B6-EA52-4407-8128-99F73AB84D94}"/>
    <dgm:cxn modelId="{4DE1D429-C293-4946-81B8-2F2852D94FC5}" type="presParOf" srcId="{B748B5A2-9B93-4939-A4BC-2CC2C7A9C164}" destId="{677C4D63-ADE7-412C-AD70-A978A18888D0}" srcOrd="0" destOrd="0" presId="urn:microsoft.com/office/officeart/2005/8/layout/vList5"/>
    <dgm:cxn modelId="{349F0899-3E26-4D79-BFB5-8EFF9B3FE351}" type="presParOf" srcId="{677C4D63-ADE7-412C-AD70-A978A18888D0}" destId="{74FD372C-170F-495C-BB81-1D7EA05D6948}" srcOrd="0" destOrd="0" presId="urn:microsoft.com/office/officeart/2005/8/layout/vList5"/>
    <dgm:cxn modelId="{8410EDF1-440E-4B67-A166-D23C4D5DBBD0}" type="presParOf" srcId="{B748B5A2-9B93-4939-A4BC-2CC2C7A9C164}" destId="{C758A9D8-04E0-4D8C-92F7-1764007D1EF1}" srcOrd="1" destOrd="0" presId="urn:microsoft.com/office/officeart/2005/8/layout/vList5"/>
    <dgm:cxn modelId="{CD7D65E5-C76D-4607-8DDA-A4FC0F3E37EF}" type="presParOf" srcId="{B748B5A2-9B93-4939-A4BC-2CC2C7A9C164}" destId="{BFB6D231-53D2-46E6-9BB9-F051EB89EB98}" srcOrd="2" destOrd="0" presId="urn:microsoft.com/office/officeart/2005/8/layout/vList5"/>
    <dgm:cxn modelId="{B873A25A-EEFA-4C4E-93F9-5A3903EFCF41}" type="presParOf" srcId="{BFB6D231-53D2-46E6-9BB9-F051EB89EB98}" destId="{635072AF-6DBE-4298-9732-3D2330F83E8E}" srcOrd="0" destOrd="0" presId="urn:microsoft.com/office/officeart/2005/8/layout/vList5"/>
    <dgm:cxn modelId="{8191B50D-1A41-4BD5-9A20-718308B5A2EB}" type="presParOf" srcId="{B748B5A2-9B93-4939-A4BC-2CC2C7A9C164}" destId="{94498BB3-900E-4E4D-9A65-CB76D8A16215}" srcOrd="3" destOrd="0" presId="urn:microsoft.com/office/officeart/2005/8/layout/vList5"/>
    <dgm:cxn modelId="{6C01A9A2-F0AE-494A-BB96-641348BE6618}" type="presParOf" srcId="{B748B5A2-9B93-4939-A4BC-2CC2C7A9C164}" destId="{FC3C587E-D49C-4774-963F-C19F76189965}" srcOrd="4" destOrd="0" presId="urn:microsoft.com/office/officeart/2005/8/layout/vList5"/>
    <dgm:cxn modelId="{93D84940-4CED-4516-8A98-1F44CAD44DFF}" type="presParOf" srcId="{FC3C587E-D49C-4774-963F-C19F76189965}" destId="{6A100AAC-388C-4646-BF03-B8077DFCD66D}" srcOrd="0" destOrd="0" presId="urn:microsoft.com/office/officeart/2005/8/layout/vList5"/>
    <dgm:cxn modelId="{BB2282DA-0B3D-4270-9041-46539B068FA5}" type="presParOf" srcId="{B748B5A2-9B93-4939-A4BC-2CC2C7A9C164}" destId="{49BD9847-BF33-4B47-A1A3-7181C64FE7D6}" srcOrd="5" destOrd="0" presId="urn:microsoft.com/office/officeart/2005/8/layout/vList5"/>
    <dgm:cxn modelId="{C5CFDD43-5C54-429F-9B04-64D71C0F5DF9}" type="presParOf" srcId="{B748B5A2-9B93-4939-A4BC-2CC2C7A9C164}" destId="{ACC5A692-557D-4215-AE4C-3FFEE4E1B344}" srcOrd="6" destOrd="0" presId="urn:microsoft.com/office/officeart/2005/8/layout/vList5"/>
    <dgm:cxn modelId="{A4B5B1B6-136B-4CCB-B212-E053EBF3E839}" type="presParOf" srcId="{ACC5A692-557D-4215-AE4C-3FFEE4E1B344}" destId="{E38C2B1C-C796-4F4C-9251-2DADEFFBB686}" srcOrd="0" destOrd="0" presId="urn:microsoft.com/office/officeart/2005/8/layout/vList5"/>
    <dgm:cxn modelId="{83324C0F-F0ED-47CF-9FF7-9311630F191B}" type="presParOf" srcId="{ACC5A692-557D-4215-AE4C-3FFEE4E1B344}" destId="{579162B9-371C-4929-B094-E2F6AC00C34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4DD3CF72-D629-4E7B-A3E0-B4E0C1741D05}" type="datetimeFigureOut">
              <a:rPr lang="en-US"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1162050"/>
            <a:ext cx="62738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7277F367-645E-4AC1-8FCA-DCF9792CA7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" y="6"/>
            <a:ext cx="36575994" cy="18355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681155"/>
            <a:ext cx="31089600" cy="392006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0363200"/>
            <a:ext cx="25603200" cy="467360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2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5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4172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6"/>
            <a:ext cx="36576000" cy="1835573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60578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12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6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866"/>
            </a:lvl2pPr>
            <a:lvl3pPr>
              <a:defRPr sz="866"/>
            </a:lvl3pPr>
            <a:lvl4pPr>
              <a:defRPr sz="866"/>
            </a:lvl4pPr>
            <a:lvl5pPr>
              <a:defRPr sz="866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58136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04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6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79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79185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6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79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67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4079200" cy="1041400"/>
          </a:xfrm>
          <a:prstGeom prst="rect">
            <a:avLst/>
          </a:prstGeom>
        </p:spPr>
        <p:txBody>
          <a:bodyPr/>
          <a:lstStyle>
            <a:lvl1pPr>
              <a:defRPr sz="934"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950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08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4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228592" marR="0" indent="-228592" algn="l" defTabSz="609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804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08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42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3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3876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02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80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9426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207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65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934" b="0">
                <a:latin typeface="Bebas Neue"/>
                <a:cs typeface="Bebas Neue"/>
              </a:defRPr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55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31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27275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/>
        </p:nvSpPr>
        <p:spPr>
          <a:xfrm>
            <a:off x="33528000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34" b="1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/>
        </p:nvSpPr>
        <p:spPr>
          <a:xfrm>
            <a:off x="32144346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34" b="1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32491818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black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3893760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7105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669926" y="17907011"/>
            <a:ext cx="3911328" cy="3693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7578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80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3285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3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5386" y="4769211"/>
            <a:ext cx="25083687" cy="5595269"/>
          </a:xfrm>
        </p:spPr>
        <p:txBody>
          <a:bodyPr anchor="b">
            <a:noAutofit/>
          </a:bodyPr>
          <a:lstStyle>
            <a:lvl1pPr algn="ctr">
              <a:defRPr sz="19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9720" y="10550079"/>
            <a:ext cx="20495019" cy="2896632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6133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58574" y="17209029"/>
            <a:ext cx="4823832" cy="107897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52164" y="17209029"/>
            <a:ext cx="21070131" cy="107897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492049" y="17209029"/>
            <a:ext cx="4788876" cy="107897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58576" y="1985252"/>
            <a:ext cx="32022351" cy="1426578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2490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143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77" y="3470295"/>
            <a:ext cx="28838913" cy="7607299"/>
          </a:xfrm>
        </p:spPr>
        <p:txBody>
          <a:bodyPr anchor="b">
            <a:normAutofit/>
          </a:bodyPr>
          <a:lstStyle>
            <a:lvl1pPr algn="r">
              <a:defRPr sz="19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5077" y="11243541"/>
            <a:ext cx="28838913" cy="304886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tx2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16726" y="17209029"/>
            <a:ext cx="4867227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52938" y="17209029"/>
            <a:ext cx="21070131" cy="107897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492049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24455888" y="4495072"/>
            <a:ext cx="9825039" cy="1175596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649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6095999"/>
            <a:ext cx="13343358" cy="955040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76209" y="6095999"/>
            <a:ext cx="13343358" cy="955040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433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1828800"/>
            <a:ext cx="28803600" cy="3962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6242304"/>
            <a:ext cx="13331952" cy="219709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8000" b="0" baseline="0">
                <a:solidFill>
                  <a:schemeClr val="tx2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8813887"/>
            <a:ext cx="13331952" cy="683251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75042" y="6242304"/>
            <a:ext cx="13331952" cy="219709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8000" b="0" baseline="0">
                <a:solidFill>
                  <a:schemeClr val="tx2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75042" y="8813887"/>
            <a:ext cx="13331952" cy="683251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54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34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60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1003"/>
            <a:ext cx="15910560" cy="18286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828800"/>
            <a:ext cx="11567160" cy="575435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1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8060" y="1828803"/>
            <a:ext cx="15636240" cy="13800667"/>
          </a:xfrm>
        </p:spPr>
        <p:txBody>
          <a:bodyPr/>
          <a:lstStyle>
            <a:lvl1pPr>
              <a:defRPr sz="5333"/>
            </a:lvl1pPr>
            <a:lvl2pPr>
              <a:defRPr sz="5333"/>
            </a:lvl2pPr>
            <a:lvl3pPr>
              <a:defRPr sz="4800"/>
            </a:lvl3pPr>
            <a:lvl4pPr>
              <a:defRPr sz="4800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1700" y="7616917"/>
            <a:ext cx="11567160" cy="802948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4000"/>
              </a:spcAft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700" y="17209029"/>
            <a:ext cx="361371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17837" y="17209029"/>
            <a:ext cx="7121025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9649420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15910560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3201625"/>
      </p:ext>
    </p:extLst>
  </p:cSld>
  <p:clrMapOvr>
    <a:masterClrMapping/>
  </p:clrMapOvr>
  <p:hf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1003"/>
            <a:ext cx="15910560" cy="18286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828800"/>
            <a:ext cx="11567160" cy="575435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12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96360" y="2"/>
            <a:ext cx="19979640" cy="18287997"/>
          </a:xfrm>
        </p:spPr>
        <p:txBody>
          <a:bodyPr anchor="t">
            <a:normAutofit/>
          </a:bodyPr>
          <a:lstStyle>
            <a:lvl1pPr marL="0" indent="0">
              <a:buNone/>
              <a:defRPr sz="5333"/>
            </a:lvl1pPr>
            <a:lvl2pPr marL="1219215" indent="0">
              <a:buNone/>
              <a:defRPr sz="5333"/>
            </a:lvl2pPr>
            <a:lvl3pPr marL="2438430" indent="0">
              <a:buNone/>
              <a:defRPr sz="5333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1700" y="7615915"/>
            <a:ext cx="11567160" cy="803048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4000"/>
              </a:spcAft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700" y="17209029"/>
            <a:ext cx="361371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17837" y="17209029"/>
            <a:ext cx="7121025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9649420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15910560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00785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0992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6121401"/>
            <a:ext cx="28803600" cy="952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8890"/>
      </p:ext>
    </p:extLst>
  </p:cSld>
  <p:clrMapOvr>
    <a:masterClrMapping/>
  </p:clrMapOvr>
  <p:hf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89683" y="1664416"/>
            <a:ext cx="4697298" cy="139819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2" y="1664416"/>
            <a:ext cx="24538923" cy="139819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8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108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6"/>
            <a:ext cx="36576000" cy="1835573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6614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5616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650"/>
            </a:lvl2pPr>
            <a:lvl3pPr>
              <a:defRPr sz="650"/>
            </a:lvl3pPr>
            <a:lvl4pPr>
              <a:defRPr sz="650"/>
            </a:lvl4pPr>
            <a:lvl5pPr>
              <a:defRPr sz="6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3582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1031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17619"/>
            <a:ext cx="30480000" cy="1502836"/>
          </a:xfrm>
        </p:spPr>
        <p:txBody>
          <a:bodyPr/>
          <a:lstStyle>
            <a:lvl1pPr>
              <a:defRPr sz="1400"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9192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75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80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5728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75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80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8441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6"/>
            <a:ext cx="24079200" cy="1041400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70457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53416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5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171444" marR="0" indent="-171444" algn="l" defTabSz="457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1988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8298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4941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6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5303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26160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43853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 userDrawn="1">
            <p:extLst>
              <p:ext uri="{D42A27DB-BD31-4B8C-83A1-F6EECF244321}">
                <p14:modId xmlns:p14="http://schemas.microsoft.com/office/powerpoint/2010/main" val="1422081728"/>
              </p:ext>
            </p:extLst>
          </p:nvPr>
        </p:nvGraphicFramePr>
        <p:xfrm>
          <a:off x="3912243" y="3179199"/>
          <a:ext cx="31020154" cy="12807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15107855" y="3179199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CASS Report</a:t>
            </a:r>
          </a:p>
          <a:p>
            <a:pPr algn="ctr"/>
            <a:r>
              <a:rPr lang="en-US" sz="700">
                <a:solidFill>
                  <a:schemeClr val="tx1"/>
                </a:solidFill>
              </a:rPr>
              <a:t>08/25/16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15107855" y="1291959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Depot Schedule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19283421" y="3179199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GCSS Mapping </a:t>
            </a:r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19283421" y="6439475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Higher Order SOR Analyses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15107855" y="9692077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NASA Sensor Analysis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06/15/16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19299095" y="969207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SOR ML Framework v1.0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11/11/16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27628773" y="317919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Sensor Decoding</a:t>
            </a:r>
          </a:p>
          <a:p>
            <a:pPr algn="ctr"/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5" name="Rounded Rectangle 14"/>
          <p:cNvSpPr/>
          <p:nvPr userDrawn="1"/>
        </p:nvSpPr>
        <p:spPr>
          <a:xfrm>
            <a:off x="15107855" y="6448475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Timeline </a:t>
            </a:r>
            <a:r>
              <a:rPr lang="en-US" sz="700" b="1" err="1">
                <a:solidFill>
                  <a:schemeClr val="tx1"/>
                </a:solidFill>
              </a:rPr>
              <a:t>Viz</a:t>
            </a:r>
            <a:endParaRPr lang="en-US" sz="700" b="1">
              <a:solidFill>
                <a:schemeClr val="tx1"/>
              </a:solidFill>
            </a:endParaRP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11/28/16</a:t>
            </a:r>
          </a:p>
        </p:txBody>
      </p:sp>
      <p:sp>
        <p:nvSpPr>
          <p:cNvPr id="16" name="Down Arrow 15"/>
          <p:cNvSpPr/>
          <p:nvPr userDrawn="1"/>
        </p:nvSpPr>
        <p:spPr>
          <a:xfrm>
            <a:off x="1828800" y="3179197"/>
            <a:ext cx="1226916" cy="12796096"/>
          </a:xfrm>
          <a:prstGeom prst="downArrow">
            <a:avLst>
              <a:gd name="adj1" fmla="val 64502"/>
              <a:gd name="adj2" fmla="val 7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/>
              <a:t>Sophistication</a:t>
            </a:r>
          </a:p>
        </p:txBody>
      </p:sp>
      <p:sp>
        <p:nvSpPr>
          <p:cNvPr id="17" name="Down Arrow 16"/>
          <p:cNvSpPr/>
          <p:nvPr userDrawn="1"/>
        </p:nvSpPr>
        <p:spPr>
          <a:xfrm rot="16200000">
            <a:off x="18512418" y="1583581"/>
            <a:ext cx="1090592" cy="30290952"/>
          </a:xfrm>
          <a:prstGeom prst="downArrow">
            <a:avLst>
              <a:gd name="adj1" fmla="val 64502"/>
              <a:gd name="adj2" fmla="val 7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/>
              <a:t>Maturity</a:t>
            </a:r>
          </a:p>
        </p:txBody>
      </p:sp>
      <p:sp>
        <p:nvSpPr>
          <p:cNvPr id="18" name="Rounded Rectangle 17"/>
          <p:cNvSpPr/>
          <p:nvPr userDrawn="1"/>
        </p:nvSpPr>
        <p:spPr>
          <a:xfrm>
            <a:off x="23456097" y="3179197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Dynamic Data </a:t>
            </a:r>
            <a:r>
              <a:rPr lang="en-US" sz="700" b="1" dirty="0" err="1">
                <a:solidFill>
                  <a:schemeClr val="tx1"/>
                </a:solidFill>
              </a:rPr>
              <a:t>Viz</a:t>
            </a:r>
            <a:endParaRPr lang="en-US" sz="700" b="1" dirty="0">
              <a:solidFill>
                <a:schemeClr val="tx1"/>
              </a:solidFill>
            </a:endParaRPr>
          </a:p>
          <a:p>
            <a:pPr algn="ctr"/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28800" y="1016010"/>
            <a:ext cx="1819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KC-46 Analytics Efforts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700" b="0">
                <a:latin typeface="Bebas Neue"/>
                <a:cs typeface="Bebas Neue"/>
              </a:defRPr>
            </a:lvl1pPr>
            <a:lvl2pPr>
              <a:defRPr sz="900" b="1"/>
            </a:lvl2pPr>
            <a:lvl3pPr>
              <a:defRPr sz="900" b="1"/>
            </a:lvl3pPr>
            <a:lvl4pPr>
              <a:defRPr sz="900" b="1"/>
            </a:lvl4pPr>
            <a:lvl5pPr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11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592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2138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80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0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80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4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669926" y="17907013"/>
            <a:ext cx="3911328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7667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673" y="406404"/>
            <a:ext cx="33186946" cy="2235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33007" y="4064000"/>
            <a:ext cx="15901590" cy="11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97493" y="4064000"/>
            <a:ext cx="15901590" cy="11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0"/>
          </p:nvPr>
        </p:nvSpPr>
        <p:spPr>
          <a:xfrm>
            <a:off x="5669941" y="17907013"/>
            <a:ext cx="262" cy="36933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02967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07258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8147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5965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1751747"/>
            <a:ext cx="31089600" cy="3632200"/>
          </a:xfrm>
        </p:spPr>
        <p:txBody>
          <a:bodyPr anchor="t"/>
          <a:lstStyle>
            <a:lvl1pPr algn="l">
              <a:defRPr sz="1800" b="0" cap="all"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7751241"/>
            <a:ext cx="31089600" cy="4000500"/>
          </a:xfrm>
        </p:spPr>
        <p:txBody>
          <a:bodyPr anchor="b">
            <a:normAutofit/>
          </a:bodyPr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285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18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77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3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295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54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14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7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2166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42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3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00286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80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2157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8396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45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5135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650"/>
            </a:lvl2pPr>
            <a:lvl3pPr>
              <a:defRPr sz="650"/>
            </a:lvl3pPr>
            <a:lvl4pPr>
              <a:defRPr sz="650"/>
            </a:lvl4pPr>
            <a:lvl5pPr>
              <a:defRPr sz="6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5696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38214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75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80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0312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75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80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5638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7099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3725341"/>
            <a:ext cx="16154400" cy="12069236"/>
          </a:xfrm>
        </p:spPr>
        <p:txBody>
          <a:bodyPr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3725341"/>
            <a:ext cx="16154400" cy="12069236"/>
          </a:xfrm>
        </p:spPr>
        <p:txBody>
          <a:bodyPr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012573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6756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5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171444" marR="0" indent="-171444" algn="l" defTabSz="457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7196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254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1031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6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7475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7295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6022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700" b="0">
                <a:latin typeface="Bebas Neue"/>
                <a:cs typeface="Bebas Neue"/>
              </a:defRPr>
            </a:lvl1pPr>
            <a:lvl2pPr>
              <a:defRPr sz="900" b="1"/>
            </a:lvl2pPr>
            <a:lvl3pPr>
              <a:defRPr sz="900" b="1"/>
            </a:lvl3pPr>
            <a:lvl4pPr>
              <a:defRPr sz="900" b="1"/>
            </a:lvl4pPr>
            <a:lvl5pPr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456943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79975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156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4" y="3454413"/>
            <a:ext cx="16160752" cy="1706036"/>
          </a:xfrm>
        </p:spPr>
        <p:txBody>
          <a:bodyPr anchor="b">
            <a:normAutofit/>
          </a:bodyPr>
          <a:lstStyle>
            <a:lvl1pPr marL="0" indent="0">
              <a:buNone/>
              <a:defRPr sz="85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None/>
              <a:defRPr sz="1000" b="1"/>
            </a:lvl2pPr>
            <a:lvl3pPr marL="457183" indent="0">
              <a:buNone/>
              <a:defRPr sz="900" b="1"/>
            </a:lvl3pPr>
            <a:lvl4pPr marL="685775" indent="0">
              <a:buNone/>
              <a:defRPr sz="800" b="1"/>
            </a:lvl4pPr>
            <a:lvl5pPr marL="914366" indent="0">
              <a:buNone/>
              <a:defRPr sz="800" b="1"/>
            </a:lvl5pPr>
            <a:lvl6pPr marL="1142958" indent="0">
              <a:buNone/>
              <a:defRPr sz="800" b="1"/>
            </a:lvl6pPr>
            <a:lvl7pPr marL="1371549" indent="0">
              <a:buNone/>
              <a:defRPr sz="800" b="1"/>
            </a:lvl7pPr>
            <a:lvl8pPr marL="1600140" indent="0">
              <a:buNone/>
              <a:defRPr sz="800" b="1"/>
            </a:lvl8pPr>
            <a:lvl9pPr marL="182873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4" y="5160429"/>
            <a:ext cx="16160752" cy="10536768"/>
          </a:xfrm>
        </p:spPr>
        <p:txBody>
          <a:bodyPr>
            <a:normAutofit/>
          </a:bodyPr>
          <a:lstStyle>
            <a:lvl1pPr>
              <a:defRPr sz="550"/>
            </a:lvl1pPr>
            <a:lvl2pPr>
              <a:defRPr sz="550"/>
            </a:lvl2pPr>
            <a:lvl3pPr>
              <a:defRPr sz="550"/>
            </a:lvl3pPr>
            <a:lvl4pPr>
              <a:defRPr sz="550"/>
            </a:lvl4pPr>
            <a:lvl5pPr>
              <a:defRPr sz="55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26" y="3454413"/>
            <a:ext cx="16167100" cy="1706036"/>
          </a:xfrm>
        </p:spPr>
        <p:txBody>
          <a:bodyPr anchor="b">
            <a:normAutofit/>
          </a:bodyPr>
          <a:lstStyle>
            <a:lvl1pPr marL="0" indent="0">
              <a:buNone/>
              <a:defRPr sz="85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None/>
              <a:defRPr sz="1000" b="1"/>
            </a:lvl2pPr>
            <a:lvl3pPr marL="457183" indent="0">
              <a:buNone/>
              <a:defRPr sz="900" b="1"/>
            </a:lvl3pPr>
            <a:lvl4pPr marL="685775" indent="0">
              <a:buNone/>
              <a:defRPr sz="800" b="1"/>
            </a:lvl4pPr>
            <a:lvl5pPr marL="914366" indent="0">
              <a:buNone/>
              <a:defRPr sz="800" b="1"/>
            </a:lvl5pPr>
            <a:lvl6pPr marL="1142958" indent="0">
              <a:buNone/>
              <a:defRPr sz="800" b="1"/>
            </a:lvl6pPr>
            <a:lvl7pPr marL="1371549" indent="0">
              <a:buNone/>
              <a:defRPr sz="800" b="1"/>
            </a:lvl7pPr>
            <a:lvl8pPr marL="1600140" indent="0">
              <a:buNone/>
              <a:defRPr sz="800" b="1"/>
            </a:lvl8pPr>
            <a:lvl9pPr marL="182873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26" y="5160429"/>
            <a:ext cx="16167100" cy="10536768"/>
          </a:xfrm>
        </p:spPr>
        <p:txBody>
          <a:bodyPr>
            <a:normAutofit/>
          </a:bodyPr>
          <a:lstStyle>
            <a:lvl1pPr>
              <a:defRPr sz="550"/>
            </a:lvl1pPr>
            <a:lvl2pPr>
              <a:defRPr sz="550"/>
            </a:lvl2pPr>
            <a:lvl3pPr>
              <a:defRPr sz="550"/>
            </a:lvl3pPr>
            <a:lvl4pPr>
              <a:defRPr sz="550"/>
            </a:lvl4pPr>
            <a:lvl5pPr>
              <a:defRPr sz="55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45640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80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907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80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130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9327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0435611" y="931351"/>
            <a:ext cx="248657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i="1">
                <a:solidFill>
                  <a:srgbClr val="000000"/>
                </a:solidFill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1524000" y="3285068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75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8176600" y="17161948"/>
            <a:ext cx="184731" cy="1846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>
              <a:solidFill>
                <a:srgbClr val="000000"/>
              </a:solidFill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383004" y="10464800"/>
            <a:ext cx="17983200" cy="2794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05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524000" y="17073644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75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9639486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023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895895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22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7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9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711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36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2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057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76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008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47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40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6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866"/>
            </a:lvl2pPr>
            <a:lvl3pPr>
              <a:defRPr sz="866"/>
            </a:lvl3pPr>
            <a:lvl4pPr>
              <a:defRPr sz="866"/>
            </a:lvl4pPr>
            <a:lvl5pPr>
              <a:defRPr sz="866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3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87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6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79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0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6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79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15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6803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3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4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228592" marR="0" indent="-228592" algn="l" defTabSz="609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15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61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70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80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51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34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19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934" b="0">
                <a:latin typeface="Bebas Neue"/>
                <a:cs typeface="Bebas Neue"/>
              </a:defRPr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5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0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0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9047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281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97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0051980" y="931344"/>
            <a:ext cx="3253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>
                <a:solidFill>
                  <a:srgbClr val="000000"/>
                </a:solidFill>
                <a:latin typeface="Arial"/>
                <a:ea typeface="+mn-ea"/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1524000" y="3285068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8176594" y="17161935"/>
            <a:ext cx="18473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383004" y="10464800"/>
            <a:ext cx="17983200" cy="2794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524000" y="17073644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8992320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6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15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</p:spTree>
    <p:extLst>
      <p:ext uri="{BB962C8B-B14F-4D97-AF65-F5344CB8AC3E}">
        <p14:creationId xmlns:p14="http://schemas.microsoft.com/office/powerpoint/2010/main" val="3545979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36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2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94920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76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5464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668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657611"/>
            <a:ext cx="32918400" cy="12069236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23200" y="1016011"/>
            <a:ext cx="1828800" cy="973668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3" y="2139244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3" y="2302935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16691758"/>
            <a:ext cx="36576000" cy="1663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US" sz="900"/>
          </a:p>
        </p:txBody>
      </p:sp>
      <p:sp>
        <p:nvSpPr>
          <p:cNvPr id="14" name="Oval 13">
            <a:hlinkClick r:id="" action="ppaction://hlinkshowjump?jump=nextslide" highlightClick="1"/>
          </p:cNvPr>
          <p:cNvSpPr/>
          <p:nvPr/>
        </p:nvSpPr>
        <p:spPr>
          <a:xfrm>
            <a:off x="33528000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7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/>
          <p:nvPr/>
        </p:nvSpPr>
        <p:spPr>
          <a:xfrm>
            <a:off x="32144346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7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32491818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3893760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17001076"/>
            <a:ext cx="26517600" cy="104140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7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20" name="Picture 4" descr="BAH_logo_300.png"/>
          <p:cNvPicPr>
            <a:picLocks noChangeAspect="1"/>
          </p:cNvPicPr>
          <p:nvPr/>
        </p:nvPicPr>
        <p:blipFill>
          <a:blip r:embed="rId1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0815" y="17157071"/>
            <a:ext cx="9146086" cy="8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Rectangle 21"/>
          <p:cNvSpPr/>
          <p:nvPr/>
        </p:nvSpPr>
        <p:spPr>
          <a:xfrm>
            <a:off x="4" y="1110603"/>
            <a:ext cx="677020" cy="1426727"/>
          </a:xfrm>
          <a:prstGeom prst="rect">
            <a:avLst/>
          </a:prstGeom>
          <a:solidFill>
            <a:srgbClr val="41719C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TextBox 22"/>
          <p:cNvSpPr txBox="1"/>
          <p:nvPr/>
        </p:nvSpPr>
        <p:spPr>
          <a:xfrm>
            <a:off x="-317511" y="1200199"/>
            <a:ext cx="693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5952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8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  <p:sldLayoutId id="2147483746" r:id="rId87"/>
    <p:sldLayoutId id="2147483747" r:id="rId88"/>
    <p:sldLayoutId id="2147483748" r:id="rId89"/>
    <p:sldLayoutId id="2147483749" r:id="rId90"/>
    <p:sldLayoutId id="2147483750" r:id="rId91"/>
    <p:sldLayoutId id="2147483751" r:id="rId92"/>
    <p:sldLayoutId id="2147483752" r:id="rId93"/>
    <p:sldLayoutId id="2147483753" r:id="rId94"/>
    <p:sldLayoutId id="2147483754" r:id="rId95"/>
    <p:sldLayoutId id="2147483755" r:id="rId96"/>
    <p:sldLayoutId id="2147483756" r:id="rId97"/>
    <p:sldLayoutId id="2147483757" r:id="rId98"/>
    <p:sldLayoutId id="2147483758" r:id="rId99"/>
    <p:sldLayoutId id="2147483759" r:id="rId100"/>
    <p:sldLayoutId id="2147483760" r:id="rId101"/>
    <p:sldLayoutId id="2147483761" r:id="rId102"/>
    <p:sldLayoutId id="2147483762" r:id="rId103"/>
    <p:sldLayoutId id="2147483763" r:id="rId104"/>
    <p:sldLayoutId id="2147483764" r:id="rId105"/>
    <p:sldLayoutId id="2147483765" r:id="rId106"/>
    <p:sldLayoutId id="2147483766" r:id="rId107"/>
    <p:sldLayoutId id="2147483767" r:id="rId108"/>
    <p:sldLayoutId id="2147483768" r:id="rId109"/>
    <p:sldLayoutId id="2147483769" r:id="rId110"/>
    <p:sldLayoutId id="2147483770" r:id="rId111"/>
    <p:sldLayoutId id="2147483771" r:id="rId112"/>
    <p:sldLayoutId id="2147483772" r:id="rId113"/>
    <p:sldLayoutId id="2147483773" r:id="rId114"/>
    <p:sldLayoutId id="2147483774" r:id="rId115"/>
    <p:sldLayoutId id="2147483775" r:id="rId116"/>
    <p:sldLayoutId id="2147483776" r:id="rId117"/>
    <p:sldLayoutId id="2147483777" r:id="rId118"/>
    <p:sldLayoutId id="2147483778" r:id="rId119"/>
    <p:sldLayoutId id="2147483779" r:id="rId12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183" rtl="0" eaLnBrk="1" latinLnBrk="0" hangingPunct="1">
        <a:spcBef>
          <a:spcPct val="0"/>
        </a:spcBef>
        <a:buNone/>
        <a:defRPr sz="1800" kern="1200" spc="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171444" indent="-171444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371461" indent="-142870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571479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800070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028662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1257253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845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436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027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2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3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75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66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58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49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40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32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0" y="1828800"/>
            <a:ext cx="28803600" cy="396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6096000"/>
            <a:ext cx="28803600" cy="95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1950" y="17209029"/>
            <a:ext cx="3613716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80692" y="17209029"/>
            <a:ext cx="18842490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8208" y="17209029"/>
            <a:ext cx="4788876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aseline="0"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1434285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21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dt="0"/>
  <p:txStyles>
    <p:titleStyle>
      <a:lvl1pPr algn="l" defTabSz="2438430" rtl="0" eaLnBrk="1" latinLnBrk="0" hangingPunct="1">
        <a:lnSpc>
          <a:spcPct val="89000"/>
        </a:lnSpc>
        <a:spcBef>
          <a:spcPct val="0"/>
        </a:spcBef>
        <a:buNone/>
        <a:defRPr sz="11733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24141" indent="-1024141" algn="l" defTabSz="2438430" rtl="0" eaLnBrk="1" latinLnBrk="0" hangingPunct="1">
        <a:lnSpc>
          <a:spcPct val="94000"/>
        </a:lnSpc>
        <a:spcBef>
          <a:spcPts val="2667"/>
        </a:spcBef>
        <a:spcAft>
          <a:spcPts val="533"/>
        </a:spcAft>
        <a:buFont typeface="Franklin Gothic Book" panose="020B0503020102020204" pitchFamily="34" charset="0"/>
        <a:buChar char="■"/>
        <a:defRPr sz="5333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438430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5333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657646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4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876861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4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6096076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4267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7315291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4267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8534507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3733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9753722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3733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10972937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3733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1824" userDrawn="1">
          <p15:clr>
            <a:srgbClr val="F26B43"/>
          </p15:clr>
        </p15:guide>
        <p15:guide id="1" orient="horz" pos="1920" userDrawn="1">
          <p15:clr>
            <a:srgbClr val="F26B43"/>
          </p15:clr>
        </p15:guide>
        <p15:guide id="2" orient="horz" pos="4928" userDrawn="1">
          <p15:clr>
            <a:srgbClr val="F26B43"/>
          </p15:clr>
        </p15:guide>
        <p15:guide id="3" orient="horz" pos="576" userDrawn="1">
          <p15:clr>
            <a:srgbClr val="F26B43"/>
          </p15:clr>
        </p15:guide>
        <p15:guide id="4" orient="horz" pos="2016" userDrawn="1">
          <p15:clr>
            <a:srgbClr val="F26B43"/>
          </p15:clr>
        </p15:guide>
        <p15:guide id="5" orient="horz" pos="2736" userDrawn="1">
          <p15:clr>
            <a:srgbClr val="F26B43"/>
          </p15:clr>
        </p15:guide>
        <p15:guide id="6" orient="horz" pos="2880" userDrawn="1">
          <p15:clr>
            <a:srgbClr val="F26B43"/>
          </p15:clr>
        </p15:guide>
        <p15:guide id="7" orient="horz" pos="7392" userDrawn="1">
          <p15:clr>
            <a:srgbClr val="F26B43"/>
          </p15:clr>
        </p15:guide>
        <p15:guide id="8" orient="horz" pos="864" userDrawn="1">
          <p15:clr>
            <a:srgbClr val="F26B43"/>
          </p15:clr>
        </p15:guide>
        <p15:guide id="9" orient="horz" pos="3024" userDrawn="1">
          <p15:clr>
            <a:srgbClr val="F26B43"/>
          </p15:clr>
        </p15:guide>
        <p15:guide id="10" pos="6912" userDrawn="1">
          <p15:clr>
            <a:srgbClr val="F26B43"/>
          </p15:clr>
        </p15:guide>
        <p15:guide id="11" pos="936" userDrawn="1">
          <p15:clr>
            <a:srgbClr val="F26B43"/>
          </p15:clr>
        </p15:guide>
        <p15:guide id="12" pos="864" userDrawn="1">
          <p15:clr>
            <a:srgbClr val="F26B43"/>
          </p15:clr>
        </p15:guide>
        <p15:guide id="13" pos="13824" userDrawn="1">
          <p15:clr>
            <a:srgbClr val="F26B43"/>
          </p15:clr>
        </p15:guide>
        <p15:guide id="14" pos="1872" userDrawn="1">
          <p15:clr>
            <a:srgbClr val="F26B43"/>
          </p15:clr>
        </p15:guide>
        <p15:guide id="15" pos="1728" userDrawn="1">
          <p15:clr>
            <a:srgbClr val="F26B43"/>
          </p15:clr>
        </p15:guide>
        <p15:guide id="16" orient="horz" pos="1368" userDrawn="1">
          <p15:clr>
            <a:srgbClr val="F26B43"/>
          </p15:clr>
        </p15:guide>
        <p15:guide id="17" orient="horz" pos="1440" userDrawn="1">
          <p15:clr>
            <a:srgbClr val="F26B43"/>
          </p15:clr>
        </p15:guide>
        <p15:guide id="18" orient="horz" pos="3696" userDrawn="1">
          <p15:clr>
            <a:srgbClr val="F26B43"/>
          </p15:clr>
        </p15:guide>
        <p15:guide id="19" orient="horz" pos="432" userDrawn="1">
          <p15:clr>
            <a:srgbClr val="F26B43"/>
          </p15:clr>
        </p15:guide>
        <p15:guide id="20" orient="horz" pos="1512" userDrawn="1">
          <p15:clr>
            <a:srgbClr val="F26B43"/>
          </p15:clr>
        </p15:guide>
        <p15:guide id="21" pos="10368" userDrawn="1">
          <p15:clr>
            <a:srgbClr val="F26B43"/>
          </p15:clr>
        </p15:guide>
        <p15:guide id="22" pos="1404" userDrawn="1">
          <p15:clr>
            <a:srgbClr val="F26B43"/>
          </p15:clr>
        </p15:guide>
        <p15:guide id="23" pos="1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Box 464"/>
          <p:cNvSpPr txBox="1"/>
          <p:nvPr/>
        </p:nvSpPr>
        <p:spPr>
          <a:xfrm>
            <a:off x="3464193" y="4144768"/>
            <a:ext cx="604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*.raw</a:t>
            </a:r>
          </a:p>
        </p:txBody>
      </p:sp>
      <p:sp>
        <p:nvSpPr>
          <p:cNvPr id="466" name="TextBox 465"/>
          <p:cNvSpPr txBox="1"/>
          <p:nvPr/>
        </p:nvSpPr>
        <p:spPr>
          <a:xfrm>
            <a:off x="3207456" y="1922019"/>
            <a:ext cx="1117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 Data</a:t>
            </a:r>
          </a:p>
        </p:txBody>
      </p:sp>
      <p:grpSp>
        <p:nvGrpSpPr>
          <p:cNvPr id="467" name="Group 466"/>
          <p:cNvGrpSpPr/>
          <p:nvPr/>
        </p:nvGrpSpPr>
        <p:grpSpPr>
          <a:xfrm>
            <a:off x="3080527" y="2326375"/>
            <a:ext cx="1371600" cy="1371600"/>
            <a:chOff x="636270" y="746128"/>
            <a:chExt cx="1647825" cy="1471612"/>
          </a:xfrm>
        </p:grpSpPr>
        <p:sp>
          <p:nvSpPr>
            <p:cNvPr id="468" name="Rectangle 467"/>
            <p:cNvSpPr/>
            <p:nvPr/>
          </p:nvSpPr>
          <p:spPr>
            <a:xfrm>
              <a:off x="636270" y="746128"/>
              <a:ext cx="1647825" cy="1471612"/>
            </a:xfrm>
            <a:prstGeom prst="rect">
              <a:avLst/>
            </a:prstGeom>
            <a:solidFill>
              <a:sysClr val="windowText" lastClr="000000"/>
            </a:solidFill>
            <a:ln w="34925" cap="flat" cmpd="sng" algn="in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Oval 468"/>
            <p:cNvSpPr/>
            <p:nvPr/>
          </p:nvSpPr>
          <p:spPr>
            <a:xfrm>
              <a:off x="798038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Oval 469"/>
            <p:cNvSpPr/>
            <p:nvPr/>
          </p:nvSpPr>
          <p:spPr>
            <a:xfrm>
              <a:off x="1129505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71" name="Straight Connector 470"/>
          <p:cNvCxnSpPr/>
          <p:nvPr/>
        </p:nvCxnSpPr>
        <p:spPr>
          <a:xfrm>
            <a:off x="6275694" y="442019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2" name="Straight Connector 471"/>
          <p:cNvCxnSpPr/>
          <p:nvPr/>
        </p:nvCxnSpPr>
        <p:spPr>
          <a:xfrm>
            <a:off x="6275694" y="4664435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3" name="Straight Connector 472"/>
          <p:cNvCxnSpPr/>
          <p:nvPr/>
        </p:nvCxnSpPr>
        <p:spPr>
          <a:xfrm>
            <a:off x="6275694" y="490867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4" name="Straight Connector 473"/>
          <p:cNvCxnSpPr/>
          <p:nvPr/>
        </p:nvCxnSpPr>
        <p:spPr>
          <a:xfrm>
            <a:off x="6275694" y="5152911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5" name="Straight Connector 474"/>
          <p:cNvCxnSpPr/>
          <p:nvPr/>
        </p:nvCxnSpPr>
        <p:spPr>
          <a:xfrm>
            <a:off x="6275694" y="539714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sp>
        <p:nvSpPr>
          <p:cNvPr id="476" name="Rectangle 475"/>
          <p:cNvSpPr/>
          <p:nvPr/>
        </p:nvSpPr>
        <p:spPr>
          <a:xfrm>
            <a:off x="6147661" y="4197067"/>
            <a:ext cx="1024256" cy="1406624"/>
          </a:xfrm>
          <a:prstGeom prst="rect">
            <a:avLst/>
          </a:prstGeom>
          <a:noFill/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5588085" y="5675256"/>
            <a:ext cx="2143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LUNA_mask_extraction.py</a:t>
            </a:r>
          </a:p>
        </p:txBody>
      </p:sp>
      <p:sp>
        <p:nvSpPr>
          <p:cNvPr id="478" name="Rectangle 477"/>
          <p:cNvSpPr/>
          <p:nvPr/>
        </p:nvSpPr>
        <p:spPr>
          <a:xfrm>
            <a:off x="3215179" y="621694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3038560" y="7695134"/>
            <a:ext cx="1377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annotations.csv</a:t>
            </a:r>
          </a:p>
        </p:txBody>
      </p:sp>
      <p:sp>
        <p:nvSpPr>
          <p:cNvPr id="480" name="Rectangle 479"/>
          <p:cNvSpPr/>
          <p:nvPr/>
        </p:nvSpPr>
        <p:spPr>
          <a:xfrm>
            <a:off x="3215179" y="419706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MHD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3390514" y="5675256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mhd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482" name="Straight Arrow Connector 481"/>
          <p:cNvCxnSpPr/>
          <p:nvPr/>
        </p:nvCxnSpPr>
        <p:spPr>
          <a:xfrm>
            <a:off x="4890584" y="3229891"/>
            <a:ext cx="710658" cy="69944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3" name="Straight Arrow Connector 482"/>
          <p:cNvCxnSpPr/>
          <p:nvPr/>
        </p:nvCxnSpPr>
        <p:spPr>
          <a:xfrm>
            <a:off x="4810148" y="4925015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4" name="Straight Arrow Connector 483"/>
          <p:cNvCxnSpPr/>
          <p:nvPr/>
        </p:nvCxnSpPr>
        <p:spPr>
          <a:xfrm flipV="1">
            <a:off x="4810148" y="6216947"/>
            <a:ext cx="791094" cy="703312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5" name="Straight Arrow Connector 484"/>
          <p:cNvCxnSpPr/>
          <p:nvPr/>
        </p:nvCxnSpPr>
        <p:spPr>
          <a:xfrm>
            <a:off x="7492388" y="490037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86" name="TextBox 485"/>
          <p:cNvSpPr txBox="1"/>
          <p:nvPr/>
        </p:nvSpPr>
        <p:spPr>
          <a:xfrm>
            <a:off x="3464191" y="3733000"/>
            <a:ext cx="604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*.raw</a:t>
            </a:r>
          </a:p>
        </p:txBody>
      </p:sp>
      <p:grpSp>
        <p:nvGrpSpPr>
          <p:cNvPr id="487" name="Group 486"/>
          <p:cNvGrpSpPr/>
          <p:nvPr/>
        </p:nvGrpSpPr>
        <p:grpSpPr>
          <a:xfrm>
            <a:off x="8663291" y="3141929"/>
            <a:ext cx="1371600" cy="1371600"/>
            <a:chOff x="6679013" y="1238168"/>
            <a:chExt cx="1371600" cy="1371600"/>
          </a:xfrm>
        </p:grpSpPr>
        <p:sp>
          <p:nvSpPr>
            <p:cNvPr id="488" name="Rectangle 487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rgbClr val="8C8D8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489" name="Straight Connector 488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0" name="Straight Connector 489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1" name="Straight Connector 490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2" name="Straight Connector 491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3" name="Straight Connector 492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4" name="Straight Connector 493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</p:grpSp>
      <p:grpSp>
        <p:nvGrpSpPr>
          <p:cNvPr id="495" name="Group 494"/>
          <p:cNvGrpSpPr/>
          <p:nvPr/>
        </p:nvGrpSpPr>
        <p:grpSpPr>
          <a:xfrm>
            <a:off x="8663291" y="5080111"/>
            <a:ext cx="1371600" cy="1371600"/>
            <a:chOff x="6679013" y="1238168"/>
            <a:chExt cx="1371600" cy="1371600"/>
          </a:xfrm>
        </p:grpSpPr>
        <p:sp>
          <p:nvSpPr>
            <p:cNvPr id="496" name="Rectangle 495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rgbClr val="8C8D8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497" name="Straight Connector 496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8" name="Straight Connector 497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9" name="Straight Connector 498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0" name="Straight Connector 499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1" name="Straight Connector 500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2" name="Straight Connector 501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</p:grpSp>
      <p:sp>
        <p:nvSpPr>
          <p:cNvPr id="503" name="TextBox 502"/>
          <p:cNvSpPr txBox="1"/>
          <p:nvPr/>
        </p:nvSpPr>
        <p:spPr>
          <a:xfrm>
            <a:off x="8252128" y="4531092"/>
            <a:ext cx="219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images_nnnn_mmmm.npy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8276972" y="6467004"/>
            <a:ext cx="2144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05" name="Group 504"/>
          <p:cNvGrpSpPr/>
          <p:nvPr/>
        </p:nvGrpSpPr>
        <p:grpSpPr>
          <a:xfrm>
            <a:off x="10733386" y="4144767"/>
            <a:ext cx="2323649" cy="1785964"/>
            <a:chOff x="10733386" y="4144767"/>
            <a:chExt cx="2323649" cy="1785964"/>
          </a:xfrm>
        </p:grpSpPr>
        <p:cxnSp>
          <p:nvCxnSpPr>
            <p:cNvPr id="506" name="Straight Connector 505"/>
            <p:cNvCxnSpPr/>
            <p:nvPr/>
          </p:nvCxnSpPr>
          <p:spPr>
            <a:xfrm>
              <a:off x="11511114" y="436789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7" name="Straight Connector 506"/>
            <p:cNvCxnSpPr/>
            <p:nvPr/>
          </p:nvCxnSpPr>
          <p:spPr>
            <a:xfrm>
              <a:off x="11511114" y="461213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8" name="Straight Connector 507"/>
            <p:cNvCxnSpPr/>
            <p:nvPr/>
          </p:nvCxnSpPr>
          <p:spPr>
            <a:xfrm>
              <a:off x="11511114" y="4856371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9" name="Straight Connector 508"/>
            <p:cNvCxnSpPr/>
            <p:nvPr/>
          </p:nvCxnSpPr>
          <p:spPr>
            <a:xfrm>
              <a:off x="11511114" y="5100609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10" name="Straight Connector 509"/>
            <p:cNvCxnSpPr/>
            <p:nvPr/>
          </p:nvCxnSpPr>
          <p:spPr>
            <a:xfrm>
              <a:off x="11511114" y="534484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511" name="Rectangle 510"/>
            <p:cNvSpPr/>
            <p:nvPr/>
          </p:nvSpPr>
          <p:spPr>
            <a:xfrm>
              <a:off x="11383081" y="4144767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10733386" y="5622954"/>
              <a:ext cx="2323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LUNA_segment_lung_ROI.py</a:t>
              </a:r>
            </a:p>
          </p:txBody>
        </p:sp>
      </p:grpSp>
      <p:cxnSp>
        <p:nvCxnSpPr>
          <p:cNvPr id="513" name="Straight Arrow Connector 512"/>
          <p:cNvCxnSpPr/>
          <p:nvPr/>
        </p:nvCxnSpPr>
        <p:spPr>
          <a:xfrm>
            <a:off x="10254767" y="3851627"/>
            <a:ext cx="819724" cy="34290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4" name="Straight Arrow Connector 513"/>
          <p:cNvCxnSpPr/>
          <p:nvPr/>
        </p:nvCxnSpPr>
        <p:spPr>
          <a:xfrm flipV="1">
            <a:off x="10213203" y="5401267"/>
            <a:ext cx="819724" cy="34290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5" name="Straight Arrow Connector 514"/>
          <p:cNvCxnSpPr/>
          <p:nvPr/>
        </p:nvCxnSpPr>
        <p:spPr>
          <a:xfrm>
            <a:off x="12690124" y="490037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516" name="Group 515"/>
          <p:cNvGrpSpPr/>
          <p:nvPr/>
        </p:nvGrpSpPr>
        <p:grpSpPr>
          <a:xfrm>
            <a:off x="14098423" y="2361636"/>
            <a:ext cx="1371600" cy="1371600"/>
            <a:chOff x="6679013" y="1238168"/>
            <a:chExt cx="1371600" cy="1371600"/>
          </a:xfrm>
        </p:grpSpPr>
        <p:sp>
          <p:nvSpPr>
            <p:cNvPr id="517" name="Rectangle 516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18" name="Straight Connector 517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19" name="Straight Connector 518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0" name="Straight Connector 519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1" name="Straight Connector 520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2" name="Straight Connector 521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3" name="Straight Connector 522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24" name="TextBox 523"/>
          <p:cNvSpPr txBox="1"/>
          <p:nvPr/>
        </p:nvSpPr>
        <p:spPr>
          <a:xfrm>
            <a:off x="14088810" y="3750799"/>
            <a:ext cx="139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trainImages.npy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25" name="Group 524"/>
          <p:cNvGrpSpPr/>
          <p:nvPr/>
        </p:nvGrpSpPr>
        <p:grpSpPr>
          <a:xfrm>
            <a:off x="14069285" y="4220170"/>
            <a:ext cx="1371600" cy="1371600"/>
            <a:chOff x="6679013" y="1238168"/>
            <a:chExt cx="1371600" cy="1371600"/>
          </a:xfrm>
        </p:grpSpPr>
        <p:sp>
          <p:nvSpPr>
            <p:cNvPr id="526" name="Rectangle 525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27" name="Straight Connector 526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8" name="Straight Connector 527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9" name="Straight Connector 528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0" name="Straight Connector 529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1" name="Straight Connector 530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2" name="Straight Connector 531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33" name="TextBox 532"/>
          <p:cNvSpPr txBox="1"/>
          <p:nvPr/>
        </p:nvSpPr>
        <p:spPr>
          <a:xfrm>
            <a:off x="14086124" y="5609333"/>
            <a:ext cx="1337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trainMasks.npy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34" name="Group 533"/>
          <p:cNvGrpSpPr/>
          <p:nvPr/>
        </p:nvGrpSpPr>
        <p:grpSpPr>
          <a:xfrm>
            <a:off x="14098423" y="6089464"/>
            <a:ext cx="1371600" cy="1371600"/>
            <a:chOff x="6679013" y="1238168"/>
            <a:chExt cx="1371600" cy="1371600"/>
          </a:xfrm>
        </p:grpSpPr>
        <p:sp>
          <p:nvSpPr>
            <p:cNvPr id="535" name="Rectangle 534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36" name="Straight Connector 535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7" name="Straight Connector 536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8" name="Straight Connector 537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9" name="Straight Connector 538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0" name="Straight Connector 539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1" name="Straight Connector 540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42" name="TextBox 541"/>
          <p:cNvSpPr txBox="1"/>
          <p:nvPr/>
        </p:nvSpPr>
        <p:spPr>
          <a:xfrm>
            <a:off x="14121609" y="7478627"/>
            <a:ext cx="132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testImages.npy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43" name="Group 542"/>
          <p:cNvGrpSpPr/>
          <p:nvPr/>
        </p:nvGrpSpPr>
        <p:grpSpPr>
          <a:xfrm>
            <a:off x="14127561" y="7958758"/>
            <a:ext cx="1371600" cy="1371600"/>
            <a:chOff x="6679013" y="1238168"/>
            <a:chExt cx="1371600" cy="1371600"/>
          </a:xfrm>
        </p:grpSpPr>
        <p:sp>
          <p:nvSpPr>
            <p:cNvPr id="544" name="Rectangle 543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45" name="Straight Connector 544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6" name="Straight Connector 545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7" name="Straight Connector 546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8" name="Straight Connector 547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9" name="Straight Connector 548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0" name="Straight Connector 549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51" name="TextBox 550"/>
          <p:cNvSpPr txBox="1"/>
          <p:nvPr/>
        </p:nvSpPr>
        <p:spPr>
          <a:xfrm>
            <a:off x="14177197" y="9347921"/>
            <a:ext cx="1272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testMasks.npy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52" name="Group 551"/>
          <p:cNvGrpSpPr/>
          <p:nvPr/>
        </p:nvGrpSpPr>
        <p:grpSpPr>
          <a:xfrm>
            <a:off x="14098423" y="499060"/>
            <a:ext cx="1371600" cy="1371600"/>
            <a:chOff x="6679013" y="1238168"/>
            <a:chExt cx="1371600" cy="1371600"/>
          </a:xfrm>
        </p:grpSpPr>
        <p:sp>
          <p:nvSpPr>
            <p:cNvPr id="553" name="Rectangle 552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54" name="Straight Connector 553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5" name="Straight Connector 554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6" name="Straight Connector 555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7" name="Straight Connector 556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8" name="Straight Connector 557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9" name="Straight Connector 558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60" name="TextBox 559"/>
          <p:cNvSpPr txBox="1"/>
          <p:nvPr/>
        </p:nvSpPr>
        <p:spPr>
          <a:xfrm>
            <a:off x="13549402" y="1885953"/>
            <a:ext cx="2469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lungmasks_nnnn_mmmm.npy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2380247" y="14427349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nnnn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– patient number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mmmm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– node number (global)</a:t>
            </a:r>
          </a:p>
        </p:txBody>
      </p:sp>
      <p:cxnSp>
        <p:nvCxnSpPr>
          <p:cNvPr id="562" name="Straight Connector 561"/>
          <p:cNvCxnSpPr/>
          <p:nvPr/>
        </p:nvCxnSpPr>
        <p:spPr>
          <a:xfrm>
            <a:off x="17535992" y="551131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3" name="Straight Connector 562"/>
          <p:cNvCxnSpPr/>
          <p:nvPr/>
        </p:nvCxnSpPr>
        <p:spPr>
          <a:xfrm>
            <a:off x="17535992" y="5755551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4" name="Straight Connector 563"/>
          <p:cNvCxnSpPr/>
          <p:nvPr/>
        </p:nvCxnSpPr>
        <p:spPr>
          <a:xfrm>
            <a:off x="17535992" y="599978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5" name="Straight Connector 564"/>
          <p:cNvCxnSpPr/>
          <p:nvPr/>
        </p:nvCxnSpPr>
        <p:spPr>
          <a:xfrm>
            <a:off x="17535992" y="6244025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6" name="Straight Connector 565"/>
          <p:cNvCxnSpPr/>
          <p:nvPr/>
        </p:nvCxnSpPr>
        <p:spPr>
          <a:xfrm>
            <a:off x="17535992" y="648826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sp>
        <p:nvSpPr>
          <p:cNvPr id="567" name="Rectangle 566"/>
          <p:cNvSpPr/>
          <p:nvPr/>
        </p:nvSpPr>
        <p:spPr>
          <a:xfrm>
            <a:off x="17407959" y="5288183"/>
            <a:ext cx="1024256" cy="1406624"/>
          </a:xfrm>
          <a:prstGeom prst="rect">
            <a:avLst/>
          </a:prstGeom>
          <a:noFill/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7059695" y="6766370"/>
            <a:ext cx="1720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LUNA_train_unet.py</a:t>
            </a:r>
          </a:p>
        </p:txBody>
      </p:sp>
      <p:cxnSp>
        <p:nvCxnSpPr>
          <p:cNvPr id="569" name="Straight Arrow Connector 568"/>
          <p:cNvCxnSpPr/>
          <p:nvPr/>
        </p:nvCxnSpPr>
        <p:spPr>
          <a:xfrm>
            <a:off x="15796740" y="3071334"/>
            <a:ext cx="1342398" cy="1853681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0" name="Straight Arrow Connector 569"/>
          <p:cNvCxnSpPr/>
          <p:nvPr/>
        </p:nvCxnSpPr>
        <p:spPr>
          <a:xfrm flipV="1">
            <a:off x="15789743" y="7398716"/>
            <a:ext cx="1320447" cy="1269739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1" name="Straight Arrow Connector 570"/>
          <p:cNvCxnSpPr/>
          <p:nvPr/>
        </p:nvCxnSpPr>
        <p:spPr>
          <a:xfrm>
            <a:off x="15715028" y="5003890"/>
            <a:ext cx="1289603" cy="740277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2" name="Straight Arrow Connector 571"/>
          <p:cNvCxnSpPr/>
          <p:nvPr/>
        </p:nvCxnSpPr>
        <p:spPr>
          <a:xfrm flipV="1">
            <a:off x="15698630" y="6267168"/>
            <a:ext cx="1306001" cy="521725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573" name="Group 572"/>
          <p:cNvGrpSpPr/>
          <p:nvPr/>
        </p:nvGrpSpPr>
        <p:grpSpPr>
          <a:xfrm>
            <a:off x="20069694" y="3198195"/>
            <a:ext cx="1371600" cy="1371600"/>
            <a:chOff x="6679013" y="1238168"/>
            <a:chExt cx="1371600" cy="1371600"/>
          </a:xfrm>
        </p:grpSpPr>
        <p:sp>
          <p:nvSpPr>
            <p:cNvPr id="574" name="Rectangle 573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75" name="Straight Connector 574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6" name="Straight Connector 575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7" name="Straight Connector 576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8" name="Straight Connector 577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9" name="Straight Connector 578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80" name="Straight Connector 579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81" name="TextBox 580"/>
          <p:cNvSpPr txBox="1"/>
          <p:nvPr/>
        </p:nvSpPr>
        <p:spPr>
          <a:xfrm>
            <a:off x="19713193" y="4587358"/>
            <a:ext cx="2084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masksTestPredicted.npy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2" name="Rectangle 581"/>
          <p:cNvSpPr/>
          <p:nvPr/>
        </p:nvSpPr>
        <p:spPr>
          <a:xfrm>
            <a:off x="20243366" y="746429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HDF5</a:t>
            </a:r>
          </a:p>
        </p:txBody>
      </p:sp>
      <p:cxnSp>
        <p:nvCxnSpPr>
          <p:cNvPr id="583" name="Straight Arrow Connector 582"/>
          <p:cNvCxnSpPr/>
          <p:nvPr/>
        </p:nvCxnSpPr>
        <p:spPr>
          <a:xfrm>
            <a:off x="18938524" y="6003046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84" name="TextBox 583"/>
          <p:cNvSpPr txBox="1"/>
          <p:nvPr/>
        </p:nvSpPr>
        <p:spPr>
          <a:xfrm>
            <a:off x="20288154" y="8893075"/>
            <a:ext cx="934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unet.hdf5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8837573" y="10444593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 Data</a:t>
            </a:r>
          </a:p>
        </p:txBody>
      </p:sp>
      <p:grpSp>
        <p:nvGrpSpPr>
          <p:cNvPr id="586" name="Group 585"/>
          <p:cNvGrpSpPr/>
          <p:nvPr/>
        </p:nvGrpSpPr>
        <p:grpSpPr>
          <a:xfrm>
            <a:off x="8663291" y="10758997"/>
            <a:ext cx="1371600" cy="1371600"/>
            <a:chOff x="636270" y="746128"/>
            <a:chExt cx="1647825" cy="1471612"/>
          </a:xfrm>
        </p:grpSpPr>
        <p:sp>
          <p:nvSpPr>
            <p:cNvPr id="587" name="Rectangle 586"/>
            <p:cNvSpPr/>
            <p:nvPr/>
          </p:nvSpPr>
          <p:spPr>
            <a:xfrm>
              <a:off x="636270" y="746128"/>
              <a:ext cx="1647825" cy="1471612"/>
            </a:xfrm>
            <a:prstGeom prst="rect">
              <a:avLst/>
            </a:prstGeom>
            <a:solidFill>
              <a:sysClr val="windowText" lastClr="000000"/>
            </a:solidFill>
            <a:ln w="34925" cap="flat" cmpd="sng" algn="in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8" name="Oval 587"/>
            <p:cNvSpPr/>
            <p:nvPr/>
          </p:nvSpPr>
          <p:spPr>
            <a:xfrm>
              <a:off x="798038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9" name="Oval 588"/>
            <p:cNvSpPr/>
            <p:nvPr/>
          </p:nvSpPr>
          <p:spPr>
            <a:xfrm>
              <a:off x="1129505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0" name="Group 589"/>
          <p:cNvGrpSpPr/>
          <p:nvPr/>
        </p:nvGrpSpPr>
        <p:grpSpPr>
          <a:xfrm>
            <a:off x="11383145" y="10758997"/>
            <a:ext cx="1024256" cy="1406624"/>
            <a:chOff x="11383145" y="10712105"/>
            <a:chExt cx="1024256" cy="1406624"/>
          </a:xfrm>
        </p:grpSpPr>
        <p:cxnSp>
          <p:nvCxnSpPr>
            <p:cNvPr id="591" name="Straight Connector 590"/>
            <p:cNvCxnSpPr/>
            <p:nvPr/>
          </p:nvCxnSpPr>
          <p:spPr>
            <a:xfrm>
              <a:off x="11511178" y="1093523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2" name="Straight Connector 591"/>
            <p:cNvCxnSpPr/>
            <p:nvPr/>
          </p:nvCxnSpPr>
          <p:spPr>
            <a:xfrm>
              <a:off x="11511178" y="11179473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3" name="Straight Connector 592"/>
            <p:cNvCxnSpPr/>
            <p:nvPr/>
          </p:nvCxnSpPr>
          <p:spPr>
            <a:xfrm>
              <a:off x="11511178" y="11423709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4" name="Straight Connector 593"/>
            <p:cNvCxnSpPr/>
            <p:nvPr/>
          </p:nvCxnSpPr>
          <p:spPr>
            <a:xfrm>
              <a:off x="11511178" y="1166794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5" name="Straight Connector 594"/>
            <p:cNvCxnSpPr/>
            <p:nvPr/>
          </p:nvCxnSpPr>
          <p:spPr>
            <a:xfrm>
              <a:off x="11511178" y="1191218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596" name="Rectangle 595"/>
            <p:cNvSpPr/>
            <p:nvPr/>
          </p:nvSpPr>
          <p:spPr>
            <a:xfrm>
              <a:off x="11383145" y="10712105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97" name="TextBox 596"/>
          <p:cNvSpPr txBox="1"/>
          <p:nvPr/>
        </p:nvSpPr>
        <p:spPr>
          <a:xfrm>
            <a:off x="10774583" y="12190292"/>
            <a:ext cx="2241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DSB_segment_lung_ROI.py</a:t>
            </a:r>
          </a:p>
        </p:txBody>
      </p:sp>
      <p:sp>
        <p:nvSpPr>
          <p:cNvPr id="598" name="TextBox 597"/>
          <p:cNvSpPr txBox="1"/>
          <p:nvPr/>
        </p:nvSpPr>
        <p:spPr>
          <a:xfrm>
            <a:off x="8951386" y="12190292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dicom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599" name="Straight Arrow Connector 598"/>
          <p:cNvCxnSpPr/>
          <p:nvPr/>
        </p:nvCxnSpPr>
        <p:spPr>
          <a:xfrm>
            <a:off x="12691872" y="11476267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00" name="Straight Arrow Connector 599"/>
          <p:cNvCxnSpPr/>
          <p:nvPr/>
        </p:nvCxnSpPr>
        <p:spPr>
          <a:xfrm>
            <a:off x="10308421" y="11476267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601" name="Group 600"/>
          <p:cNvGrpSpPr/>
          <p:nvPr/>
        </p:nvGrpSpPr>
        <p:grpSpPr>
          <a:xfrm>
            <a:off x="14086124" y="10758997"/>
            <a:ext cx="1371600" cy="1371600"/>
            <a:chOff x="14086124" y="10755165"/>
            <a:chExt cx="1371600" cy="1371600"/>
          </a:xfrm>
        </p:grpSpPr>
        <p:sp>
          <p:nvSpPr>
            <p:cNvPr id="602" name="Rectangle 601"/>
            <p:cNvSpPr/>
            <p:nvPr/>
          </p:nvSpPr>
          <p:spPr>
            <a:xfrm>
              <a:off x="14086124" y="10755165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603" name="Straight Connector 602"/>
            <p:cNvCxnSpPr/>
            <p:nvPr/>
          </p:nvCxnSpPr>
          <p:spPr>
            <a:xfrm flipV="1">
              <a:off x="144290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4" name="Straight Connector 603"/>
            <p:cNvCxnSpPr/>
            <p:nvPr/>
          </p:nvCxnSpPr>
          <p:spPr>
            <a:xfrm flipV="1">
              <a:off x="147719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5" name="Straight Connector 604"/>
            <p:cNvCxnSpPr/>
            <p:nvPr/>
          </p:nvCxnSpPr>
          <p:spPr>
            <a:xfrm flipV="1">
              <a:off x="151148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6" name="Straight Connector 605"/>
            <p:cNvCxnSpPr/>
            <p:nvPr/>
          </p:nvCxnSpPr>
          <p:spPr>
            <a:xfrm rot="16200000" flipV="1">
              <a:off x="14771924" y="111219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7" name="Straight Connector 606"/>
            <p:cNvCxnSpPr/>
            <p:nvPr/>
          </p:nvCxnSpPr>
          <p:spPr>
            <a:xfrm rot="16200000" flipV="1">
              <a:off x="14771924" y="107790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8" name="Straight Connector 607"/>
            <p:cNvCxnSpPr/>
            <p:nvPr/>
          </p:nvCxnSpPr>
          <p:spPr>
            <a:xfrm rot="16200000" flipV="1">
              <a:off x="14771924" y="104361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609" name="TextBox 608"/>
          <p:cNvSpPr txBox="1"/>
          <p:nvPr/>
        </p:nvSpPr>
        <p:spPr>
          <a:xfrm>
            <a:off x="14086931" y="12144328"/>
            <a:ext cx="1369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610" name="Group 609"/>
          <p:cNvGrpSpPr/>
          <p:nvPr/>
        </p:nvGrpSpPr>
        <p:grpSpPr>
          <a:xfrm>
            <a:off x="17396019" y="10758997"/>
            <a:ext cx="1024256" cy="1406624"/>
            <a:chOff x="17396019" y="10781456"/>
            <a:chExt cx="1024256" cy="1406624"/>
          </a:xfrm>
        </p:grpSpPr>
        <p:cxnSp>
          <p:nvCxnSpPr>
            <p:cNvPr id="611" name="Straight Connector 610"/>
            <p:cNvCxnSpPr/>
            <p:nvPr/>
          </p:nvCxnSpPr>
          <p:spPr>
            <a:xfrm>
              <a:off x="17524052" y="1100458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2" name="Straight Connector 611"/>
            <p:cNvCxnSpPr/>
            <p:nvPr/>
          </p:nvCxnSpPr>
          <p:spPr>
            <a:xfrm>
              <a:off x="17524052" y="11248824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3" name="Straight Connector 612"/>
            <p:cNvCxnSpPr/>
            <p:nvPr/>
          </p:nvCxnSpPr>
          <p:spPr>
            <a:xfrm>
              <a:off x="17524052" y="11493060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4" name="Straight Connector 613"/>
            <p:cNvCxnSpPr/>
            <p:nvPr/>
          </p:nvCxnSpPr>
          <p:spPr>
            <a:xfrm>
              <a:off x="17524052" y="11737298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5" name="Straight Connector 614"/>
            <p:cNvCxnSpPr/>
            <p:nvPr/>
          </p:nvCxnSpPr>
          <p:spPr>
            <a:xfrm>
              <a:off x="17524052" y="1198153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616" name="Rectangle 615"/>
            <p:cNvSpPr/>
            <p:nvPr/>
          </p:nvSpPr>
          <p:spPr>
            <a:xfrm>
              <a:off x="17396019" y="10781456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17" name="TextBox 616"/>
          <p:cNvSpPr txBox="1"/>
          <p:nvPr/>
        </p:nvSpPr>
        <p:spPr>
          <a:xfrm>
            <a:off x="17157814" y="12259643"/>
            <a:ext cx="1500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DSB_run_unet.py</a:t>
            </a:r>
          </a:p>
        </p:txBody>
      </p:sp>
      <p:cxnSp>
        <p:nvCxnSpPr>
          <p:cNvPr id="618" name="Straight Arrow Connector 617"/>
          <p:cNvCxnSpPr/>
          <p:nvPr/>
        </p:nvCxnSpPr>
        <p:spPr>
          <a:xfrm>
            <a:off x="15967170" y="1142370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19" name="Straight Arrow Connector 618"/>
          <p:cNvCxnSpPr/>
          <p:nvPr/>
        </p:nvCxnSpPr>
        <p:spPr>
          <a:xfrm>
            <a:off x="17915111" y="7135525"/>
            <a:ext cx="0" cy="3309068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sp>
        <p:nvSpPr>
          <p:cNvPr id="620" name="TextBox 619"/>
          <p:cNvSpPr txBox="1"/>
          <p:nvPr/>
        </p:nvSpPr>
        <p:spPr>
          <a:xfrm>
            <a:off x="20063221" y="6550350"/>
            <a:ext cx="1384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dice_coefficient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20243366" y="5488266"/>
            <a:ext cx="1024256" cy="1024128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2" name="Oval 621"/>
          <p:cNvSpPr/>
          <p:nvPr/>
        </p:nvSpPr>
        <p:spPr>
          <a:xfrm>
            <a:off x="20379374" y="5610906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3" name="Oval 622"/>
          <p:cNvSpPr/>
          <p:nvPr/>
        </p:nvSpPr>
        <p:spPr>
          <a:xfrm>
            <a:off x="20964510" y="5610906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4" name="Oval 623"/>
          <p:cNvSpPr/>
          <p:nvPr/>
        </p:nvSpPr>
        <p:spPr>
          <a:xfrm>
            <a:off x="20664054" y="5926415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5" name="Oval 624"/>
          <p:cNvSpPr/>
          <p:nvPr/>
        </p:nvSpPr>
        <p:spPr>
          <a:xfrm>
            <a:off x="20389660" y="6196790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6" name="Oval 625"/>
          <p:cNvSpPr/>
          <p:nvPr/>
        </p:nvSpPr>
        <p:spPr>
          <a:xfrm>
            <a:off x="20964510" y="6196790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627" name="Straight Arrow Connector 626"/>
          <p:cNvCxnSpPr/>
          <p:nvPr/>
        </p:nvCxnSpPr>
        <p:spPr>
          <a:xfrm>
            <a:off x="11877726" y="6132709"/>
            <a:ext cx="0" cy="4311884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28" name="Elbow Connector 627"/>
          <p:cNvCxnSpPr/>
          <p:nvPr/>
        </p:nvCxnSpPr>
        <p:spPr>
          <a:xfrm rot="5400000">
            <a:off x="18155476" y="8536846"/>
            <a:ext cx="2020508" cy="1794982"/>
          </a:xfrm>
          <a:prstGeom prst="bentConnector3">
            <a:avLst>
              <a:gd name="adj1" fmla="val 219"/>
            </a:avLst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629" name="Group 628"/>
          <p:cNvGrpSpPr/>
          <p:nvPr/>
        </p:nvGrpSpPr>
        <p:grpSpPr>
          <a:xfrm>
            <a:off x="20039127" y="10758997"/>
            <a:ext cx="1371600" cy="1371600"/>
            <a:chOff x="6679013" y="1238168"/>
            <a:chExt cx="1371600" cy="1371600"/>
          </a:xfrm>
        </p:grpSpPr>
        <p:sp>
          <p:nvSpPr>
            <p:cNvPr id="630" name="Rectangle 629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631" name="Straight Connector 630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2" name="Straight Connector 631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3" name="Straight Connector 632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4" name="Straight Connector 633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5" name="Straight Connector 634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6" name="Straight Connector 635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637" name="TextBox 636"/>
          <p:cNvSpPr txBox="1"/>
          <p:nvPr/>
        </p:nvSpPr>
        <p:spPr>
          <a:xfrm>
            <a:off x="19708851" y="12148160"/>
            <a:ext cx="2032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masksDSBPredicted.npy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638" name="Straight Arrow Connector 637"/>
          <p:cNvCxnSpPr/>
          <p:nvPr/>
        </p:nvCxnSpPr>
        <p:spPr>
          <a:xfrm>
            <a:off x="18917757" y="1142370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639" name="Group 638"/>
          <p:cNvGrpSpPr/>
          <p:nvPr/>
        </p:nvGrpSpPr>
        <p:grpSpPr>
          <a:xfrm>
            <a:off x="23365732" y="12144008"/>
            <a:ext cx="1024256" cy="1406624"/>
            <a:chOff x="17396019" y="10781456"/>
            <a:chExt cx="1024256" cy="1406624"/>
          </a:xfrm>
        </p:grpSpPr>
        <p:cxnSp>
          <p:nvCxnSpPr>
            <p:cNvPr id="640" name="Straight Connector 639"/>
            <p:cNvCxnSpPr/>
            <p:nvPr/>
          </p:nvCxnSpPr>
          <p:spPr>
            <a:xfrm>
              <a:off x="17524052" y="1100458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1" name="Straight Connector 640"/>
            <p:cNvCxnSpPr/>
            <p:nvPr/>
          </p:nvCxnSpPr>
          <p:spPr>
            <a:xfrm>
              <a:off x="17524052" y="11248824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2" name="Straight Connector 641"/>
            <p:cNvCxnSpPr/>
            <p:nvPr/>
          </p:nvCxnSpPr>
          <p:spPr>
            <a:xfrm>
              <a:off x="17524052" y="11493060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3" name="Straight Connector 642"/>
            <p:cNvCxnSpPr/>
            <p:nvPr/>
          </p:nvCxnSpPr>
          <p:spPr>
            <a:xfrm>
              <a:off x="17524052" y="11737298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4" name="Straight Connector 643"/>
            <p:cNvCxnSpPr/>
            <p:nvPr/>
          </p:nvCxnSpPr>
          <p:spPr>
            <a:xfrm>
              <a:off x="17524052" y="1198153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645" name="Rectangle 644"/>
            <p:cNvSpPr/>
            <p:nvPr/>
          </p:nvSpPr>
          <p:spPr>
            <a:xfrm>
              <a:off x="17396019" y="10781456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46" name="TextBox 645"/>
          <p:cNvSpPr txBox="1"/>
          <p:nvPr/>
        </p:nvSpPr>
        <p:spPr>
          <a:xfrm>
            <a:off x="22915100" y="1364465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DSB_classify_nodes.py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20236873" y="13164605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19971386" y="14642792"/>
            <a:ext cx="155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Stage1_labels.csv</a:t>
            </a:r>
          </a:p>
        </p:txBody>
      </p:sp>
      <p:cxnSp>
        <p:nvCxnSpPr>
          <p:cNvPr id="649" name="Straight Arrow Connector 648"/>
          <p:cNvCxnSpPr/>
          <p:nvPr/>
        </p:nvCxnSpPr>
        <p:spPr>
          <a:xfrm>
            <a:off x="21980997" y="11485216"/>
            <a:ext cx="848523" cy="966889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0" name="Straight Arrow Connector 649"/>
          <p:cNvCxnSpPr/>
          <p:nvPr/>
        </p:nvCxnSpPr>
        <p:spPr>
          <a:xfrm flipV="1">
            <a:off x="21797802" y="13235818"/>
            <a:ext cx="1028104" cy="732713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1" name="Straight Arrow Connector 650"/>
          <p:cNvCxnSpPr/>
          <p:nvPr/>
        </p:nvCxnSpPr>
        <p:spPr>
          <a:xfrm flipV="1">
            <a:off x="24665760" y="12855612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53" name="Rectangle 652"/>
          <p:cNvSpPr/>
          <p:nvPr/>
        </p:nvSpPr>
        <p:spPr>
          <a:xfrm>
            <a:off x="26280197" y="12164261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4" name="TextBox 653"/>
          <p:cNvSpPr txBox="1"/>
          <p:nvPr/>
        </p:nvSpPr>
        <p:spPr>
          <a:xfrm>
            <a:off x="26122114" y="13642448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submission.csv</a:t>
            </a:r>
          </a:p>
        </p:txBody>
      </p:sp>
      <p:pic>
        <p:nvPicPr>
          <p:cNvPr id="657" name="Picture 6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107" y="12545606"/>
            <a:ext cx="1667240" cy="643934"/>
          </a:xfrm>
          <a:prstGeom prst="rect">
            <a:avLst/>
          </a:prstGeom>
        </p:spPr>
      </p:pic>
      <p:cxnSp>
        <p:nvCxnSpPr>
          <p:cNvPr id="658" name="Straight Arrow Connector 657"/>
          <p:cNvCxnSpPr/>
          <p:nvPr/>
        </p:nvCxnSpPr>
        <p:spPr>
          <a:xfrm flipV="1">
            <a:off x="27551200" y="12847320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9" name="Straight Arrow Connector 658"/>
          <p:cNvCxnSpPr/>
          <p:nvPr/>
        </p:nvCxnSpPr>
        <p:spPr>
          <a:xfrm flipV="1">
            <a:off x="30817189" y="12847320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60" name="TextBox 659"/>
          <p:cNvSpPr txBox="1"/>
          <p:nvPr/>
        </p:nvSpPr>
        <p:spPr>
          <a:xfrm>
            <a:off x="32030107" y="1266265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Log Loss Score</a:t>
            </a:r>
          </a:p>
        </p:txBody>
      </p:sp>
    </p:spTree>
    <p:extLst>
      <p:ext uri="{BB962C8B-B14F-4D97-AF65-F5344CB8AC3E}">
        <p14:creationId xmlns:p14="http://schemas.microsoft.com/office/powerpoint/2010/main" val="16720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%20Young%20C2ADS%20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m%20Young%20C2ADS%20Theme" id="{47EB52FE-E755-4C69-8AA9-3FB8174FF9D9}" vid="{8A5FAE24-F357-4F28-9B24-99D3077304C5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548B274608FB4D801D13B412F342F1" ma:contentTypeVersion="4" ma:contentTypeDescription="Create a new document." ma:contentTypeScope="" ma:versionID="21e3cd1a97c939aacca7c0a9603dfa7c">
  <xsd:schema xmlns:xsd="http://www.w3.org/2001/XMLSchema" xmlns:xs="http://www.w3.org/2001/XMLSchema" xmlns:p="http://schemas.microsoft.com/office/2006/metadata/properties" xmlns:ns1="http://schemas.microsoft.com/sharepoint/v3" xmlns:ns2="af48e2d7-d5e1-4107-9399-4011eef445dc" targetNamespace="http://schemas.microsoft.com/office/2006/metadata/properties" ma:root="true" ma:fieldsID="3a152b3ac14cb848277e2c1ac99e90d4" ns1:_="" ns2:_="">
    <xsd:import namespace="http://schemas.microsoft.com/sharepoint/v3"/>
    <xsd:import namespace="af48e2d7-d5e1-4107-9399-4011eef445d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8e2d7-d5e1-4107-9399-4011eef445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F02B7E-9FC8-4699-BB86-B9DAB784C0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A91DC4-27FF-40B2-838D-76DEC4FA8718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f48e2d7-d5e1-4107-9399-4011eef445dc"/>
    <ds:schemaRef ds:uri="http://schemas.microsoft.com/sharepoint/v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DA4F616-8C2C-4BE2-986A-3DD5993BE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48e2d7-d5e1-4107-9399-4011eef445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11586</TotalTime>
  <Words>52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Narrow</vt:lpstr>
      <vt:lpstr>Bebas Neue</vt:lpstr>
      <vt:lpstr>Calibri</vt:lpstr>
      <vt:lpstr>Courier New</vt:lpstr>
      <vt:lpstr>Franklin Gothic Book</vt:lpstr>
      <vt:lpstr>Wingdings</vt:lpstr>
      <vt:lpstr>Team%20Young%20C2ADS%20Theme</vt:lpstr>
      <vt:lpstr>Crop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 Development Update</dc:title>
  <dc:creator>Baker, Joshua [USA]</dc:creator>
  <cp:lastModifiedBy>Baker, Joshua [USA]</cp:lastModifiedBy>
  <cp:revision>266</cp:revision>
  <cp:lastPrinted>2017-03-20T23:09:25Z</cp:lastPrinted>
  <dcterms:modified xsi:type="dcterms:W3CDTF">2017-03-26T17:09:35Z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0x01010039548B274608FB4D801D13B412F342F1</vt:lpwstr>
  </property>
  <property fmtid="{D5CDD505-2E9C-101B-9397-08002B2CF9AE}" pid="3" name="Tfs.IsStoryboard">
    <vt:bool>true</vt:bool>
  </property>
</Properties>
</file>