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4" autoAdjust="0"/>
    <p:restoredTop sz="95411" autoAdjust="0"/>
  </p:normalViewPr>
  <p:slideViewPr>
    <p:cSldViewPr snapToGrid="0">
      <p:cViewPr varScale="1">
        <p:scale>
          <a:sx n="32" d="100"/>
          <a:sy n="32" d="100"/>
        </p:scale>
        <p:origin x="37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D372C-170F-495C-BB81-1D7EA05D6948}">
      <dsp:nvSpPr>
        <dsp:cNvPr id="0" name=""/>
        <dsp:cNvSpPr/>
      </dsp:nvSpPr>
      <dsp:spPr>
        <a:xfrm>
          <a:off x="0" y="7111"/>
          <a:ext cx="11167255" cy="301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Descriptive</a:t>
          </a:r>
        </a:p>
      </dsp:txBody>
      <dsp:txXfrm>
        <a:off x="147030" y="154141"/>
        <a:ext cx="10873195" cy="2717859"/>
      </dsp:txXfrm>
    </dsp:sp>
    <dsp:sp modelId="{635072AF-6DBE-4298-9732-3D2330F83E8E}">
      <dsp:nvSpPr>
        <dsp:cNvPr id="0" name=""/>
        <dsp:cNvSpPr/>
      </dsp:nvSpPr>
      <dsp:spPr>
        <a:xfrm>
          <a:off x="0" y="3267617"/>
          <a:ext cx="11167255" cy="301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Diagnostic</a:t>
          </a:r>
        </a:p>
      </dsp:txBody>
      <dsp:txXfrm>
        <a:off x="147030" y="3414647"/>
        <a:ext cx="10873195" cy="2717859"/>
      </dsp:txXfrm>
    </dsp:sp>
    <dsp:sp modelId="{6A100AAC-388C-4646-BF03-B8077DFCD66D}">
      <dsp:nvSpPr>
        <dsp:cNvPr id="0" name=""/>
        <dsp:cNvSpPr/>
      </dsp:nvSpPr>
      <dsp:spPr>
        <a:xfrm>
          <a:off x="0" y="6528123"/>
          <a:ext cx="11167255" cy="301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Predictive</a:t>
          </a:r>
        </a:p>
      </dsp:txBody>
      <dsp:txXfrm>
        <a:off x="147030" y="6675153"/>
        <a:ext cx="10873195" cy="2717859"/>
      </dsp:txXfrm>
    </dsp:sp>
    <dsp:sp modelId="{579162B9-371C-4929-B094-E2F6AC00C34A}">
      <dsp:nvSpPr>
        <dsp:cNvPr id="0" name=""/>
        <dsp:cNvSpPr/>
      </dsp:nvSpPr>
      <dsp:spPr>
        <a:xfrm rot="5400000">
          <a:off x="19643671" y="1368139"/>
          <a:ext cx="2900065" cy="19852898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1" kern="1200" dirty="0"/>
        </a:p>
      </dsp:txBody>
      <dsp:txXfrm rot="-5400000">
        <a:off x="11167255" y="9986125"/>
        <a:ext cx="19711328" cy="2616925"/>
      </dsp:txXfrm>
    </dsp:sp>
    <dsp:sp modelId="{E38C2B1C-C796-4F4C-9251-2DADEFFBB686}">
      <dsp:nvSpPr>
        <dsp:cNvPr id="0" name=""/>
        <dsp:cNvSpPr/>
      </dsp:nvSpPr>
      <dsp:spPr>
        <a:xfrm>
          <a:off x="0" y="9788629"/>
          <a:ext cx="11167255" cy="301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Prescriptive</a:t>
          </a:r>
        </a:p>
      </dsp:txBody>
      <dsp:txXfrm>
        <a:off x="147030" y="9935659"/>
        <a:ext cx="10873195" cy="2717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0" orient="horz" pos="1920" userDrawn="1">
          <p15:clr>
            <a:srgbClr val="F26B43"/>
          </p15:clr>
        </p15:guide>
        <p15:guide id="0" orient="horz" pos="4928" userDrawn="1">
          <p15:clr>
            <a:srgbClr val="F26B43"/>
          </p15:clr>
        </p15:guide>
        <p15:guide id="0" orient="horz" pos="576" userDrawn="1">
          <p15:clr>
            <a:srgbClr val="F26B43"/>
          </p15:clr>
        </p15:guide>
        <p15:guide id="0" orient="horz" pos="2016" userDrawn="1">
          <p15:clr>
            <a:srgbClr val="F26B43"/>
          </p15:clr>
        </p15:guide>
        <p15:guide id="0" orient="horz" pos="2736" userDrawn="1">
          <p15:clr>
            <a:srgbClr val="F26B43"/>
          </p15:clr>
        </p15:guide>
        <p15:guide id="0" orient="horz" pos="2880" userDrawn="1">
          <p15:clr>
            <a:srgbClr val="F26B43"/>
          </p15:clr>
        </p15:guide>
        <p15:guide id="0" orient="horz" pos="7392" userDrawn="1">
          <p15:clr>
            <a:srgbClr val="F26B43"/>
          </p15:clr>
        </p15:guide>
        <p15:guide id="0" orient="horz" pos="864" userDrawn="1">
          <p15:clr>
            <a:srgbClr val="F26B43"/>
          </p15:clr>
        </p15:guide>
        <p15:guide id="0" orient="horz" pos="3024" userDrawn="1">
          <p15:clr>
            <a:srgbClr val="F26B43"/>
          </p15:clr>
        </p15:guide>
        <p15:guide id="0" pos="6912" userDrawn="1">
          <p15:clr>
            <a:srgbClr val="F26B43"/>
          </p15:clr>
        </p15:guide>
        <p15:guide id="0" pos="936" userDrawn="1">
          <p15:clr>
            <a:srgbClr val="F26B43"/>
          </p15:clr>
        </p15:guide>
        <p15:guide id="0" pos="864" userDrawn="1">
          <p15:clr>
            <a:srgbClr val="F26B43"/>
          </p15:clr>
        </p15:guide>
        <p15:guide id="0" pos="13824" userDrawn="1">
          <p15:clr>
            <a:srgbClr val="F26B43"/>
          </p15:clr>
        </p15:guide>
        <p15:guide id="0" pos="1872" userDrawn="1">
          <p15:clr>
            <a:srgbClr val="F26B43"/>
          </p15:clr>
        </p15:guide>
        <p15:guide id="0" pos="1728" userDrawn="1">
          <p15:clr>
            <a:srgbClr val="F26B43"/>
          </p15:clr>
        </p15:guide>
        <p15:guide id="0" orient="horz" pos="1368" userDrawn="1">
          <p15:clr>
            <a:srgbClr val="F26B43"/>
          </p15:clr>
        </p15:guide>
        <p15:guide id="0" orient="horz" pos="1440" userDrawn="1">
          <p15:clr>
            <a:srgbClr val="F26B43"/>
          </p15:clr>
        </p15:guide>
        <p15:guide id="0" orient="horz" pos="3696" userDrawn="1">
          <p15:clr>
            <a:srgbClr val="F26B43"/>
          </p15:clr>
        </p15:guide>
        <p15:guide id="0" orient="horz" pos="432" userDrawn="1">
          <p15:clr>
            <a:srgbClr val="F26B43"/>
          </p15:clr>
        </p15:guide>
        <p15:guide id="1" orient="horz" pos="1512" userDrawn="1">
          <p15:clr>
            <a:srgbClr val="F26B43"/>
          </p15:clr>
        </p15:guide>
        <p15:guide id="2" pos="10368" userDrawn="1">
          <p15:clr>
            <a:srgbClr val="F26B43"/>
          </p15:clr>
        </p15:guide>
        <p15:guide id="3" pos="1404" userDrawn="1">
          <p15:clr>
            <a:srgbClr val="F26B43"/>
          </p15:clr>
        </p15:guide>
        <p15:guide id="4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2380247" y="1442734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patient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mmmm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node number (global)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837573" y="1044459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</a:t>
            </a: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758997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0758997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190292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21902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12691872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00" name="Straight Arrow Connector 599"/>
          <p:cNvCxnSpPr/>
          <p:nvPr/>
        </p:nvCxnSpPr>
        <p:spPr>
          <a:xfrm>
            <a:off x="10308421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86124" y="10758997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086931" y="12144328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0758997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157814" y="12259643"/>
            <a:ext cx="1500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DSB_run_unet.py</a:t>
            </a:r>
          </a:p>
        </p:txBody>
      </p:sp>
      <p:cxnSp>
        <p:nvCxnSpPr>
          <p:cNvPr id="618" name="Straight Arrow Connector 617"/>
          <p:cNvCxnSpPr/>
          <p:nvPr/>
        </p:nvCxnSpPr>
        <p:spPr>
          <a:xfrm>
            <a:off x="15967170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29" name="Group 628"/>
          <p:cNvGrpSpPr/>
          <p:nvPr/>
        </p:nvGrpSpPr>
        <p:grpSpPr>
          <a:xfrm>
            <a:off x="20039127" y="10758997"/>
            <a:ext cx="1371600" cy="1371600"/>
            <a:chOff x="6679013" y="1238168"/>
            <a:chExt cx="1371600" cy="1371600"/>
          </a:xfrm>
        </p:grpSpPr>
        <p:sp>
          <p:nvSpPr>
            <p:cNvPr id="630" name="Rectangle 629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37" name="TextBox 636"/>
          <p:cNvSpPr txBox="1"/>
          <p:nvPr/>
        </p:nvSpPr>
        <p:spPr>
          <a:xfrm>
            <a:off x="19708851" y="12148160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8" name="Straight Arrow Connector 637"/>
          <p:cNvCxnSpPr/>
          <p:nvPr/>
        </p:nvCxnSpPr>
        <p:spPr>
          <a:xfrm>
            <a:off x="18917757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39" name="Group 638"/>
          <p:cNvGrpSpPr/>
          <p:nvPr/>
        </p:nvGrpSpPr>
        <p:grpSpPr>
          <a:xfrm>
            <a:off x="23365732" y="12144008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3404879" y="13644654"/>
            <a:ext cx="94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classify.py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20236873" y="1316460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19971386" y="14642792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1980997" y="11485216"/>
            <a:ext cx="848523" cy="96688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797802" y="13235818"/>
            <a:ext cx="1028104" cy="73271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665760" y="12855612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280197" y="12164261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122114" y="136424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07" y="12545606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551200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817189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030107" y="1266265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52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265</cp:revision>
  <cp:lastPrinted>2017-03-20T23:09:25Z</cp:lastPrinted>
  <dcterms:modified xsi:type="dcterms:W3CDTF">2017-03-21T13:32:21Z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