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4" autoAdjust="0"/>
    <p:restoredTop sz="94444" autoAdjust="0"/>
  </p:normalViewPr>
  <p:slideViewPr>
    <p:cSldViewPr snapToGrid="0">
      <p:cViewPr>
        <p:scale>
          <a:sx n="50" d="100"/>
          <a:sy n="50" d="100"/>
        </p:scale>
        <p:origin x="-2832" y="-22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7F367-645E-4AC1-8FCA-DCF9792CA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050501" y="10008491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 – stage 1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(1,595)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322895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1298255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729550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175419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00" name="Straight Arrow Connector 599"/>
          <p:cNvCxnSpPr/>
          <p:nvPr/>
        </p:nvCxnSpPr>
        <p:spPr>
          <a:xfrm>
            <a:off x="1018222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94248" y="12325050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122596" y="11700271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1298255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021525" y="12798901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DSB_predict_unet.py</a:t>
            </a:r>
          </a:p>
        </p:txBody>
      </p: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7" name="TextBox 636"/>
          <p:cNvSpPr txBox="1"/>
          <p:nvPr/>
        </p:nvSpPr>
        <p:spPr>
          <a:xfrm>
            <a:off x="19765643" y="11713953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23348361" y="11298255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3014752" y="1279890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DSB_train_forest.py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20302633" y="12472214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20039746" y="13977615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2003708" y="11394874"/>
            <a:ext cx="853758" cy="47296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920317" y="12415827"/>
            <a:ext cx="937149" cy="38307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772440" y="16623443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386877" y="15932092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228794" y="1741027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87" y="16313437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657880" y="16615151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923869" y="16615151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136787" y="164304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2045415" y="2650093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Numpy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array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baseline="0" dirty="0" smtClean="0">
                <a:solidFill>
                  <a:prstClr val="black"/>
                </a:solidFill>
              </a:rPr>
              <a:t>N</a:t>
            </a:r>
            <a:r>
              <a:rPr lang="en-US" sz="1400" kern="0" dirty="0" smtClean="0">
                <a:solidFill>
                  <a:prstClr val="black"/>
                </a:solidFill>
              </a:rPr>
              <a:t> x 512 x 512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Where N = number slices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With nodule in LUNA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20114567" y="10324792"/>
            <a:ext cx="1371600" cy="1371600"/>
            <a:chOff x="6679013" y="1238168"/>
            <a:chExt cx="1371600" cy="1371600"/>
          </a:xfrm>
        </p:grpSpPr>
        <p:sp>
          <p:nvSpPr>
            <p:cNvPr id="274" name="Rectangle 2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9" name="Straight Connector 2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98" name="TextBox 197"/>
          <p:cNvSpPr txBox="1"/>
          <p:nvPr/>
        </p:nvSpPr>
        <p:spPr>
          <a:xfrm>
            <a:off x="8119741" y="12061967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 – stage 2 (506)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8646769" y="12376371"/>
            <a:ext cx="1371600" cy="1371600"/>
            <a:chOff x="636270" y="746128"/>
            <a:chExt cx="1647825" cy="1471612"/>
          </a:xfrm>
        </p:grpSpPr>
        <p:sp>
          <p:nvSpPr>
            <p:cNvPr id="200" name="Rectangle 199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934864" y="1380766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18903437" y="13256971"/>
            <a:ext cx="916035" cy="231955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9" name="Group 208"/>
          <p:cNvGrpSpPr/>
          <p:nvPr/>
        </p:nvGrpSpPr>
        <p:grpSpPr>
          <a:xfrm>
            <a:off x="23370148" y="15923800"/>
            <a:ext cx="1024256" cy="1406624"/>
            <a:chOff x="17396019" y="10781456"/>
            <a:chExt cx="1024256" cy="1406624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215" name="Rectangle 21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948373" y="17424446"/>
            <a:ext cx="18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DSB_predict_forest.py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23882277" y="13299338"/>
            <a:ext cx="0" cy="2530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pSp>
        <p:nvGrpSpPr>
          <p:cNvPr id="224" name="Group 223"/>
          <p:cNvGrpSpPr/>
          <p:nvPr/>
        </p:nvGrpSpPr>
        <p:grpSpPr>
          <a:xfrm>
            <a:off x="14127561" y="10324246"/>
            <a:ext cx="1371600" cy="1371600"/>
            <a:chOff x="14086124" y="10755165"/>
            <a:chExt cx="1371600" cy="1371600"/>
          </a:xfrm>
        </p:grpSpPr>
        <p:sp>
          <p:nvSpPr>
            <p:cNvPr id="225" name="Rectangle 224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7" name="Straight Connector 226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8" name="Straight Connector 227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9" name="Straight Connector 228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13933501" y="13736229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9830854" y="17287678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20179778" y="15898517"/>
            <a:ext cx="1371600" cy="1371600"/>
            <a:chOff x="6679013" y="1238168"/>
            <a:chExt cx="1371600" cy="1371600"/>
          </a:xfrm>
        </p:grpSpPr>
        <p:sp>
          <p:nvSpPr>
            <p:cNvPr id="238" name="Rectangle 23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2" name="Straight Connector 24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3" name="Straight Connector 24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48" name="Straight Arrow Connector 247"/>
          <p:cNvCxnSpPr/>
          <p:nvPr/>
        </p:nvCxnSpPr>
        <p:spPr>
          <a:xfrm flipV="1">
            <a:off x="21797802" y="16635404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3" name="Straight Arrow Connector 252"/>
          <p:cNvCxnSpPr/>
          <p:nvPr/>
        </p:nvCxnSpPr>
        <p:spPr>
          <a:xfrm>
            <a:off x="10213203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>
            <a:off x="12703187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12734168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7" name="Straight Arrow Connector 256"/>
          <p:cNvCxnSpPr/>
          <p:nvPr/>
        </p:nvCxnSpPr>
        <p:spPr>
          <a:xfrm>
            <a:off x="1601905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8" name="Straight Arrow Connector 257"/>
          <p:cNvCxnSpPr/>
          <p:nvPr/>
        </p:nvCxnSpPr>
        <p:spPr>
          <a:xfrm>
            <a:off x="16050033" y="12558846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59" name="Straight Arrow Connector 258"/>
          <p:cNvCxnSpPr/>
          <p:nvPr/>
        </p:nvCxnSpPr>
        <p:spPr>
          <a:xfrm>
            <a:off x="18847952" y="11394874"/>
            <a:ext cx="881666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63" name="TextBox 262"/>
          <p:cNvSpPr txBox="1"/>
          <p:nvPr/>
        </p:nvSpPr>
        <p:spPr>
          <a:xfrm>
            <a:off x="14351884" y="995283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2516071" y="8563091"/>
            <a:ext cx="186621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</a:t>
            </a:r>
            <a:r>
              <a:rPr lang="en-US" sz="1600" kern="0" dirty="0" smtClean="0">
                <a:solidFill>
                  <a:prstClr val="black"/>
                </a:solidFill>
              </a:rPr>
              <a:t>239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Josh (90)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Training (47)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Validation (43)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kern="0" dirty="0">
              <a:solidFill>
                <a:prstClr val="black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Simon (149)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Training (8)</a:t>
            </a:r>
            <a:endParaRPr lang="en-US" sz="1600" kern="0" dirty="0">
              <a:solidFill>
                <a:prstClr val="black"/>
              </a:solidFill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/>
                </a:solidFill>
              </a:rPr>
              <a:t>Validation (141)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kern="0" dirty="0" smtClean="0">
              <a:solidFill>
                <a:prstClr val="black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kern="0" dirty="0" smtClean="0">
              <a:solidFill>
                <a:prstClr val="black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4359513" y="1200526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???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0163250" y="14773956"/>
            <a:ext cx="141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 = </a:t>
            </a:r>
            <a:r>
              <a:rPr lang="en-US" sz="1600" kern="0" dirty="0" smtClean="0">
                <a:solidFill>
                  <a:prstClr val="black"/>
                </a:solidFill>
              </a:rPr>
              <a:t>177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Josh (90)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416 – 505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Simon (87)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6386877" y="1318680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Pickle / Dill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25040444" y="12732494"/>
            <a:ext cx="853758" cy="47296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49" name="Straight Arrow Connector 248"/>
          <p:cNvCxnSpPr/>
          <p:nvPr/>
        </p:nvCxnSpPr>
        <p:spPr>
          <a:xfrm flipH="1">
            <a:off x="25040444" y="14156243"/>
            <a:ext cx="853758" cy="50874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14639</TotalTime>
  <Words>127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288</cp:revision>
  <cp:lastPrinted>2017-03-20T23:09:25Z</cp:lastPrinted>
  <dcterms:modified xsi:type="dcterms:W3CDTF">2017-04-11T16:37:45Z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