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71" r:id="rId5"/>
    <p:sldId id="272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ker, Joshua [USA]" initials="BJ[" lastIdx="16" clrIdx="0">
    <p:extLst>
      <p:ext uri="{19B8F6BF-5375-455C-9EA6-DF929625EA0E}">
        <p15:presenceInfo xmlns:p15="http://schemas.microsoft.com/office/powerpoint/2012/main" userId="S-1-5-21-1314303383-2379350573-4036118543-5248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  <a:srgbClr val="4F81BD"/>
    <a:srgbClr val="1F497D"/>
    <a:srgbClr val="005595"/>
    <a:srgbClr val="58585A"/>
    <a:srgbClr val="015495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97" autoAdjust="0"/>
    <p:restoredTop sz="95992" autoAdjust="0"/>
  </p:normalViewPr>
  <p:slideViewPr>
    <p:cSldViewPr snapToGrid="0">
      <p:cViewPr>
        <p:scale>
          <a:sx n="100" d="100"/>
          <a:sy n="100" d="100"/>
        </p:scale>
        <p:origin x="178" y="-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3CF72-D629-4E7B-A3E0-B4E0C1741D05}" type="datetimeFigureOut">
              <a:rPr lang="en-US"/>
              <a:t>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7F367-645E-4AC1-8FCA-DCF9792CA76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69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" y="0"/>
            <a:ext cx="12191998" cy="688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  <a:lvl2pPr marL="4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J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5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1547" y="1437339"/>
            <a:ext cx="5234457" cy="4325763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1727200" y="16002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727200" y="1905000"/>
            <a:ext cx="36576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1727200" y="30226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1727200" y="3327400"/>
            <a:ext cx="36576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1727200" y="44450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1727200" y="4749800"/>
            <a:ext cx="36576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6278855" y="1803405"/>
            <a:ext cx="4572000" cy="261361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4" name="Rectangle 13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387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7112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34544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61976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89408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3352800" y="43180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2133">
                <a:latin typeface="Bebas Neue" pitchFamily="34" charset="0"/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6096000" y="43180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2133">
                <a:latin typeface="Bebas Neue" pitchFamily="34" charset="0"/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8839200" y="43180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2133">
                <a:latin typeface="Bebas Neue" pitchFamily="34" charset="0"/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609600" y="43180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2133">
                <a:latin typeface="Bebas Neue" pitchFamily="34" charset="0"/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3352800" y="4648201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6096000" y="4648201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8839200" y="4648201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609600" y="4648201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7112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34544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61976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89408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812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609600" y="1320800"/>
            <a:ext cx="10972800" cy="685800"/>
          </a:xfrm>
        </p:spPr>
        <p:txBody>
          <a:bodyPr>
            <a:normAutofit/>
          </a:bodyPr>
          <a:lstStyle>
            <a:lvl1pPr>
              <a:buNone/>
              <a:defRPr sz="173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406400" y="2209800"/>
            <a:ext cx="6096000" cy="34290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chart</a:t>
            </a:r>
            <a:endParaRPr lang="en-JM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7416800" y="3022600"/>
            <a:ext cx="3556000" cy="2336800"/>
          </a:xfrm>
        </p:spPr>
        <p:txBody>
          <a:bodyPr>
            <a:normAutofit/>
          </a:bodyPr>
          <a:lstStyle>
            <a:lvl1pPr>
              <a:buNone/>
              <a:defRPr sz="1467"/>
            </a:lvl1pPr>
            <a:lvl2pPr>
              <a:defRPr sz="1733"/>
            </a:lvl2pPr>
            <a:lvl3pPr>
              <a:defRPr sz="1733"/>
            </a:lvl3pPr>
            <a:lvl4pPr>
              <a:defRPr sz="1733"/>
            </a:lvl4pPr>
            <a:lvl5pPr>
              <a:defRPr sz="17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7416800" y="2514600"/>
            <a:ext cx="3251200" cy="381000"/>
          </a:xfrm>
          <a:solidFill>
            <a:srgbClr val="0070C0"/>
          </a:solidFill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058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5791200" y="1498600"/>
            <a:ext cx="5791200" cy="41402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chart</a:t>
            </a:r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11200" y="18034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711200" y="21082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1200" y="32258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711200" y="35306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1200" y="46482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711200" y="49530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404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609600" y="1219200"/>
            <a:ext cx="10972800" cy="685800"/>
          </a:xfrm>
        </p:spPr>
        <p:txBody>
          <a:bodyPr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406400" y="2209800"/>
            <a:ext cx="6096000" cy="34290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chart</a:t>
            </a:r>
            <a:endParaRPr lang="en-JM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7823200" y="24130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7823200" y="32258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7823200" y="40386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7823200" y="48514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6705600" y="2580999"/>
            <a:ext cx="9144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6705600" y="3419197"/>
            <a:ext cx="9144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6705600" y="4232000"/>
            <a:ext cx="9144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6705600" y="5044799"/>
            <a:ext cx="9144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679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609600" y="1219200"/>
            <a:ext cx="10972800" cy="685800"/>
          </a:xfrm>
        </p:spPr>
        <p:txBody>
          <a:bodyPr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508000" y="2133601"/>
            <a:ext cx="5892800" cy="35052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SmartArt graphic</a:t>
            </a:r>
            <a:endParaRPr lang="en-JM" dirty="0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7823200" y="24130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7823200" y="32258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7823200" y="40386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7823200" y="48514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6807200" y="2580999"/>
            <a:ext cx="8128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6807200" y="3419197"/>
            <a:ext cx="8128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6807200" y="4232000"/>
            <a:ext cx="8128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6807200" y="5044799"/>
            <a:ext cx="8128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967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711200" y="1320800"/>
            <a:ext cx="10668000" cy="3327400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026400" cy="390525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400800" y="4953000"/>
            <a:ext cx="5080000" cy="914400"/>
          </a:xfrm>
        </p:spPr>
        <p:txBody>
          <a:bodyPr>
            <a:noAutofit/>
          </a:bodyPr>
          <a:lstStyle>
            <a:lvl1pPr algn="r"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711200" y="4978400"/>
            <a:ext cx="3251200" cy="3810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711200" y="5359400"/>
            <a:ext cx="39624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95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711200" y="14986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4165600" y="14986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7620000" y="14986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711200" y="38354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4165600" y="38354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7620000" y="38354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711200" y="30226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4165600" y="30226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7620000" y="30226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711200" y="53594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4165600" y="53594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7620000" y="53594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208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1200" y="1372817"/>
            <a:ext cx="10363200" cy="5321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1219155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1800" dirty="0">
              <a:solidFill>
                <a:prstClr val="white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711200" y="2514603"/>
            <a:ext cx="1016000" cy="95827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533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711200" y="4343403"/>
            <a:ext cx="1016000" cy="95827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533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6299200" y="4343403"/>
            <a:ext cx="1016000" cy="95827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533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6299200" y="2514603"/>
            <a:ext cx="1016000" cy="95827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533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1828800" y="2413001"/>
            <a:ext cx="2946400" cy="304800"/>
          </a:xfrm>
        </p:spPr>
        <p:txBody>
          <a:bodyPr anchor="t">
            <a:noAutofit/>
          </a:bodyPr>
          <a:lstStyle>
            <a:lvl1pPr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2133" b="1">
                <a:solidFill>
                  <a:srgbClr val="CC3399"/>
                </a:solidFill>
              </a:defRPr>
            </a:lvl2pPr>
            <a:lvl3pPr>
              <a:defRPr sz="2133" b="1">
                <a:solidFill>
                  <a:srgbClr val="CC3399"/>
                </a:solidFill>
              </a:defRPr>
            </a:lvl3pPr>
            <a:lvl4pPr>
              <a:defRPr sz="2133" b="1">
                <a:solidFill>
                  <a:srgbClr val="CC3399"/>
                </a:solidFill>
              </a:defRPr>
            </a:lvl4pPr>
            <a:lvl5pPr>
              <a:defRPr sz="2133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8"/>
          </p:nvPr>
        </p:nvSpPr>
        <p:spPr>
          <a:xfrm>
            <a:off x="1828800" y="2768600"/>
            <a:ext cx="3962400" cy="1066800"/>
          </a:xfrm>
        </p:spPr>
        <p:txBody>
          <a:bodyPr>
            <a:noAutofit/>
          </a:bodyPr>
          <a:lstStyle>
            <a:lvl1pPr marL="457184" marR="0" indent="-457184" algn="l" defTabSz="12191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7416800" y="2413001"/>
            <a:ext cx="2946400" cy="304800"/>
          </a:xfrm>
        </p:spPr>
        <p:txBody>
          <a:bodyPr anchor="t">
            <a:noAutofit/>
          </a:bodyPr>
          <a:lstStyle>
            <a:lvl1pPr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2133" b="1">
                <a:solidFill>
                  <a:srgbClr val="CC3399"/>
                </a:solidFill>
              </a:defRPr>
            </a:lvl2pPr>
            <a:lvl3pPr>
              <a:defRPr sz="2133" b="1">
                <a:solidFill>
                  <a:srgbClr val="CC3399"/>
                </a:solidFill>
              </a:defRPr>
            </a:lvl3pPr>
            <a:lvl4pPr>
              <a:defRPr sz="2133" b="1">
                <a:solidFill>
                  <a:srgbClr val="CC3399"/>
                </a:solidFill>
              </a:defRPr>
            </a:lvl4pPr>
            <a:lvl5pPr>
              <a:defRPr sz="2133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Content Placeholder 34"/>
          <p:cNvSpPr>
            <a:spLocks noGrp="1"/>
          </p:cNvSpPr>
          <p:nvPr>
            <p:ph sz="quarter" idx="20"/>
          </p:nvPr>
        </p:nvSpPr>
        <p:spPr>
          <a:xfrm>
            <a:off x="7416800" y="2768600"/>
            <a:ext cx="3962400" cy="10668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1828800" y="4241801"/>
            <a:ext cx="2946400" cy="304800"/>
          </a:xfrm>
        </p:spPr>
        <p:txBody>
          <a:bodyPr anchor="t">
            <a:noAutofit/>
          </a:bodyPr>
          <a:lstStyle>
            <a:lvl1pPr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2133" b="1">
                <a:solidFill>
                  <a:srgbClr val="CC3399"/>
                </a:solidFill>
              </a:defRPr>
            </a:lvl2pPr>
            <a:lvl3pPr>
              <a:defRPr sz="2133" b="1">
                <a:solidFill>
                  <a:srgbClr val="CC3399"/>
                </a:solidFill>
              </a:defRPr>
            </a:lvl3pPr>
            <a:lvl4pPr>
              <a:defRPr sz="2133" b="1">
                <a:solidFill>
                  <a:srgbClr val="CC3399"/>
                </a:solidFill>
              </a:defRPr>
            </a:lvl4pPr>
            <a:lvl5pPr>
              <a:defRPr sz="2133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Content Placeholder 34"/>
          <p:cNvSpPr>
            <a:spLocks noGrp="1"/>
          </p:cNvSpPr>
          <p:nvPr>
            <p:ph sz="quarter" idx="22"/>
          </p:nvPr>
        </p:nvSpPr>
        <p:spPr>
          <a:xfrm>
            <a:off x="1828800" y="4597400"/>
            <a:ext cx="3962400" cy="10668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7416800" y="4241801"/>
            <a:ext cx="2946400" cy="304800"/>
          </a:xfrm>
        </p:spPr>
        <p:txBody>
          <a:bodyPr anchor="t">
            <a:noAutofit/>
          </a:bodyPr>
          <a:lstStyle>
            <a:lvl1pPr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2133" b="1">
                <a:solidFill>
                  <a:srgbClr val="CC3399"/>
                </a:solidFill>
              </a:defRPr>
            </a:lvl2pPr>
            <a:lvl3pPr>
              <a:defRPr sz="2133" b="1">
                <a:solidFill>
                  <a:srgbClr val="CC3399"/>
                </a:solidFill>
              </a:defRPr>
            </a:lvl3pPr>
            <a:lvl4pPr>
              <a:defRPr sz="2133" b="1">
                <a:solidFill>
                  <a:srgbClr val="CC3399"/>
                </a:solidFill>
              </a:defRPr>
            </a:lvl4pPr>
            <a:lvl5pPr>
              <a:defRPr sz="2133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34"/>
          <p:cNvSpPr>
            <a:spLocks noGrp="1"/>
          </p:cNvSpPr>
          <p:nvPr>
            <p:ph sz="quarter" idx="24"/>
          </p:nvPr>
        </p:nvSpPr>
        <p:spPr>
          <a:xfrm>
            <a:off x="7416800" y="4597400"/>
            <a:ext cx="3962400" cy="10668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711200" y="1397001"/>
            <a:ext cx="2540000" cy="508000"/>
          </a:xfrm>
        </p:spPr>
        <p:txBody>
          <a:bodyPr anchor="ctr">
            <a:normAutofit/>
          </a:bodyPr>
          <a:lstStyle>
            <a:lvl1pPr algn="ctr">
              <a:buNone/>
              <a:defRPr sz="1867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3454400" y="1397001"/>
            <a:ext cx="2743200" cy="508000"/>
          </a:xfrm>
        </p:spPr>
        <p:txBody>
          <a:bodyPr anchor="ctr">
            <a:normAutofit/>
          </a:bodyPr>
          <a:lstStyle>
            <a:lvl1pPr algn="ctr">
              <a:buNone/>
              <a:defRPr sz="1867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6299200" y="1397001"/>
            <a:ext cx="2032000" cy="508000"/>
          </a:xfrm>
        </p:spPr>
        <p:txBody>
          <a:bodyPr anchor="ctr">
            <a:normAutofit/>
          </a:bodyPr>
          <a:lstStyle>
            <a:lvl1pPr algn="ctr">
              <a:buNone/>
              <a:defRPr sz="1867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8534400" y="1397001"/>
            <a:ext cx="2438400" cy="508000"/>
          </a:xfrm>
        </p:spPr>
        <p:txBody>
          <a:bodyPr anchor="ctr">
            <a:normAutofit/>
          </a:bodyPr>
          <a:lstStyle>
            <a:lvl1pPr algn="ctr">
              <a:buNone/>
              <a:defRPr sz="1867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80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711200" y="1905001"/>
            <a:ext cx="3149600" cy="37338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711200" y="1397000"/>
            <a:ext cx="280416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4470400" y="1397000"/>
            <a:ext cx="28448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8331200" y="1397000"/>
            <a:ext cx="28448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4470400" y="1905001"/>
            <a:ext cx="3149600" cy="37338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8331200" y="1905001"/>
            <a:ext cx="3149600" cy="37338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008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798" y="2006600"/>
            <a:ext cx="4872476" cy="3937000"/>
          </a:xfrm>
        </p:spPr>
        <p:txBody>
          <a:bodyPr>
            <a:norm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6400800" y="2006600"/>
            <a:ext cx="4978400" cy="3962400"/>
          </a:xfrm>
        </p:spPr>
        <p:txBody>
          <a:bodyPr>
            <a:norm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812800" y="1397000"/>
            <a:ext cx="3759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6400800" y="1397000"/>
            <a:ext cx="3759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602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721600" y="1830918"/>
            <a:ext cx="3556000" cy="886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721600" y="3022602"/>
            <a:ext cx="3378201" cy="378884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7721600" y="3401484"/>
            <a:ext cx="37592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721600" y="4472518"/>
            <a:ext cx="3352800" cy="378884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7721600" y="4851400"/>
            <a:ext cx="39624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002" y="1765304"/>
            <a:ext cx="6556811" cy="3914217"/>
          </a:xfrm>
          <a:prstGeom prst="rect">
            <a:avLst/>
          </a:prstGeom>
        </p:spPr>
      </p:pic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1500405" y="2267712"/>
            <a:ext cx="4572000" cy="275459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4" name="Rectangle 13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3285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600" y="1320800"/>
            <a:ext cx="10972800" cy="685800"/>
          </a:xfrm>
        </p:spPr>
        <p:txBody>
          <a:bodyPr>
            <a:noAutofit/>
          </a:bodyPr>
          <a:lstStyle>
            <a:lvl1pPr>
              <a:buNone/>
              <a:defRPr sz="160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711200" y="2387600"/>
            <a:ext cx="5892800" cy="32766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010400" y="5054600"/>
            <a:ext cx="4572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7010400" y="3225800"/>
            <a:ext cx="4572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7010400" y="2311400"/>
            <a:ext cx="4572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694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1397000"/>
            <a:ext cx="12192000" cy="37592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6400" y="5359400"/>
            <a:ext cx="11379200" cy="711200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207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1498600"/>
            <a:ext cx="6908800" cy="4368800"/>
          </a:xfrm>
          <a:effectLst/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7213600" y="1998472"/>
            <a:ext cx="3962400" cy="414528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7213600" y="1524000"/>
            <a:ext cx="3251200" cy="4826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7213600" y="2819400"/>
            <a:ext cx="4572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7213600" y="3632201"/>
            <a:ext cx="4572000" cy="1524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7213600" y="5257800"/>
            <a:ext cx="4572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65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711200" y="2159000"/>
            <a:ext cx="10464800" cy="30480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table</a:t>
            </a:r>
            <a:endParaRPr lang="en-JM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1447800"/>
            <a:ext cx="10972800" cy="381000"/>
          </a:xfrm>
        </p:spPr>
        <p:txBody>
          <a:bodyPr>
            <a:noAutofit/>
          </a:bodyPr>
          <a:lstStyle>
            <a:lvl1pPr algn="l">
              <a:buNone/>
              <a:defRPr sz="1867" b="0">
                <a:latin typeface="Bebas Neue"/>
                <a:cs typeface="Bebas Neue"/>
              </a:defRPr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711200" y="5359400"/>
            <a:ext cx="10566400" cy="6096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5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711200" y="2057400"/>
            <a:ext cx="4064000" cy="12192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5791200" y="2057400"/>
            <a:ext cx="4064000" cy="12192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711200" y="4495800"/>
            <a:ext cx="4064000" cy="12192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791200" y="4495800"/>
            <a:ext cx="4064000" cy="12192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711200" y="1498600"/>
            <a:ext cx="3251200" cy="381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2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2133" b="1">
                <a:solidFill>
                  <a:srgbClr val="CC3399"/>
                </a:solidFill>
              </a:defRPr>
            </a:lvl2pPr>
            <a:lvl3pPr>
              <a:defRPr sz="2133" b="1">
                <a:solidFill>
                  <a:srgbClr val="CC3399"/>
                </a:solidFill>
              </a:defRPr>
            </a:lvl3pPr>
            <a:lvl4pPr>
              <a:defRPr sz="2133" b="1">
                <a:solidFill>
                  <a:srgbClr val="CC3399"/>
                </a:solidFill>
              </a:defRPr>
            </a:lvl4pPr>
            <a:lvl5pPr>
              <a:defRPr sz="2133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5791200" y="1498600"/>
            <a:ext cx="3352800" cy="381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2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2133" b="1">
                <a:solidFill>
                  <a:srgbClr val="CC3399"/>
                </a:solidFill>
              </a:defRPr>
            </a:lvl2pPr>
            <a:lvl3pPr>
              <a:defRPr sz="2133" b="1">
                <a:solidFill>
                  <a:srgbClr val="CC3399"/>
                </a:solidFill>
              </a:defRPr>
            </a:lvl3pPr>
            <a:lvl4pPr>
              <a:defRPr sz="2133" b="1">
                <a:solidFill>
                  <a:srgbClr val="CC3399"/>
                </a:solidFill>
              </a:defRPr>
            </a:lvl4pPr>
            <a:lvl5pPr>
              <a:defRPr sz="2133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711200" y="3962400"/>
            <a:ext cx="3454400" cy="381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2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2133" b="1">
                <a:solidFill>
                  <a:srgbClr val="CC3399"/>
                </a:solidFill>
              </a:defRPr>
            </a:lvl2pPr>
            <a:lvl3pPr>
              <a:defRPr sz="2133" b="1">
                <a:solidFill>
                  <a:srgbClr val="CC3399"/>
                </a:solidFill>
              </a:defRPr>
            </a:lvl3pPr>
            <a:lvl4pPr>
              <a:defRPr sz="2133" b="1">
                <a:solidFill>
                  <a:srgbClr val="CC3399"/>
                </a:solidFill>
              </a:defRPr>
            </a:lvl4pPr>
            <a:lvl5pPr>
              <a:defRPr sz="2133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5791200" y="3962400"/>
            <a:ext cx="3352800" cy="381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2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2133" b="1">
                <a:solidFill>
                  <a:srgbClr val="CC3399"/>
                </a:solidFill>
              </a:defRPr>
            </a:lvl2pPr>
            <a:lvl3pPr>
              <a:defRPr sz="2133" b="1">
                <a:solidFill>
                  <a:srgbClr val="CC3399"/>
                </a:solidFill>
              </a:defRPr>
            </a:lvl3pPr>
            <a:lvl4pPr>
              <a:defRPr sz="2133" b="1">
                <a:solidFill>
                  <a:srgbClr val="CC3399"/>
                </a:solidFill>
              </a:defRPr>
            </a:lvl4pPr>
            <a:lvl5pPr>
              <a:defRPr sz="2133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831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11200" y="2159000"/>
            <a:ext cx="5791200" cy="33020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1346200"/>
            <a:ext cx="10769600" cy="457200"/>
          </a:xfrm>
        </p:spPr>
        <p:txBody>
          <a:bodyPr>
            <a:noAutofit/>
          </a:bodyPr>
          <a:lstStyle>
            <a:lvl1pPr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229600" y="2311401"/>
            <a:ext cx="3251200" cy="4064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8229600" y="2717800"/>
            <a:ext cx="3251200" cy="4064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8229600" y="3124200"/>
            <a:ext cx="3251200" cy="4064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229600" y="3530600"/>
            <a:ext cx="3251200" cy="4064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823200" y="4241800"/>
            <a:ext cx="3657600" cy="4064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7823200" y="4648201"/>
            <a:ext cx="3657600" cy="4064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07200" y="2311401"/>
            <a:ext cx="1320800" cy="406400"/>
          </a:xfrm>
        </p:spPr>
        <p:txBody>
          <a:bodyPr>
            <a:normAutofit/>
          </a:bodyPr>
          <a:lstStyle>
            <a:lvl1pPr algn="r">
              <a:buNone/>
              <a:defRPr sz="1867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807200" y="2717800"/>
            <a:ext cx="1320800" cy="406400"/>
          </a:xfrm>
        </p:spPr>
        <p:txBody>
          <a:bodyPr>
            <a:normAutofit/>
          </a:bodyPr>
          <a:lstStyle>
            <a:lvl1pPr algn="r">
              <a:buNone/>
              <a:defRPr sz="1867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07200" y="3124200"/>
            <a:ext cx="1320800" cy="406400"/>
          </a:xfrm>
        </p:spPr>
        <p:txBody>
          <a:bodyPr>
            <a:normAutofit/>
          </a:bodyPr>
          <a:lstStyle>
            <a:lvl1pPr algn="r">
              <a:buNone/>
              <a:defRPr sz="1867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6807200" y="3530600"/>
            <a:ext cx="1320800" cy="406400"/>
          </a:xfrm>
        </p:spPr>
        <p:txBody>
          <a:bodyPr>
            <a:normAutofit/>
          </a:bodyPr>
          <a:lstStyle>
            <a:lvl1pPr algn="r">
              <a:buNone/>
              <a:defRPr sz="1867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027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8000" y="2209800"/>
            <a:ext cx="10871200" cy="1625600"/>
          </a:xfrm>
        </p:spPr>
        <p:txBody>
          <a:bodyPr>
            <a:normAutofit/>
          </a:bodyPr>
          <a:lstStyle>
            <a:lvl1pPr algn="l">
              <a:buNone/>
              <a:defRPr sz="8000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3937000"/>
            <a:ext cx="8636000" cy="762000"/>
          </a:xfrm>
        </p:spPr>
        <p:txBody>
          <a:bodyPr>
            <a:noAutofit/>
          </a:bodyPr>
          <a:lstStyle>
            <a:lvl1pPr algn="l">
              <a:buNone/>
              <a:defRPr sz="18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2260600"/>
            <a:ext cx="304800" cy="1727200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1219155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2133" dirty="0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2" y="3062816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2" y="3124200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40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8000" y="2209800"/>
            <a:ext cx="10871200" cy="1625600"/>
          </a:xfrm>
        </p:spPr>
        <p:txBody>
          <a:bodyPr>
            <a:normAutofit/>
          </a:bodyPr>
          <a:lstStyle>
            <a:lvl1pPr algn="l">
              <a:buNone/>
              <a:defRPr sz="8000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3937000"/>
            <a:ext cx="8636000" cy="762000"/>
          </a:xfrm>
        </p:spPr>
        <p:txBody>
          <a:bodyPr>
            <a:noAutofit/>
          </a:bodyPr>
          <a:lstStyle>
            <a:lvl1pPr algn="l">
              <a:buNone/>
              <a:defRPr sz="18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260600"/>
            <a:ext cx="304800" cy="1727200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1219155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2133" dirty="0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2" y="3062816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2" y="3124200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hlinkClick r:id="" action="ppaction://hlinkshowjump?jump=nextslide" highlightClick="1"/>
          </p:cNvPr>
          <p:cNvSpPr/>
          <p:nvPr/>
        </p:nvSpPr>
        <p:spPr>
          <a:xfrm>
            <a:off x="11176000" y="6375400"/>
            <a:ext cx="365760" cy="3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1219155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1867" b="1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7" name="Oval 16">
            <a:hlinkClick r:id="" action="ppaction://hlinkshowjump?jump=previousslide" highlightClick="1"/>
          </p:cNvPr>
          <p:cNvSpPr/>
          <p:nvPr/>
        </p:nvSpPr>
        <p:spPr>
          <a:xfrm>
            <a:off x="10714782" y="6375400"/>
            <a:ext cx="365760" cy="3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1219155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1867" b="1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flipH="1">
            <a:off x="10830606" y="6485129"/>
            <a:ext cx="109728" cy="134112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1219155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1800" dirty="0">
              <a:solidFill>
                <a:prstClr val="black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11297920" y="6485129"/>
            <a:ext cx="109728" cy="134112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1219155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27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889975" y="6715128"/>
            <a:ext cx="1303776" cy="1384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38401"/>
            <a:ext cx="5588000" cy="1414628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88000" y="2439863"/>
            <a:ext cx="5588000" cy="141316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03954" y="2439863"/>
            <a:ext cx="5588000" cy="141316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675781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267200" y="1585079"/>
            <a:ext cx="0" cy="3581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128000" y="1585079"/>
            <a:ext cx="0" cy="3581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" y="2108200"/>
            <a:ext cx="3454400" cy="3149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4470400" y="2108200"/>
            <a:ext cx="3454400" cy="3149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31200" y="2108200"/>
            <a:ext cx="3454400" cy="3149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609600" y="1600200"/>
            <a:ext cx="2743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4470400" y="1600200"/>
            <a:ext cx="2743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8331200" y="1600200"/>
            <a:ext cx="2743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0992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7108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8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34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6" name="Rectangle 5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6614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7112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34544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61976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89408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3352800" y="43180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6096000" y="43180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8839200" y="43180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609600" y="43180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3352800" y="4648201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6096000" y="4648201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8839200" y="4648201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609600" y="4648201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7112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34544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61976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89408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5616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609600" y="1320800"/>
            <a:ext cx="10972800" cy="685800"/>
          </a:xfrm>
        </p:spPr>
        <p:txBody>
          <a:bodyPr>
            <a:normAutofit/>
          </a:bodyPr>
          <a:lstStyle>
            <a:lvl1pPr>
              <a:buNone/>
              <a:defRPr sz="13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406400" y="2209800"/>
            <a:ext cx="6096000" cy="3429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chart</a:t>
            </a:r>
            <a:endParaRPr lang="en-JM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7416800" y="3022600"/>
            <a:ext cx="3556000" cy="2336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7416800" y="2514600"/>
            <a:ext cx="3251200" cy="381000"/>
          </a:xfrm>
          <a:solidFill>
            <a:srgbClr val="0070C0"/>
          </a:solidFill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3582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5791200" y="1498600"/>
            <a:ext cx="5791200" cy="41402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chart</a:t>
            </a:r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11200" y="18034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711200" y="21082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1200" y="32258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711200" y="35306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1200" y="46482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711200" y="49530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1031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609600" y="1219200"/>
            <a:ext cx="10972800" cy="6858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406400" y="2209800"/>
            <a:ext cx="6096000" cy="3429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chart</a:t>
            </a:r>
            <a:endParaRPr lang="en-JM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7823200" y="24130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7823200" y="32258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7823200" y="40386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7823200" y="48514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6705600" y="2581002"/>
            <a:ext cx="9144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6705600" y="3419197"/>
            <a:ext cx="9144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6705600" y="4232001"/>
            <a:ext cx="9144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6705600" y="5044802"/>
            <a:ext cx="9144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728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9106"/>
            <a:ext cx="10160000" cy="563563"/>
          </a:xfrm>
        </p:spPr>
        <p:txBody>
          <a:bodyPr/>
          <a:lstStyle>
            <a:lvl1pPr>
              <a:defRPr sz="2800"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192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609600" y="1219200"/>
            <a:ext cx="10972800" cy="6858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508000" y="2133601"/>
            <a:ext cx="5892800" cy="35052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SmartArt graphic</a:t>
            </a:r>
            <a:endParaRPr lang="en-JM" dirty="0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7823200" y="24130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7823200" y="32258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7823200" y="40386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7823200" y="48514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6807200" y="2581002"/>
            <a:ext cx="8128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6807200" y="3419197"/>
            <a:ext cx="8128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6807200" y="4232001"/>
            <a:ext cx="8128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6807200" y="5044802"/>
            <a:ext cx="8128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8441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711200" y="1320800"/>
            <a:ext cx="10668000" cy="3327400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3"/>
            <a:ext cx="8026400" cy="390525"/>
          </a:xfr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400800" y="4953000"/>
            <a:ext cx="5080000" cy="914400"/>
          </a:xfrm>
        </p:spPr>
        <p:txBody>
          <a:bodyPr>
            <a:noAutofit/>
          </a:bodyPr>
          <a:lstStyle>
            <a:lvl1pPr algn="r"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711200" y="4978400"/>
            <a:ext cx="3251200" cy="3810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711200" y="5359400"/>
            <a:ext cx="39624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7045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711200" y="14986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4165600" y="14986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7620000" y="14986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711200" y="38354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4165600" y="38354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7620000" y="38354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711200" y="30226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4165600" y="30226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7620000" y="30226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711200" y="53594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4165600" y="53594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7620000" y="53594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5341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1200" y="1372818"/>
            <a:ext cx="10363200" cy="5321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JM" sz="1800" dirty="0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711200" y="2514604"/>
            <a:ext cx="1016000" cy="95827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711200" y="4343404"/>
            <a:ext cx="1016000" cy="95827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6299200" y="4343404"/>
            <a:ext cx="1016000" cy="95827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6299200" y="2514604"/>
            <a:ext cx="1016000" cy="95827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1828800" y="2413001"/>
            <a:ext cx="2946400" cy="3048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8"/>
          </p:nvPr>
        </p:nvSpPr>
        <p:spPr>
          <a:xfrm>
            <a:off x="1828800" y="2768600"/>
            <a:ext cx="3962400" cy="1066800"/>
          </a:xfrm>
        </p:spPr>
        <p:txBody>
          <a:bodyPr>
            <a:noAutofit/>
          </a:bodyPr>
          <a:lstStyle>
            <a:lvl1pPr marL="342888" marR="0" indent="-342888" algn="l" defTabSz="914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7416800" y="2413001"/>
            <a:ext cx="2946400" cy="3048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Content Placeholder 34"/>
          <p:cNvSpPr>
            <a:spLocks noGrp="1"/>
          </p:cNvSpPr>
          <p:nvPr>
            <p:ph sz="quarter" idx="20"/>
          </p:nvPr>
        </p:nvSpPr>
        <p:spPr>
          <a:xfrm>
            <a:off x="7416800" y="2768600"/>
            <a:ext cx="3962400" cy="10668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1828800" y="4241801"/>
            <a:ext cx="2946400" cy="3048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Content Placeholder 34"/>
          <p:cNvSpPr>
            <a:spLocks noGrp="1"/>
          </p:cNvSpPr>
          <p:nvPr>
            <p:ph sz="quarter" idx="22"/>
          </p:nvPr>
        </p:nvSpPr>
        <p:spPr>
          <a:xfrm>
            <a:off x="1828800" y="4597400"/>
            <a:ext cx="3962400" cy="10668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7416800" y="4241801"/>
            <a:ext cx="2946400" cy="3048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34"/>
          <p:cNvSpPr>
            <a:spLocks noGrp="1"/>
          </p:cNvSpPr>
          <p:nvPr>
            <p:ph sz="quarter" idx="24"/>
          </p:nvPr>
        </p:nvSpPr>
        <p:spPr>
          <a:xfrm>
            <a:off x="7416800" y="4597400"/>
            <a:ext cx="3962400" cy="10668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711200" y="1397001"/>
            <a:ext cx="2540000" cy="508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3454400" y="1397001"/>
            <a:ext cx="2743200" cy="508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6299200" y="1397001"/>
            <a:ext cx="2032000" cy="508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8534400" y="1397001"/>
            <a:ext cx="2438400" cy="508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988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711200" y="1905001"/>
            <a:ext cx="3149600" cy="3733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711200" y="1397000"/>
            <a:ext cx="280416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4470400" y="1397000"/>
            <a:ext cx="28448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8331200" y="1397000"/>
            <a:ext cx="28448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4470400" y="1905001"/>
            <a:ext cx="3149600" cy="3733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8331200" y="1905001"/>
            <a:ext cx="3149600" cy="3733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8298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4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798" y="2006600"/>
            <a:ext cx="4872476" cy="39370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6400800" y="2006600"/>
            <a:ext cx="4978400" cy="39624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812800" y="1397000"/>
            <a:ext cx="3759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6400800" y="1397000"/>
            <a:ext cx="3759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494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4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600" y="1320800"/>
            <a:ext cx="10972800" cy="685800"/>
          </a:xfrm>
        </p:spPr>
        <p:txBody>
          <a:bodyPr>
            <a:noAutofit/>
          </a:bodyPr>
          <a:lstStyle>
            <a:lvl1pPr>
              <a:buNone/>
              <a:defRPr sz="1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711200" y="2387600"/>
            <a:ext cx="5892800" cy="32766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010400" y="5054600"/>
            <a:ext cx="4572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7010400" y="3225800"/>
            <a:ext cx="4572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7010400" y="2311400"/>
            <a:ext cx="4572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5303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1397000"/>
            <a:ext cx="12192000" cy="37592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4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6400" y="5359400"/>
            <a:ext cx="11379200" cy="711200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2616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1498600"/>
            <a:ext cx="6908800" cy="4368800"/>
          </a:xfrm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4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7213600" y="1998472"/>
            <a:ext cx="3962400" cy="414528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7213600" y="1524000"/>
            <a:ext cx="3251200" cy="4826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7213600" y="2819400"/>
            <a:ext cx="4572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7213600" y="3632201"/>
            <a:ext cx="4572000" cy="1524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7213600" y="5257800"/>
            <a:ext cx="4572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4385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4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711200" y="2159000"/>
            <a:ext cx="10464800" cy="304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table</a:t>
            </a:r>
            <a:endParaRPr lang="en-JM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1447800"/>
            <a:ext cx="10972800" cy="381000"/>
          </a:xfrm>
        </p:spPr>
        <p:txBody>
          <a:bodyPr>
            <a:noAutofit/>
          </a:bodyPr>
          <a:lstStyle>
            <a:lvl1pPr algn="l">
              <a:buNone/>
              <a:defRPr sz="1400" b="0">
                <a:latin typeface="Bebas Neue"/>
                <a:cs typeface="Bebas Neue"/>
              </a:defRPr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711200" y="5359400"/>
            <a:ext cx="10566400" cy="609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511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8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166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711200" y="2057400"/>
            <a:ext cx="4064000" cy="12192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5791200" y="2057400"/>
            <a:ext cx="4064000" cy="12192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711200" y="4495800"/>
            <a:ext cx="4064000" cy="12192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791200" y="4495800"/>
            <a:ext cx="4064000" cy="12192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711200" y="1498600"/>
            <a:ext cx="3251200" cy="381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5791200" y="1498600"/>
            <a:ext cx="3352800" cy="381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711200" y="3962400"/>
            <a:ext cx="3454400" cy="381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5791200" y="3962400"/>
            <a:ext cx="3352800" cy="381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7592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11200" y="2159000"/>
            <a:ext cx="5791200" cy="33020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1346200"/>
            <a:ext cx="10769600" cy="457200"/>
          </a:xfrm>
        </p:spPr>
        <p:txBody>
          <a:bodyPr>
            <a:noAutofit/>
          </a:bodyPr>
          <a:lstStyle>
            <a:lvl1pPr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229600" y="2311401"/>
            <a:ext cx="3251200" cy="4064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8229600" y="2717800"/>
            <a:ext cx="3251200" cy="4064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8229600" y="3124200"/>
            <a:ext cx="3251200" cy="4064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229600" y="3530600"/>
            <a:ext cx="3251200" cy="4064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823200" y="4241800"/>
            <a:ext cx="3657600" cy="4064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7823200" y="4648201"/>
            <a:ext cx="3657600" cy="4064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07200" y="2311401"/>
            <a:ext cx="1320800" cy="4064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807200" y="2717800"/>
            <a:ext cx="1320800" cy="4064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07200" y="3124200"/>
            <a:ext cx="1320800" cy="4064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6807200" y="3530600"/>
            <a:ext cx="1320800" cy="4064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2138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8000" y="2209800"/>
            <a:ext cx="10871200" cy="1625600"/>
          </a:xfrm>
        </p:spPr>
        <p:txBody>
          <a:bodyPr>
            <a:normAutofit/>
          </a:bodyPr>
          <a:lstStyle>
            <a:lvl1pPr algn="l">
              <a:buNone/>
              <a:defRPr sz="6000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3937000"/>
            <a:ext cx="8636000" cy="762000"/>
          </a:xfrm>
        </p:spPr>
        <p:txBody>
          <a:bodyPr>
            <a:noAutofit/>
          </a:bodyPr>
          <a:lstStyle>
            <a:lvl1pPr algn="l">
              <a:buNone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2260600"/>
            <a:ext cx="304800" cy="1727200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JM" sz="1600" dirty="0">
              <a:solidFill>
                <a:schemeClr val="tx1">
                  <a:lumMod val="95000"/>
                  <a:lumOff val="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2" y="3062816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2" y="3124200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30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8000" y="2209800"/>
            <a:ext cx="10871200" cy="1625600"/>
          </a:xfrm>
        </p:spPr>
        <p:txBody>
          <a:bodyPr>
            <a:normAutofit/>
          </a:bodyPr>
          <a:lstStyle>
            <a:lvl1pPr algn="l">
              <a:buNone/>
              <a:defRPr sz="6000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3937000"/>
            <a:ext cx="8636000" cy="762000"/>
          </a:xfrm>
        </p:spPr>
        <p:txBody>
          <a:bodyPr>
            <a:noAutofit/>
          </a:bodyPr>
          <a:lstStyle>
            <a:lvl1pPr algn="l">
              <a:buNone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260600"/>
            <a:ext cx="304800" cy="1727200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JM" sz="1600" dirty="0">
              <a:solidFill>
                <a:schemeClr val="tx1">
                  <a:lumMod val="95000"/>
                  <a:lumOff val="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2" y="3062816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2" y="3124200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64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889975" y="6715129"/>
            <a:ext cx="1303776" cy="138499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38401"/>
            <a:ext cx="5588000" cy="1414628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88000" y="2439865"/>
            <a:ext cx="5588000" cy="141316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03954" y="2439865"/>
            <a:ext cx="5588000" cy="141316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sp>
        <p:nvSpPr>
          <p:cNvPr id="6" name="Rectangle 5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76676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889" y="152401"/>
            <a:ext cx="11062315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44334" y="1524000"/>
            <a:ext cx="530053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2496" y="1524000"/>
            <a:ext cx="530053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89978" y="6715129"/>
            <a:ext cx="87" cy="138499"/>
          </a:xfr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029674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11200" y="18034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711200" y="21082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1200" y="32258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711200" y="35306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1200" y="46482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711200" y="49530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0725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1346200" y="2510117"/>
            <a:ext cx="1803401" cy="18044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 sz="2000">
                <a:latin typeface="Bebas Neue" pitchFamily="34" charset="0"/>
              </a:defRPr>
            </a:lvl2pPr>
            <a:lvl3pPr marL="914366" indent="0">
              <a:buFontTx/>
              <a:buNone/>
              <a:defRPr sz="2000">
                <a:latin typeface="Bebas Neue" pitchFamily="34" charset="0"/>
              </a:defRPr>
            </a:lvl3pPr>
            <a:lvl4pPr marL="1371549" indent="0">
              <a:buFontTx/>
              <a:buNone/>
              <a:defRPr sz="2000">
                <a:latin typeface="Bebas Neue" pitchFamily="34" charset="0"/>
              </a:defRPr>
            </a:lvl4pPr>
            <a:lvl5pPr marL="1828732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5207000" y="2518025"/>
            <a:ext cx="1803401" cy="18044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 sz="2000">
                <a:latin typeface="Bebas Neue" pitchFamily="34" charset="0"/>
              </a:defRPr>
            </a:lvl2pPr>
            <a:lvl3pPr marL="914366" indent="0">
              <a:buFontTx/>
              <a:buNone/>
              <a:defRPr sz="2000">
                <a:latin typeface="Bebas Neue" pitchFamily="34" charset="0"/>
              </a:defRPr>
            </a:lvl3pPr>
            <a:lvl4pPr marL="1371549" indent="0">
              <a:buFontTx/>
              <a:buNone/>
              <a:defRPr sz="2000">
                <a:latin typeface="Bebas Neue" pitchFamily="34" charset="0"/>
              </a:defRPr>
            </a:lvl4pPr>
            <a:lvl5pPr marL="1828732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9067800" y="2518025"/>
            <a:ext cx="1803401" cy="18044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 sz="2000">
                <a:latin typeface="Bebas Neue" pitchFamily="34" charset="0"/>
              </a:defRPr>
            </a:lvl2pPr>
            <a:lvl3pPr marL="914366" indent="0">
              <a:buFontTx/>
              <a:buNone/>
              <a:defRPr sz="2000">
                <a:latin typeface="Bebas Neue" pitchFamily="34" charset="0"/>
              </a:defRPr>
            </a:lvl3pPr>
            <a:lvl4pPr marL="1371549" indent="0">
              <a:buFontTx/>
              <a:buNone/>
              <a:defRPr sz="2000">
                <a:latin typeface="Bebas Neue" pitchFamily="34" charset="0"/>
              </a:defRPr>
            </a:lvl4pPr>
            <a:lvl5pPr marL="1828732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778933" y="4576237"/>
            <a:ext cx="2878667" cy="118956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673602" y="4576237"/>
            <a:ext cx="2878667" cy="118956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8500533" y="4576237"/>
            <a:ext cx="2878667" cy="118956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609600" y="1320800"/>
            <a:ext cx="10972800" cy="685800"/>
          </a:xfrm>
        </p:spPr>
        <p:txBody>
          <a:bodyPr>
            <a:normAutofit/>
          </a:bodyPr>
          <a:lstStyle>
            <a:lvl1pPr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8147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422400" y="2006601"/>
            <a:ext cx="1975104" cy="2743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5105438" y="2006600"/>
            <a:ext cx="1975104" cy="2743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8864638" y="2006600"/>
            <a:ext cx="1975104" cy="2743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1016000" y="5465064"/>
            <a:ext cx="2743200" cy="40233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>
                <a:latin typeface="Bebas Neue" pitchFamily="34" charset="0"/>
              </a:defRPr>
            </a:lvl2pPr>
            <a:lvl3pPr marL="914366" indent="0">
              <a:buFontTx/>
              <a:buNone/>
              <a:defRPr>
                <a:latin typeface="Bebas Neue" pitchFamily="34" charset="0"/>
              </a:defRPr>
            </a:lvl3pPr>
            <a:lvl4pPr marL="1371549" indent="0">
              <a:buFontTx/>
              <a:buNone/>
              <a:defRPr>
                <a:latin typeface="Bebas Neue" pitchFamily="34" charset="0"/>
              </a:defRPr>
            </a:lvl4pPr>
            <a:lvl5pPr marL="1828732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4775200" y="5465064"/>
            <a:ext cx="2743200" cy="40233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>
                <a:latin typeface="Bebas Neue" pitchFamily="34" charset="0"/>
              </a:defRPr>
            </a:lvl2pPr>
            <a:lvl3pPr marL="914366" indent="0">
              <a:buFontTx/>
              <a:buNone/>
              <a:defRPr>
                <a:latin typeface="Bebas Neue" pitchFamily="34" charset="0"/>
              </a:defRPr>
            </a:lvl3pPr>
            <a:lvl4pPr marL="1371549" indent="0">
              <a:buFontTx/>
              <a:buNone/>
              <a:defRPr>
                <a:latin typeface="Bebas Neue" pitchFamily="34" charset="0"/>
              </a:defRPr>
            </a:lvl4pPr>
            <a:lvl5pPr marL="1828732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8534400" y="5465064"/>
            <a:ext cx="2743200" cy="40233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>
                <a:latin typeface="Bebas Neue" pitchFamily="34" charset="0"/>
              </a:defRPr>
            </a:lvl2pPr>
            <a:lvl3pPr marL="914366" indent="0">
              <a:buFontTx/>
              <a:buNone/>
              <a:defRPr>
                <a:latin typeface="Bebas Neue" pitchFamily="34" charset="0"/>
              </a:defRPr>
            </a:lvl3pPr>
            <a:lvl4pPr marL="1371549" indent="0">
              <a:buFontTx/>
              <a:buNone/>
              <a:defRPr>
                <a:latin typeface="Bebas Neue" pitchFamily="34" charset="0"/>
              </a:defRPr>
            </a:lvl4pPr>
            <a:lvl5pPr marL="1828732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  <p:sp>
        <p:nvSpPr>
          <p:cNvPr id="15" name="Rectangle 14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5965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1547" y="1437339"/>
            <a:ext cx="5234457" cy="4325763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1727200" y="16002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727200" y="1905000"/>
            <a:ext cx="36576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1727200" y="30226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1727200" y="3327400"/>
            <a:ext cx="36576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1727200" y="44450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1727200" y="4749800"/>
            <a:ext cx="36576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6278855" y="1803405"/>
            <a:ext cx="4572000" cy="261361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4" name="Rectangle 13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0028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97002"/>
            <a:ext cx="5384800" cy="45259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97002"/>
            <a:ext cx="5384800" cy="45259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0125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721600" y="1830918"/>
            <a:ext cx="3556000" cy="886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721600" y="3022602"/>
            <a:ext cx="3378201" cy="378884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7721600" y="3401484"/>
            <a:ext cx="37592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721600" y="4472518"/>
            <a:ext cx="3352800" cy="378884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7721600" y="4851400"/>
            <a:ext cx="39624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002" y="1765304"/>
            <a:ext cx="6556811" cy="3914217"/>
          </a:xfrm>
          <a:prstGeom prst="rect">
            <a:avLst/>
          </a:prstGeom>
        </p:spPr>
      </p:pic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1500405" y="2267712"/>
            <a:ext cx="4572000" cy="275459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4" name="Rectangle 13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2157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267200" y="1585079"/>
            <a:ext cx="0" cy="3581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128000" y="1585079"/>
            <a:ext cx="0" cy="3581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" y="2108200"/>
            <a:ext cx="3454400" cy="3149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4470400" y="2108200"/>
            <a:ext cx="3454400" cy="3149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31200" y="2108200"/>
            <a:ext cx="3454400" cy="3149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609600" y="1600200"/>
            <a:ext cx="2743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4470400" y="1600200"/>
            <a:ext cx="2743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8331200" y="1600200"/>
            <a:ext cx="2743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8396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458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7112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34544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61976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89408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3352800" y="43180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6096000" y="43180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8839200" y="43180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609600" y="43180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3352800" y="4648201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6096000" y="4648201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8839200" y="4648201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609600" y="4648201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7112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34544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61976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89408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513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609600" y="1320800"/>
            <a:ext cx="10972800" cy="685800"/>
          </a:xfrm>
        </p:spPr>
        <p:txBody>
          <a:bodyPr>
            <a:normAutofit/>
          </a:bodyPr>
          <a:lstStyle>
            <a:lvl1pPr>
              <a:buNone/>
              <a:defRPr sz="13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406400" y="2209800"/>
            <a:ext cx="6096000" cy="3429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chart</a:t>
            </a:r>
            <a:endParaRPr lang="en-JM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7416800" y="3022600"/>
            <a:ext cx="3556000" cy="2336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7416800" y="2514600"/>
            <a:ext cx="3251200" cy="381000"/>
          </a:xfrm>
          <a:solidFill>
            <a:srgbClr val="0070C0"/>
          </a:solidFill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569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5791200" y="1498600"/>
            <a:ext cx="5791200" cy="41402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chart</a:t>
            </a:r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11200" y="18034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711200" y="21082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1200" y="32258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711200" y="35306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1200" y="46482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711200" y="49530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82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609600" y="1219200"/>
            <a:ext cx="10972800" cy="6858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406400" y="2209800"/>
            <a:ext cx="6096000" cy="3429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chart</a:t>
            </a:r>
            <a:endParaRPr lang="en-JM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7823200" y="24130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7823200" y="32258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7823200" y="40386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7823200" y="48514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6705600" y="2581002"/>
            <a:ext cx="9144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6705600" y="3419197"/>
            <a:ext cx="9144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6705600" y="4232001"/>
            <a:ext cx="9144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6705600" y="5044802"/>
            <a:ext cx="9144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0312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609600" y="1219200"/>
            <a:ext cx="10972800" cy="6858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508000" y="2133601"/>
            <a:ext cx="5892800" cy="35052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SmartArt graphic</a:t>
            </a:r>
            <a:endParaRPr lang="en-JM" dirty="0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7823200" y="24130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7823200" y="32258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7823200" y="40386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7823200" y="48514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6807200" y="2581002"/>
            <a:ext cx="8128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6807200" y="3419197"/>
            <a:ext cx="8128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6807200" y="4232001"/>
            <a:ext cx="8128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6807200" y="5044802"/>
            <a:ext cx="8128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5638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711200" y="1320800"/>
            <a:ext cx="10668000" cy="3327400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400800" y="4953000"/>
            <a:ext cx="5080000" cy="914400"/>
          </a:xfrm>
        </p:spPr>
        <p:txBody>
          <a:bodyPr>
            <a:noAutofit/>
          </a:bodyPr>
          <a:lstStyle>
            <a:lvl1pPr algn="r"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711200" y="4978400"/>
            <a:ext cx="3251200" cy="3810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711200" y="5359400"/>
            <a:ext cx="39624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7099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711200" y="14986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4165600" y="14986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7620000" y="14986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711200" y="38354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4165600" y="38354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7620000" y="38354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711200" y="30226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4165600" y="30226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7620000" y="30226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711200" y="53594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4165600" y="53594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7620000" y="53594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6756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295404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17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None/>
              <a:defRPr sz="2000" b="1"/>
            </a:lvl2pPr>
            <a:lvl3pPr marL="914366" indent="0">
              <a:buNone/>
              <a:defRPr sz="1800" b="1"/>
            </a:lvl3pPr>
            <a:lvl4pPr marL="1371549" indent="0">
              <a:buNone/>
              <a:defRPr sz="1600" b="1"/>
            </a:lvl4pPr>
            <a:lvl5pPr marL="1828732" indent="0">
              <a:buNone/>
              <a:defRPr sz="1600" b="1"/>
            </a:lvl5pPr>
            <a:lvl6pPr marL="2285915" indent="0">
              <a:buNone/>
              <a:defRPr sz="1600" b="1"/>
            </a:lvl6pPr>
            <a:lvl7pPr marL="2743098" indent="0">
              <a:buNone/>
              <a:defRPr sz="1600" b="1"/>
            </a:lvl7pPr>
            <a:lvl8pPr marL="3200280" indent="0">
              <a:buNone/>
              <a:defRPr sz="1600" b="1"/>
            </a:lvl8pPr>
            <a:lvl9pPr marL="365746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1935161"/>
            <a:ext cx="5386917" cy="3951288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5" y="1295404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17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None/>
              <a:defRPr sz="2000" b="1"/>
            </a:lvl2pPr>
            <a:lvl3pPr marL="914366" indent="0">
              <a:buNone/>
              <a:defRPr sz="1800" b="1"/>
            </a:lvl3pPr>
            <a:lvl4pPr marL="1371549" indent="0">
              <a:buNone/>
              <a:defRPr sz="1600" b="1"/>
            </a:lvl4pPr>
            <a:lvl5pPr marL="1828732" indent="0">
              <a:buNone/>
              <a:defRPr sz="1600" b="1"/>
            </a:lvl5pPr>
            <a:lvl6pPr marL="2285915" indent="0">
              <a:buNone/>
              <a:defRPr sz="1600" b="1"/>
            </a:lvl6pPr>
            <a:lvl7pPr marL="2743098" indent="0">
              <a:buNone/>
              <a:defRPr sz="1600" b="1"/>
            </a:lvl7pPr>
            <a:lvl8pPr marL="3200280" indent="0">
              <a:buNone/>
              <a:defRPr sz="1600" b="1"/>
            </a:lvl8pPr>
            <a:lvl9pPr marL="365746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5" y="1935161"/>
            <a:ext cx="5389033" cy="3951288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4564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1200" y="1372818"/>
            <a:ext cx="10363200" cy="5321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66"/>
            <a:endParaRPr lang="en-JM" sz="1800" dirty="0">
              <a:solidFill>
                <a:prstClr val="white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711200" y="2514604"/>
            <a:ext cx="1016000" cy="95827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711200" y="4343404"/>
            <a:ext cx="1016000" cy="95827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6299200" y="4343404"/>
            <a:ext cx="1016000" cy="95827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6299200" y="2514604"/>
            <a:ext cx="1016000" cy="95827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1828800" y="2413001"/>
            <a:ext cx="2946400" cy="3048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8"/>
          </p:nvPr>
        </p:nvSpPr>
        <p:spPr>
          <a:xfrm>
            <a:off x="1828800" y="2768600"/>
            <a:ext cx="3962400" cy="1066800"/>
          </a:xfrm>
        </p:spPr>
        <p:txBody>
          <a:bodyPr>
            <a:noAutofit/>
          </a:bodyPr>
          <a:lstStyle>
            <a:lvl1pPr marL="342888" marR="0" indent="-342888" algn="l" defTabSz="914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7416800" y="2413001"/>
            <a:ext cx="2946400" cy="3048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Content Placeholder 34"/>
          <p:cNvSpPr>
            <a:spLocks noGrp="1"/>
          </p:cNvSpPr>
          <p:nvPr>
            <p:ph sz="quarter" idx="20"/>
          </p:nvPr>
        </p:nvSpPr>
        <p:spPr>
          <a:xfrm>
            <a:off x="7416800" y="2768600"/>
            <a:ext cx="3962400" cy="10668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1828800" y="4241801"/>
            <a:ext cx="2946400" cy="3048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Content Placeholder 34"/>
          <p:cNvSpPr>
            <a:spLocks noGrp="1"/>
          </p:cNvSpPr>
          <p:nvPr>
            <p:ph sz="quarter" idx="22"/>
          </p:nvPr>
        </p:nvSpPr>
        <p:spPr>
          <a:xfrm>
            <a:off x="1828800" y="4597400"/>
            <a:ext cx="3962400" cy="10668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7416800" y="4241801"/>
            <a:ext cx="2946400" cy="3048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34"/>
          <p:cNvSpPr>
            <a:spLocks noGrp="1"/>
          </p:cNvSpPr>
          <p:nvPr>
            <p:ph sz="quarter" idx="24"/>
          </p:nvPr>
        </p:nvSpPr>
        <p:spPr>
          <a:xfrm>
            <a:off x="7416800" y="4597400"/>
            <a:ext cx="3962400" cy="10668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711200" y="1397001"/>
            <a:ext cx="2540000" cy="508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3454400" y="1397001"/>
            <a:ext cx="2743200" cy="508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6299200" y="1397001"/>
            <a:ext cx="2032000" cy="508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8534400" y="1397001"/>
            <a:ext cx="2438400" cy="508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7196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711200" y="1905001"/>
            <a:ext cx="3149600" cy="3733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711200" y="1397000"/>
            <a:ext cx="280416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4470400" y="1397000"/>
            <a:ext cx="28448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8331200" y="1397000"/>
            <a:ext cx="28448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4470400" y="1905001"/>
            <a:ext cx="3149600" cy="3733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8331200" y="1905001"/>
            <a:ext cx="3149600" cy="3733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7254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4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798" y="2006600"/>
            <a:ext cx="4872476" cy="39370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6400800" y="2006600"/>
            <a:ext cx="4978400" cy="39624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812800" y="1397000"/>
            <a:ext cx="3759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6400800" y="1397000"/>
            <a:ext cx="3759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031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4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600" y="1320800"/>
            <a:ext cx="10972800" cy="685800"/>
          </a:xfrm>
        </p:spPr>
        <p:txBody>
          <a:bodyPr>
            <a:noAutofit/>
          </a:bodyPr>
          <a:lstStyle>
            <a:lvl1pPr>
              <a:buNone/>
              <a:defRPr sz="1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711200" y="2387600"/>
            <a:ext cx="5892800" cy="32766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010400" y="5054600"/>
            <a:ext cx="4572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7010400" y="3225800"/>
            <a:ext cx="4572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7010400" y="2311400"/>
            <a:ext cx="4572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7475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1397000"/>
            <a:ext cx="12192000" cy="37592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4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6400" y="5359400"/>
            <a:ext cx="11379200" cy="711200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7295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1498600"/>
            <a:ext cx="6908800" cy="4368800"/>
          </a:xfrm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4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7213600" y="1998472"/>
            <a:ext cx="3962400" cy="414528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7213600" y="1524000"/>
            <a:ext cx="3251200" cy="4826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7213600" y="2819400"/>
            <a:ext cx="4572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7213600" y="3632201"/>
            <a:ext cx="4572000" cy="1524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7213600" y="5257800"/>
            <a:ext cx="4572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6022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4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711200" y="2159000"/>
            <a:ext cx="10464800" cy="304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table</a:t>
            </a:r>
            <a:endParaRPr lang="en-JM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1447800"/>
            <a:ext cx="10972800" cy="381000"/>
          </a:xfrm>
        </p:spPr>
        <p:txBody>
          <a:bodyPr>
            <a:noAutofit/>
          </a:bodyPr>
          <a:lstStyle>
            <a:lvl1pPr algn="l">
              <a:buNone/>
              <a:defRPr sz="1400" b="0">
                <a:latin typeface="Bebas Neue"/>
                <a:cs typeface="Bebas Neue"/>
              </a:defRPr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711200" y="5359400"/>
            <a:ext cx="10566400" cy="609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569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711200" y="2057400"/>
            <a:ext cx="4064000" cy="12192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5791200" y="2057400"/>
            <a:ext cx="4064000" cy="12192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711200" y="4495800"/>
            <a:ext cx="4064000" cy="12192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791200" y="4495800"/>
            <a:ext cx="4064000" cy="12192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711200" y="1498600"/>
            <a:ext cx="3251200" cy="381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5791200" y="1498600"/>
            <a:ext cx="3352800" cy="381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711200" y="3962400"/>
            <a:ext cx="3454400" cy="381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5791200" y="3962400"/>
            <a:ext cx="3352800" cy="381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7997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11200" y="2159000"/>
            <a:ext cx="5791200" cy="33020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1346200"/>
            <a:ext cx="10769600" cy="457200"/>
          </a:xfrm>
        </p:spPr>
        <p:txBody>
          <a:bodyPr>
            <a:noAutofit/>
          </a:bodyPr>
          <a:lstStyle>
            <a:lvl1pPr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229600" y="2311401"/>
            <a:ext cx="3251200" cy="4064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8229600" y="2717800"/>
            <a:ext cx="3251200" cy="4064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8229600" y="3124200"/>
            <a:ext cx="3251200" cy="4064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229600" y="3530600"/>
            <a:ext cx="3251200" cy="4064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823200" y="4241800"/>
            <a:ext cx="3657600" cy="4064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7823200" y="4648201"/>
            <a:ext cx="3657600" cy="4064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07200" y="2311401"/>
            <a:ext cx="1320800" cy="4064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807200" y="2717800"/>
            <a:ext cx="1320800" cy="4064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07200" y="3124200"/>
            <a:ext cx="1320800" cy="4064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6807200" y="3530600"/>
            <a:ext cx="1320800" cy="4064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1562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8000" y="2209800"/>
            <a:ext cx="10871200" cy="1625600"/>
          </a:xfrm>
        </p:spPr>
        <p:txBody>
          <a:bodyPr>
            <a:normAutofit/>
          </a:bodyPr>
          <a:lstStyle>
            <a:lvl1pPr algn="l">
              <a:buNone/>
              <a:defRPr sz="6000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3937000"/>
            <a:ext cx="8636000" cy="762000"/>
          </a:xfrm>
        </p:spPr>
        <p:txBody>
          <a:bodyPr>
            <a:noAutofit/>
          </a:bodyPr>
          <a:lstStyle>
            <a:lvl1pPr algn="l">
              <a:buNone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2260600"/>
            <a:ext cx="304800" cy="1727200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66"/>
            <a:endParaRPr lang="en-JM" sz="1600" dirty="0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2" y="3062816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2" y="3124200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49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11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8000" y="2209800"/>
            <a:ext cx="10871200" cy="1625600"/>
          </a:xfrm>
        </p:spPr>
        <p:txBody>
          <a:bodyPr>
            <a:normAutofit/>
          </a:bodyPr>
          <a:lstStyle>
            <a:lvl1pPr algn="l">
              <a:buNone/>
              <a:defRPr sz="6000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3937000"/>
            <a:ext cx="8636000" cy="762000"/>
          </a:xfrm>
        </p:spPr>
        <p:txBody>
          <a:bodyPr>
            <a:noAutofit/>
          </a:bodyPr>
          <a:lstStyle>
            <a:lvl1pPr algn="l">
              <a:buNone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260600"/>
            <a:ext cx="304800" cy="1727200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66"/>
            <a:endParaRPr lang="en-JM" sz="1600" dirty="0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2" y="3062816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2" y="3124200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61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38401"/>
            <a:ext cx="5588000" cy="1414628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88000" y="2439865"/>
            <a:ext cx="5588000" cy="141316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03954" y="2439865"/>
            <a:ext cx="5588000" cy="141316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sp>
        <p:nvSpPr>
          <p:cNvPr id="6" name="Rectangle 5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93279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4832055" y="349254"/>
            <a:ext cx="478849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00" b="1" i="1" dirty="0">
                <a:solidFill>
                  <a:srgbClr val="000000"/>
                </a:solidFill>
              </a:rPr>
              <a:t>Headquarters U.S. Air Force</a:t>
            </a:r>
          </a:p>
        </p:txBody>
      </p:sp>
      <p:sp>
        <p:nvSpPr>
          <p:cNvPr id="6" name="Line 28"/>
          <p:cNvSpPr>
            <a:spLocks noChangeShapeType="1"/>
          </p:cNvSpPr>
          <p:nvPr/>
        </p:nvSpPr>
        <p:spPr bwMode="auto">
          <a:xfrm>
            <a:off x="508000" y="1231900"/>
            <a:ext cx="11176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50" b="1" dirty="0">
              <a:solidFill>
                <a:srgbClr val="151C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5997288" y="6435728"/>
            <a:ext cx="18473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3826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5461001" y="3924300"/>
            <a:ext cx="5994400" cy="10477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1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Rectangle 3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508000" y="6402616"/>
            <a:ext cx="11176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50" b="1" dirty="0">
              <a:solidFill>
                <a:srgbClr val="151C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9639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Metal_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Booz_Allen_logo_blac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052" y="6299200"/>
            <a:ext cx="25527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16000" y="2240498"/>
            <a:ext cx="10329333" cy="147002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subTitle" idx="1"/>
          </p:nvPr>
        </p:nvSpPr>
        <p:spPr>
          <a:xfrm>
            <a:off x="1016000" y="3649131"/>
            <a:ext cx="10329333" cy="550336"/>
          </a:xfrm>
        </p:spPr>
        <p:txBody>
          <a:bodyPr/>
          <a:lstStyle>
            <a:lvl1pPr marL="0" indent="0">
              <a:buNone/>
              <a:defRPr i="1"/>
            </a:lvl1pPr>
            <a:lvl2pPr marL="452444" lvl="1" indent="-215903">
              <a:defRPr/>
            </a:lvl2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23599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Metal_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Booz_Allen_logo_blac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052" y="6299200"/>
            <a:ext cx="25527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16000" y="2240498"/>
            <a:ext cx="10329333" cy="147002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subTitle" idx="1"/>
          </p:nvPr>
        </p:nvSpPr>
        <p:spPr>
          <a:xfrm>
            <a:off x="1016000" y="3649131"/>
            <a:ext cx="10329333" cy="550336"/>
          </a:xfrm>
        </p:spPr>
        <p:txBody>
          <a:bodyPr/>
          <a:lstStyle>
            <a:lvl1pPr marL="0" indent="0">
              <a:buNone/>
              <a:defRPr i="1"/>
            </a:lvl1pPr>
            <a:lvl2pPr marL="452444" lvl="1" indent="-215903">
              <a:defRPr/>
            </a:lvl2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5895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Metal_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Booz_Allen_logo_blac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052" y="6299200"/>
            <a:ext cx="25527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16000" y="2240498"/>
            <a:ext cx="10329333" cy="147002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subTitle" idx="1"/>
          </p:nvPr>
        </p:nvSpPr>
        <p:spPr>
          <a:xfrm>
            <a:off x="1016000" y="3649131"/>
            <a:ext cx="10329333" cy="550336"/>
          </a:xfrm>
        </p:spPr>
        <p:txBody>
          <a:bodyPr/>
          <a:lstStyle>
            <a:lvl1pPr marL="0" indent="0">
              <a:buNone/>
              <a:defRPr i="1"/>
            </a:lvl1pPr>
            <a:lvl2pPr marL="452444" lvl="1" indent="-215903">
              <a:defRPr/>
            </a:lvl2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22879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11200" y="18034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711200" y="21082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1200" y="32258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711200" y="35306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1200" y="46482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711200" y="49530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97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1346200" y="2510117"/>
            <a:ext cx="1803401" cy="18044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 sz="2667">
                <a:latin typeface="Bebas Neue" pitchFamily="34" charset="0"/>
              </a:defRPr>
            </a:lvl2pPr>
            <a:lvl3pPr marL="1219155" indent="0">
              <a:buFontTx/>
              <a:buNone/>
              <a:defRPr sz="2667">
                <a:latin typeface="Bebas Neue" pitchFamily="34" charset="0"/>
              </a:defRPr>
            </a:lvl3pPr>
            <a:lvl4pPr marL="1828732" indent="0">
              <a:buFontTx/>
              <a:buNone/>
              <a:defRPr sz="2667">
                <a:latin typeface="Bebas Neue" pitchFamily="34" charset="0"/>
              </a:defRPr>
            </a:lvl4pPr>
            <a:lvl5pPr marL="2438309" indent="0">
              <a:buFontTx/>
              <a:buNone/>
              <a:defRPr sz="2667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5207000" y="2518025"/>
            <a:ext cx="1803401" cy="18044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 sz="2667">
                <a:latin typeface="Bebas Neue" pitchFamily="34" charset="0"/>
              </a:defRPr>
            </a:lvl2pPr>
            <a:lvl3pPr marL="1219155" indent="0">
              <a:buFontTx/>
              <a:buNone/>
              <a:defRPr sz="2667">
                <a:latin typeface="Bebas Neue" pitchFamily="34" charset="0"/>
              </a:defRPr>
            </a:lvl3pPr>
            <a:lvl4pPr marL="1828732" indent="0">
              <a:buFontTx/>
              <a:buNone/>
              <a:defRPr sz="2667">
                <a:latin typeface="Bebas Neue" pitchFamily="34" charset="0"/>
              </a:defRPr>
            </a:lvl4pPr>
            <a:lvl5pPr marL="2438309" indent="0">
              <a:buFontTx/>
              <a:buNone/>
              <a:defRPr sz="2667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9067800" y="2518025"/>
            <a:ext cx="1803401" cy="18044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 sz="2667">
                <a:latin typeface="Bebas Neue" pitchFamily="34" charset="0"/>
              </a:defRPr>
            </a:lvl2pPr>
            <a:lvl3pPr marL="1219155" indent="0">
              <a:buFontTx/>
              <a:buNone/>
              <a:defRPr sz="2667">
                <a:latin typeface="Bebas Neue" pitchFamily="34" charset="0"/>
              </a:defRPr>
            </a:lvl3pPr>
            <a:lvl4pPr marL="1828732" indent="0">
              <a:buFontTx/>
              <a:buNone/>
              <a:defRPr sz="2667">
                <a:latin typeface="Bebas Neue" pitchFamily="34" charset="0"/>
              </a:defRPr>
            </a:lvl4pPr>
            <a:lvl5pPr marL="2438309" indent="0">
              <a:buFontTx/>
              <a:buNone/>
              <a:defRPr sz="2667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778933" y="4576236"/>
            <a:ext cx="2878667" cy="118956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673602" y="4576236"/>
            <a:ext cx="2878667" cy="118956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8500533" y="4576236"/>
            <a:ext cx="2878667" cy="118956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609600" y="1320800"/>
            <a:ext cx="10972800" cy="685800"/>
          </a:xfrm>
        </p:spPr>
        <p:txBody>
          <a:bodyPr>
            <a:normAutofit/>
          </a:bodyPr>
          <a:lstStyle>
            <a:lvl1pPr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78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422400" y="2006601"/>
            <a:ext cx="1975104" cy="2743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5105438" y="2006600"/>
            <a:ext cx="1975104" cy="2743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8864638" y="2006600"/>
            <a:ext cx="1975104" cy="2743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1016000" y="5465064"/>
            <a:ext cx="2743200" cy="40233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>
                <a:latin typeface="Bebas Neue" pitchFamily="34" charset="0"/>
              </a:defRPr>
            </a:lvl2pPr>
            <a:lvl3pPr marL="1219155" indent="0">
              <a:buFontTx/>
              <a:buNone/>
              <a:defRPr>
                <a:latin typeface="Bebas Neue" pitchFamily="34" charset="0"/>
              </a:defRPr>
            </a:lvl3pPr>
            <a:lvl4pPr marL="1828732" indent="0">
              <a:buFontTx/>
              <a:buNone/>
              <a:defRPr>
                <a:latin typeface="Bebas Neue" pitchFamily="34" charset="0"/>
              </a:defRPr>
            </a:lvl4pPr>
            <a:lvl5pPr marL="2438309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4775200" y="5465064"/>
            <a:ext cx="2743200" cy="40233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>
                <a:latin typeface="Bebas Neue" pitchFamily="34" charset="0"/>
              </a:defRPr>
            </a:lvl2pPr>
            <a:lvl3pPr marL="1219155" indent="0">
              <a:buFontTx/>
              <a:buNone/>
              <a:defRPr>
                <a:latin typeface="Bebas Neue" pitchFamily="34" charset="0"/>
              </a:defRPr>
            </a:lvl3pPr>
            <a:lvl4pPr marL="1828732" indent="0">
              <a:buFontTx/>
              <a:buNone/>
              <a:defRPr>
                <a:latin typeface="Bebas Neue" pitchFamily="34" charset="0"/>
              </a:defRPr>
            </a:lvl4pPr>
            <a:lvl5pPr marL="2438309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8534400" y="5465064"/>
            <a:ext cx="2743200" cy="40233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>
                <a:latin typeface="Bebas Neue" pitchFamily="34" charset="0"/>
              </a:defRPr>
            </a:lvl2pPr>
            <a:lvl3pPr marL="1219155" indent="0">
              <a:buFontTx/>
              <a:buNone/>
              <a:defRPr>
                <a:latin typeface="Bebas Neue" pitchFamily="34" charset="0"/>
              </a:defRPr>
            </a:lvl3pPr>
            <a:lvl4pPr marL="1828732" indent="0">
              <a:buFontTx/>
              <a:buNone/>
              <a:defRPr>
                <a:latin typeface="Bebas Neue" pitchFamily="34" charset="0"/>
              </a:defRPr>
            </a:lvl4pPr>
            <a:lvl5pPr marL="2438309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  <p:sp>
        <p:nvSpPr>
          <p:cNvPr id="15" name="Rectangle 14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39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1545" y="1437339"/>
            <a:ext cx="5234457" cy="4325763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1727200" y="16002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727200" y="1905000"/>
            <a:ext cx="36576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1727200" y="30226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1727200" y="3327400"/>
            <a:ext cx="36576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1727200" y="44450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1727200" y="4749800"/>
            <a:ext cx="36576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6278855" y="1803403"/>
            <a:ext cx="4572000" cy="261361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4" name="Rectangle 13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90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11200" y="18034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711200" y="21082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1200" y="32258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711200" y="35306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1200" y="46482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711200" y="49530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6803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721600" y="1830918"/>
            <a:ext cx="3556000" cy="886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721600" y="3022602"/>
            <a:ext cx="3378201" cy="378884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7721600" y="3401484"/>
            <a:ext cx="37592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721600" y="4472518"/>
            <a:ext cx="3352800" cy="378884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7721600" y="4851400"/>
            <a:ext cx="39624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002" y="1765303"/>
            <a:ext cx="6556811" cy="3914217"/>
          </a:xfrm>
          <a:prstGeom prst="rect">
            <a:avLst/>
          </a:prstGeom>
        </p:spPr>
      </p:pic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1500405" y="2267712"/>
            <a:ext cx="4572000" cy="275459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4" name="Rectangle 13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15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267200" y="1585079"/>
            <a:ext cx="0" cy="3581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128000" y="1585079"/>
            <a:ext cx="0" cy="3581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" y="2108200"/>
            <a:ext cx="3454400" cy="3149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4470400" y="2108200"/>
            <a:ext cx="3454400" cy="3149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31200" y="2108200"/>
            <a:ext cx="3454400" cy="3149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609600" y="1600200"/>
            <a:ext cx="2743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4470400" y="1600200"/>
            <a:ext cx="2743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8331200" y="1600200"/>
            <a:ext cx="2743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00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24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7112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34544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61976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89408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3352800" y="43180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2133">
                <a:latin typeface="Bebas Neue" pitchFamily="34" charset="0"/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6096000" y="43180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2133">
                <a:latin typeface="Bebas Neue" pitchFamily="34" charset="0"/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8839200" y="43180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2133">
                <a:latin typeface="Bebas Neue" pitchFamily="34" charset="0"/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609600" y="43180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2133">
                <a:latin typeface="Bebas Neue" pitchFamily="34" charset="0"/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3352800" y="4648201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6096000" y="4648201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8839200" y="4648201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609600" y="4648201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7112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34544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61976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89408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44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609600" y="1320800"/>
            <a:ext cx="10972800" cy="685800"/>
          </a:xfrm>
        </p:spPr>
        <p:txBody>
          <a:bodyPr>
            <a:normAutofit/>
          </a:bodyPr>
          <a:lstStyle>
            <a:lvl1pPr>
              <a:buNone/>
              <a:defRPr sz="173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406400" y="2209800"/>
            <a:ext cx="6096000" cy="34290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chart</a:t>
            </a:r>
            <a:endParaRPr lang="en-JM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7416800" y="3022600"/>
            <a:ext cx="3556000" cy="2336800"/>
          </a:xfrm>
        </p:spPr>
        <p:txBody>
          <a:bodyPr>
            <a:normAutofit/>
          </a:bodyPr>
          <a:lstStyle>
            <a:lvl1pPr>
              <a:buNone/>
              <a:defRPr sz="1467"/>
            </a:lvl1pPr>
            <a:lvl2pPr>
              <a:defRPr sz="1733"/>
            </a:lvl2pPr>
            <a:lvl3pPr>
              <a:defRPr sz="1733"/>
            </a:lvl3pPr>
            <a:lvl4pPr>
              <a:defRPr sz="1733"/>
            </a:lvl4pPr>
            <a:lvl5pPr>
              <a:defRPr sz="17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7416800" y="2514600"/>
            <a:ext cx="3251200" cy="381000"/>
          </a:xfrm>
          <a:solidFill>
            <a:srgbClr val="0070C0"/>
          </a:solidFill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2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5791200" y="1498600"/>
            <a:ext cx="5791200" cy="41402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chart</a:t>
            </a:r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11200" y="18034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711200" y="21082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1200" y="32258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711200" y="35306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1200" y="46482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711200" y="49530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8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609600" y="1219200"/>
            <a:ext cx="10972800" cy="685800"/>
          </a:xfrm>
        </p:spPr>
        <p:txBody>
          <a:bodyPr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406400" y="2209800"/>
            <a:ext cx="6096000" cy="34290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chart</a:t>
            </a:r>
            <a:endParaRPr lang="en-JM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7823200" y="24130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7823200" y="32258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7823200" y="40386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7823200" y="48514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6705600" y="2580999"/>
            <a:ext cx="9144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6705600" y="3419197"/>
            <a:ext cx="9144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6705600" y="4232000"/>
            <a:ext cx="9144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6705600" y="5044799"/>
            <a:ext cx="9144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50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609600" y="1219200"/>
            <a:ext cx="10972800" cy="685800"/>
          </a:xfrm>
        </p:spPr>
        <p:txBody>
          <a:bodyPr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508000" y="2133601"/>
            <a:ext cx="5892800" cy="35052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SmartArt graphic</a:t>
            </a:r>
            <a:endParaRPr lang="en-JM" dirty="0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7823200" y="24130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7823200" y="32258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7823200" y="40386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7823200" y="48514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6807200" y="2580999"/>
            <a:ext cx="8128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6807200" y="3419197"/>
            <a:ext cx="8128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6807200" y="4232000"/>
            <a:ext cx="8128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6807200" y="5044799"/>
            <a:ext cx="8128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81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711200" y="1320800"/>
            <a:ext cx="10668000" cy="3327400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400800" y="4953000"/>
            <a:ext cx="5080000" cy="914400"/>
          </a:xfrm>
        </p:spPr>
        <p:txBody>
          <a:bodyPr>
            <a:noAutofit/>
          </a:bodyPr>
          <a:lstStyle>
            <a:lvl1pPr algn="r"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711200" y="4978400"/>
            <a:ext cx="3251200" cy="3810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711200" y="5359400"/>
            <a:ext cx="39624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8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711200" y="14986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4165600" y="14986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7620000" y="14986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711200" y="38354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4165600" y="38354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7620000" y="38354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711200" y="30226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4165600" y="30226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7620000" y="30226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711200" y="53594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4165600" y="53594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7620000" y="53594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53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1346200" y="2510117"/>
            <a:ext cx="1803401" cy="18044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 sz="2000">
                <a:latin typeface="Bebas Neue" pitchFamily="34" charset="0"/>
              </a:defRPr>
            </a:lvl2pPr>
            <a:lvl3pPr marL="914366" indent="0">
              <a:buFontTx/>
              <a:buNone/>
              <a:defRPr sz="2000">
                <a:latin typeface="Bebas Neue" pitchFamily="34" charset="0"/>
              </a:defRPr>
            </a:lvl3pPr>
            <a:lvl4pPr marL="1371549" indent="0">
              <a:buFontTx/>
              <a:buNone/>
              <a:defRPr sz="2000">
                <a:latin typeface="Bebas Neue" pitchFamily="34" charset="0"/>
              </a:defRPr>
            </a:lvl4pPr>
            <a:lvl5pPr marL="1828732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5207000" y="2518025"/>
            <a:ext cx="1803401" cy="18044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 sz="2000">
                <a:latin typeface="Bebas Neue" pitchFamily="34" charset="0"/>
              </a:defRPr>
            </a:lvl2pPr>
            <a:lvl3pPr marL="914366" indent="0">
              <a:buFontTx/>
              <a:buNone/>
              <a:defRPr sz="2000">
                <a:latin typeface="Bebas Neue" pitchFamily="34" charset="0"/>
              </a:defRPr>
            </a:lvl3pPr>
            <a:lvl4pPr marL="1371549" indent="0">
              <a:buFontTx/>
              <a:buNone/>
              <a:defRPr sz="2000">
                <a:latin typeface="Bebas Neue" pitchFamily="34" charset="0"/>
              </a:defRPr>
            </a:lvl4pPr>
            <a:lvl5pPr marL="1828732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9067800" y="2518025"/>
            <a:ext cx="1803401" cy="18044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 sz="2000">
                <a:latin typeface="Bebas Neue" pitchFamily="34" charset="0"/>
              </a:defRPr>
            </a:lvl2pPr>
            <a:lvl3pPr marL="914366" indent="0">
              <a:buFontTx/>
              <a:buNone/>
              <a:defRPr sz="2000">
                <a:latin typeface="Bebas Neue" pitchFamily="34" charset="0"/>
              </a:defRPr>
            </a:lvl3pPr>
            <a:lvl4pPr marL="1371549" indent="0">
              <a:buFontTx/>
              <a:buNone/>
              <a:defRPr sz="2000">
                <a:latin typeface="Bebas Neue" pitchFamily="34" charset="0"/>
              </a:defRPr>
            </a:lvl4pPr>
            <a:lvl5pPr marL="1828732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778933" y="4576237"/>
            <a:ext cx="2878667" cy="118956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673602" y="4576237"/>
            <a:ext cx="2878667" cy="118956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8500533" y="4576237"/>
            <a:ext cx="2878667" cy="118956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609600" y="1320800"/>
            <a:ext cx="10972800" cy="685800"/>
          </a:xfrm>
        </p:spPr>
        <p:txBody>
          <a:bodyPr>
            <a:normAutofit/>
          </a:bodyPr>
          <a:lstStyle>
            <a:lvl1pPr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904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1200" y="1372817"/>
            <a:ext cx="10363200" cy="5321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1219155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1800" dirty="0">
              <a:solidFill>
                <a:prstClr val="white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711200" y="2514603"/>
            <a:ext cx="1016000" cy="95827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533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711200" y="4343403"/>
            <a:ext cx="1016000" cy="95827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533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6299200" y="4343403"/>
            <a:ext cx="1016000" cy="95827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533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6299200" y="2514603"/>
            <a:ext cx="1016000" cy="95827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533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1828800" y="2413001"/>
            <a:ext cx="2946400" cy="304800"/>
          </a:xfrm>
        </p:spPr>
        <p:txBody>
          <a:bodyPr anchor="t">
            <a:noAutofit/>
          </a:bodyPr>
          <a:lstStyle>
            <a:lvl1pPr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2133" b="1">
                <a:solidFill>
                  <a:srgbClr val="CC3399"/>
                </a:solidFill>
              </a:defRPr>
            </a:lvl2pPr>
            <a:lvl3pPr>
              <a:defRPr sz="2133" b="1">
                <a:solidFill>
                  <a:srgbClr val="CC3399"/>
                </a:solidFill>
              </a:defRPr>
            </a:lvl3pPr>
            <a:lvl4pPr>
              <a:defRPr sz="2133" b="1">
                <a:solidFill>
                  <a:srgbClr val="CC3399"/>
                </a:solidFill>
              </a:defRPr>
            </a:lvl4pPr>
            <a:lvl5pPr>
              <a:defRPr sz="2133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8"/>
          </p:nvPr>
        </p:nvSpPr>
        <p:spPr>
          <a:xfrm>
            <a:off x="1828800" y="2768600"/>
            <a:ext cx="3962400" cy="1066800"/>
          </a:xfrm>
        </p:spPr>
        <p:txBody>
          <a:bodyPr>
            <a:noAutofit/>
          </a:bodyPr>
          <a:lstStyle>
            <a:lvl1pPr marL="457184" marR="0" indent="-457184" algn="l" defTabSz="12191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7416800" y="2413001"/>
            <a:ext cx="2946400" cy="304800"/>
          </a:xfrm>
        </p:spPr>
        <p:txBody>
          <a:bodyPr anchor="t">
            <a:noAutofit/>
          </a:bodyPr>
          <a:lstStyle>
            <a:lvl1pPr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2133" b="1">
                <a:solidFill>
                  <a:srgbClr val="CC3399"/>
                </a:solidFill>
              </a:defRPr>
            </a:lvl2pPr>
            <a:lvl3pPr>
              <a:defRPr sz="2133" b="1">
                <a:solidFill>
                  <a:srgbClr val="CC3399"/>
                </a:solidFill>
              </a:defRPr>
            </a:lvl3pPr>
            <a:lvl4pPr>
              <a:defRPr sz="2133" b="1">
                <a:solidFill>
                  <a:srgbClr val="CC3399"/>
                </a:solidFill>
              </a:defRPr>
            </a:lvl4pPr>
            <a:lvl5pPr>
              <a:defRPr sz="2133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Content Placeholder 34"/>
          <p:cNvSpPr>
            <a:spLocks noGrp="1"/>
          </p:cNvSpPr>
          <p:nvPr>
            <p:ph sz="quarter" idx="20"/>
          </p:nvPr>
        </p:nvSpPr>
        <p:spPr>
          <a:xfrm>
            <a:off x="7416800" y="2768600"/>
            <a:ext cx="3962400" cy="10668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1828800" y="4241801"/>
            <a:ext cx="2946400" cy="304800"/>
          </a:xfrm>
        </p:spPr>
        <p:txBody>
          <a:bodyPr anchor="t">
            <a:noAutofit/>
          </a:bodyPr>
          <a:lstStyle>
            <a:lvl1pPr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2133" b="1">
                <a:solidFill>
                  <a:srgbClr val="CC3399"/>
                </a:solidFill>
              </a:defRPr>
            </a:lvl2pPr>
            <a:lvl3pPr>
              <a:defRPr sz="2133" b="1">
                <a:solidFill>
                  <a:srgbClr val="CC3399"/>
                </a:solidFill>
              </a:defRPr>
            </a:lvl3pPr>
            <a:lvl4pPr>
              <a:defRPr sz="2133" b="1">
                <a:solidFill>
                  <a:srgbClr val="CC3399"/>
                </a:solidFill>
              </a:defRPr>
            </a:lvl4pPr>
            <a:lvl5pPr>
              <a:defRPr sz="2133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Content Placeholder 34"/>
          <p:cNvSpPr>
            <a:spLocks noGrp="1"/>
          </p:cNvSpPr>
          <p:nvPr>
            <p:ph sz="quarter" idx="22"/>
          </p:nvPr>
        </p:nvSpPr>
        <p:spPr>
          <a:xfrm>
            <a:off x="1828800" y="4597400"/>
            <a:ext cx="3962400" cy="10668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7416800" y="4241801"/>
            <a:ext cx="2946400" cy="304800"/>
          </a:xfrm>
        </p:spPr>
        <p:txBody>
          <a:bodyPr anchor="t">
            <a:noAutofit/>
          </a:bodyPr>
          <a:lstStyle>
            <a:lvl1pPr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2133" b="1">
                <a:solidFill>
                  <a:srgbClr val="CC3399"/>
                </a:solidFill>
              </a:defRPr>
            </a:lvl2pPr>
            <a:lvl3pPr>
              <a:defRPr sz="2133" b="1">
                <a:solidFill>
                  <a:srgbClr val="CC3399"/>
                </a:solidFill>
              </a:defRPr>
            </a:lvl3pPr>
            <a:lvl4pPr>
              <a:defRPr sz="2133" b="1">
                <a:solidFill>
                  <a:srgbClr val="CC3399"/>
                </a:solidFill>
              </a:defRPr>
            </a:lvl4pPr>
            <a:lvl5pPr>
              <a:defRPr sz="2133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34"/>
          <p:cNvSpPr>
            <a:spLocks noGrp="1"/>
          </p:cNvSpPr>
          <p:nvPr>
            <p:ph sz="quarter" idx="24"/>
          </p:nvPr>
        </p:nvSpPr>
        <p:spPr>
          <a:xfrm>
            <a:off x="7416800" y="4597400"/>
            <a:ext cx="3962400" cy="10668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711200" y="1397001"/>
            <a:ext cx="2540000" cy="508000"/>
          </a:xfrm>
        </p:spPr>
        <p:txBody>
          <a:bodyPr anchor="ctr">
            <a:normAutofit/>
          </a:bodyPr>
          <a:lstStyle>
            <a:lvl1pPr algn="ctr">
              <a:buNone/>
              <a:defRPr sz="1867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3454400" y="1397001"/>
            <a:ext cx="2743200" cy="508000"/>
          </a:xfrm>
        </p:spPr>
        <p:txBody>
          <a:bodyPr anchor="ctr">
            <a:normAutofit/>
          </a:bodyPr>
          <a:lstStyle>
            <a:lvl1pPr algn="ctr">
              <a:buNone/>
              <a:defRPr sz="1867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6299200" y="1397001"/>
            <a:ext cx="2032000" cy="508000"/>
          </a:xfrm>
        </p:spPr>
        <p:txBody>
          <a:bodyPr anchor="ctr">
            <a:normAutofit/>
          </a:bodyPr>
          <a:lstStyle>
            <a:lvl1pPr algn="ctr">
              <a:buNone/>
              <a:defRPr sz="1867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8534400" y="1397001"/>
            <a:ext cx="2438400" cy="508000"/>
          </a:xfrm>
        </p:spPr>
        <p:txBody>
          <a:bodyPr anchor="ctr">
            <a:normAutofit/>
          </a:bodyPr>
          <a:lstStyle>
            <a:lvl1pPr algn="ctr">
              <a:buNone/>
              <a:defRPr sz="1867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27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711200" y="1905001"/>
            <a:ext cx="3149600" cy="37338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711200" y="1397000"/>
            <a:ext cx="280416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4470400" y="1397000"/>
            <a:ext cx="28448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8331200" y="1397000"/>
            <a:ext cx="28448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4470400" y="1905001"/>
            <a:ext cx="3149600" cy="37338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8331200" y="1905001"/>
            <a:ext cx="3149600" cy="37338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06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798" y="2006600"/>
            <a:ext cx="4872476" cy="3937000"/>
          </a:xfrm>
        </p:spPr>
        <p:txBody>
          <a:bodyPr>
            <a:norm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6400800" y="2006600"/>
            <a:ext cx="4978400" cy="3962400"/>
          </a:xfrm>
        </p:spPr>
        <p:txBody>
          <a:bodyPr>
            <a:norm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812800" y="1397000"/>
            <a:ext cx="3759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6400800" y="1397000"/>
            <a:ext cx="3759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27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600" y="1320800"/>
            <a:ext cx="10972800" cy="685800"/>
          </a:xfrm>
        </p:spPr>
        <p:txBody>
          <a:bodyPr>
            <a:noAutofit/>
          </a:bodyPr>
          <a:lstStyle>
            <a:lvl1pPr>
              <a:buNone/>
              <a:defRPr sz="160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711200" y="2387600"/>
            <a:ext cx="5892800" cy="32766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010400" y="5054600"/>
            <a:ext cx="4572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7010400" y="3225800"/>
            <a:ext cx="4572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7010400" y="2311400"/>
            <a:ext cx="4572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55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1397000"/>
            <a:ext cx="12192000" cy="37592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6400" y="5359400"/>
            <a:ext cx="11379200" cy="711200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34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1498600"/>
            <a:ext cx="6908800" cy="4368800"/>
          </a:xfrm>
          <a:effectLst/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7213600" y="1998472"/>
            <a:ext cx="3962400" cy="414528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7213600" y="1524000"/>
            <a:ext cx="3251200" cy="4826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7213600" y="2819400"/>
            <a:ext cx="4572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7213600" y="3632201"/>
            <a:ext cx="4572000" cy="1524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7213600" y="5257800"/>
            <a:ext cx="4572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11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711200" y="2159000"/>
            <a:ext cx="10464800" cy="30480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table</a:t>
            </a:r>
            <a:endParaRPr lang="en-JM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1447800"/>
            <a:ext cx="10972800" cy="381000"/>
          </a:xfrm>
        </p:spPr>
        <p:txBody>
          <a:bodyPr>
            <a:noAutofit/>
          </a:bodyPr>
          <a:lstStyle>
            <a:lvl1pPr algn="l">
              <a:buNone/>
              <a:defRPr sz="1867" b="0">
                <a:latin typeface="Bebas Neue"/>
                <a:cs typeface="Bebas Neue"/>
              </a:defRPr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711200" y="5359400"/>
            <a:ext cx="10566400" cy="6096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5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711200" y="2057400"/>
            <a:ext cx="4064000" cy="12192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5791200" y="2057400"/>
            <a:ext cx="4064000" cy="12192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711200" y="4495800"/>
            <a:ext cx="4064000" cy="12192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791200" y="4495800"/>
            <a:ext cx="4064000" cy="12192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711200" y="1498600"/>
            <a:ext cx="3251200" cy="381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2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2133" b="1">
                <a:solidFill>
                  <a:srgbClr val="CC3399"/>
                </a:solidFill>
              </a:defRPr>
            </a:lvl2pPr>
            <a:lvl3pPr>
              <a:defRPr sz="2133" b="1">
                <a:solidFill>
                  <a:srgbClr val="CC3399"/>
                </a:solidFill>
              </a:defRPr>
            </a:lvl3pPr>
            <a:lvl4pPr>
              <a:defRPr sz="2133" b="1">
                <a:solidFill>
                  <a:srgbClr val="CC3399"/>
                </a:solidFill>
              </a:defRPr>
            </a:lvl4pPr>
            <a:lvl5pPr>
              <a:defRPr sz="2133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5791200" y="1498600"/>
            <a:ext cx="3352800" cy="381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2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2133" b="1">
                <a:solidFill>
                  <a:srgbClr val="CC3399"/>
                </a:solidFill>
              </a:defRPr>
            </a:lvl2pPr>
            <a:lvl3pPr>
              <a:defRPr sz="2133" b="1">
                <a:solidFill>
                  <a:srgbClr val="CC3399"/>
                </a:solidFill>
              </a:defRPr>
            </a:lvl3pPr>
            <a:lvl4pPr>
              <a:defRPr sz="2133" b="1">
                <a:solidFill>
                  <a:srgbClr val="CC3399"/>
                </a:solidFill>
              </a:defRPr>
            </a:lvl4pPr>
            <a:lvl5pPr>
              <a:defRPr sz="2133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711200" y="3962400"/>
            <a:ext cx="3454400" cy="381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2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2133" b="1">
                <a:solidFill>
                  <a:srgbClr val="CC3399"/>
                </a:solidFill>
              </a:defRPr>
            </a:lvl2pPr>
            <a:lvl3pPr>
              <a:defRPr sz="2133" b="1">
                <a:solidFill>
                  <a:srgbClr val="CC3399"/>
                </a:solidFill>
              </a:defRPr>
            </a:lvl3pPr>
            <a:lvl4pPr>
              <a:defRPr sz="2133" b="1">
                <a:solidFill>
                  <a:srgbClr val="CC3399"/>
                </a:solidFill>
              </a:defRPr>
            </a:lvl4pPr>
            <a:lvl5pPr>
              <a:defRPr sz="2133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5791200" y="3962400"/>
            <a:ext cx="3352800" cy="381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2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2133" b="1">
                <a:solidFill>
                  <a:srgbClr val="CC3399"/>
                </a:solidFill>
              </a:defRPr>
            </a:lvl2pPr>
            <a:lvl3pPr>
              <a:defRPr sz="2133" b="1">
                <a:solidFill>
                  <a:srgbClr val="CC3399"/>
                </a:solidFill>
              </a:defRPr>
            </a:lvl3pPr>
            <a:lvl4pPr>
              <a:defRPr sz="2133" b="1">
                <a:solidFill>
                  <a:srgbClr val="CC3399"/>
                </a:solidFill>
              </a:defRPr>
            </a:lvl4pPr>
            <a:lvl5pPr>
              <a:defRPr sz="2133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40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11200" y="2159000"/>
            <a:ext cx="5791200" cy="33020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1346200"/>
            <a:ext cx="10769600" cy="457200"/>
          </a:xfrm>
        </p:spPr>
        <p:txBody>
          <a:bodyPr>
            <a:noAutofit/>
          </a:bodyPr>
          <a:lstStyle>
            <a:lvl1pPr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229600" y="2311401"/>
            <a:ext cx="3251200" cy="4064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8229600" y="2717800"/>
            <a:ext cx="3251200" cy="4064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8229600" y="3124200"/>
            <a:ext cx="3251200" cy="4064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229600" y="3530600"/>
            <a:ext cx="3251200" cy="4064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823200" y="4241800"/>
            <a:ext cx="3657600" cy="4064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7823200" y="4648201"/>
            <a:ext cx="3657600" cy="4064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07200" y="2311401"/>
            <a:ext cx="1320800" cy="406400"/>
          </a:xfrm>
        </p:spPr>
        <p:txBody>
          <a:bodyPr>
            <a:normAutofit/>
          </a:bodyPr>
          <a:lstStyle>
            <a:lvl1pPr algn="r">
              <a:buNone/>
              <a:defRPr sz="1867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807200" y="2717800"/>
            <a:ext cx="1320800" cy="406400"/>
          </a:xfrm>
        </p:spPr>
        <p:txBody>
          <a:bodyPr>
            <a:normAutofit/>
          </a:bodyPr>
          <a:lstStyle>
            <a:lvl1pPr algn="r">
              <a:buNone/>
              <a:defRPr sz="1867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07200" y="3124200"/>
            <a:ext cx="1320800" cy="406400"/>
          </a:xfrm>
        </p:spPr>
        <p:txBody>
          <a:bodyPr>
            <a:normAutofit/>
          </a:bodyPr>
          <a:lstStyle>
            <a:lvl1pPr algn="r">
              <a:buNone/>
              <a:defRPr sz="1867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6807200" y="3530600"/>
            <a:ext cx="1320800" cy="406400"/>
          </a:xfrm>
        </p:spPr>
        <p:txBody>
          <a:bodyPr>
            <a:normAutofit/>
          </a:bodyPr>
          <a:lstStyle>
            <a:lvl1pPr algn="r">
              <a:buNone/>
              <a:defRPr sz="1867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10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8000" y="2209800"/>
            <a:ext cx="10871200" cy="1625600"/>
          </a:xfrm>
        </p:spPr>
        <p:txBody>
          <a:bodyPr>
            <a:normAutofit/>
          </a:bodyPr>
          <a:lstStyle>
            <a:lvl1pPr algn="l">
              <a:buNone/>
              <a:defRPr sz="8000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3937000"/>
            <a:ext cx="8636000" cy="762000"/>
          </a:xfrm>
        </p:spPr>
        <p:txBody>
          <a:bodyPr>
            <a:noAutofit/>
          </a:bodyPr>
          <a:lstStyle>
            <a:lvl1pPr algn="l">
              <a:buNone/>
              <a:defRPr sz="18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2260600"/>
            <a:ext cx="304800" cy="1727200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1219155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2133" dirty="0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2" y="3062816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2" y="3124200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82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422400" y="2006601"/>
            <a:ext cx="1975104" cy="2743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5105438" y="2006600"/>
            <a:ext cx="1975104" cy="2743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8864638" y="2006600"/>
            <a:ext cx="1975104" cy="2743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1016000" y="5465064"/>
            <a:ext cx="2743200" cy="40233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>
                <a:latin typeface="Bebas Neue" pitchFamily="34" charset="0"/>
              </a:defRPr>
            </a:lvl2pPr>
            <a:lvl3pPr marL="914366" indent="0">
              <a:buFontTx/>
              <a:buNone/>
              <a:defRPr>
                <a:latin typeface="Bebas Neue" pitchFamily="34" charset="0"/>
              </a:defRPr>
            </a:lvl3pPr>
            <a:lvl4pPr marL="1371549" indent="0">
              <a:buFontTx/>
              <a:buNone/>
              <a:defRPr>
                <a:latin typeface="Bebas Neue" pitchFamily="34" charset="0"/>
              </a:defRPr>
            </a:lvl4pPr>
            <a:lvl5pPr marL="1828732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4775200" y="5465064"/>
            <a:ext cx="2743200" cy="40233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>
                <a:latin typeface="Bebas Neue" pitchFamily="34" charset="0"/>
              </a:defRPr>
            </a:lvl2pPr>
            <a:lvl3pPr marL="914366" indent="0">
              <a:buFontTx/>
              <a:buNone/>
              <a:defRPr>
                <a:latin typeface="Bebas Neue" pitchFamily="34" charset="0"/>
              </a:defRPr>
            </a:lvl3pPr>
            <a:lvl4pPr marL="1371549" indent="0">
              <a:buFontTx/>
              <a:buNone/>
              <a:defRPr>
                <a:latin typeface="Bebas Neue" pitchFamily="34" charset="0"/>
              </a:defRPr>
            </a:lvl4pPr>
            <a:lvl5pPr marL="1828732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8534400" y="5465064"/>
            <a:ext cx="2743200" cy="40233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>
                <a:latin typeface="Bebas Neue" pitchFamily="34" charset="0"/>
              </a:defRPr>
            </a:lvl2pPr>
            <a:lvl3pPr marL="914366" indent="0">
              <a:buFontTx/>
              <a:buNone/>
              <a:defRPr>
                <a:latin typeface="Bebas Neue" pitchFamily="34" charset="0"/>
              </a:defRPr>
            </a:lvl3pPr>
            <a:lvl4pPr marL="1371549" indent="0">
              <a:buFontTx/>
              <a:buNone/>
              <a:defRPr>
                <a:latin typeface="Bebas Neue" pitchFamily="34" charset="0"/>
              </a:defRPr>
            </a:lvl4pPr>
            <a:lvl5pPr marL="1828732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  <p:sp>
        <p:nvSpPr>
          <p:cNvPr id="15" name="Rectangle 14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4172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8000" y="2209800"/>
            <a:ext cx="10871200" cy="1625600"/>
          </a:xfrm>
        </p:spPr>
        <p:txBody>
          <a:bodyPr>
            <a:normAutofit/>
          </a:bodyPr>
          <a:lstStyle>
            <a:lvl1pPr algn="l">
              <a:buNone/>
              <a:defRPr sz="8000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3937000"/>
            <a:ext cx="8636000" cy="762000"/>
          </a:xfrm>
        </p:spPr>
        <p:txBody>
          <a:bodyPr>
            <a:noAutofit/>
          </a:bodyPr>
          <a:lstStyle>
            <a:lvl1pPr algn="l">
              <a:buNone/>
              <a:defRPr sz="18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260600"/>
            <a:ext cx="304800" cy="1727200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1219155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2133" dirty="0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2" y="3062816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2" y="3124200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18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38401"/>
            <a:ext cx="5588000" cy="1414628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88000" y="2439863"/>
            <a:ext cx="5588000" cy="141316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03954" y="2439863"/>
            <a:ext cx="5588000" cy="141316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sp>
        <p:nvSpPr>
          <p:cNvPr id="6" name="Rectangle 5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397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4064761" y="349252"/>
            <a:ext cx="632307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b="1" i="1" dirty="0">
                <a:solidFill>
                  <a:srgbClr val="000000"/>
                </a:solidFill>
                <a:latin typeface="Arial"/>
                <a:ea typeface="+mn-ea"/>
              </a:rPr>
              <a:t>Headquarters U.S. Air Force</a:t>
            </a:r>
          </a:p>
        </p:txBody>
      </p:sp>
      <p:sp>
        <p:nvSpPr>
          <p:cNvPr id="6" name="Line 28"/>
          <p:cNvSpPr>
            <a:spLocks noChangeShapeType="1"/>
          </p:cNvSpPr>
          <p:nvPr/>
        </p:nvSpPr>
        <p:spPr bwMode="auto">
          <a:xfrm>
            <a:off x="508000" y="1231900"/>
            <a:ext cx="11176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 b="1" dirty="0">
              <a:solidFill>
                <a:srgbClr val="151C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5997286" y="6435725"/>
            <a:ext cx="18473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endParaRPr lang="en-US" sz="1600" dirty="0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33826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5461001" y="3924300"/>
            <a:ext cx="5994400" cy="10477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Rectangle 3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508000" y="6402616"/>
            <a:ext cx="11176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 b="1" dirty="0">
              <a:solidFill>
                <a:srgbClr val="151C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8992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11200" y="18034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711200" y="21082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1200" y="32258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711200" y="35306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1200" y="46482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711200" y="49530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86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1346200" y="2510117"/>
            <a:ext cx="1803401" cy="18044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 sz="2667">
                <a:latin typeface="Bebas Neue" pitchFamily="34" charset="0"/>
              </a:defRPr>
            </a:lvl2pPr>
            <a:lvl3pPr marL="1219155" indent="0">
              <a:buFontTx/>
              <a:buNone/>
              <a:defRPr sz="2667">
                <a:latin typeface="Bebas Neue" pitchFamily="34" charset="0"/>
              </a:defRPr>
            </a:lvl3pPr>
            <a:lvl4pPr marL="1828732" indent="0">
              <a:buFontTx/>
              <a:buNone/>
              <a:defRPr sz="2667">
                <a:latin typeface="Bebas Neue" pitchFamily="34" charset="0"/>
              </a:defRPr>
            </a:lvl4pPr>
            <a:lvl5pPr marL="2438309" indent="0">
              <a:buFontTx/>
              <a:buNone/>
              <a:defRPr sz="2667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5207000" y="2518025"/>
            <a:ext cx="1803401" cy="18044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 sz="2667">
                <a:latin typeface="Bebas Neue" pitchFamily="34" charset="0"/>
              </a:defRPr>
            </a:lvl2pPr>
            <a:lvl3pPr marL="1219155" indent="0">
              <a:buFontTx/>
              <a:buNone/>
              <a:defRPr sz="2667">
                <a:latin typeface="Bebas Neue" pitchFamily="34" charset="0"/>
              </a:defRPr>
            </a:lvl3pPr>
            <a:lvl4pPr marL="1828732" indent="0">
              <a:buFontTx/>
              <a:buNone/>
              <a:defRPr sz="2667">
                <a:latin typeface="Bebas Neue" pitchFamily="34" charset="0"/>
              </a:defRPr>
            </a:lvl4pPr>
            <a:lvl5pPr marL="2438309" indent="0">
              <a:buFontTx/>
              <a:buNone/>
              <a:defRPr sz="2667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9067800" y="2518025"/>
            <a:ext cx="1803401" cy="18044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 sz="2667">
                <a:latin typeface="Bebas Neue" pitchFamily="34" charset="0"/>
              </a:defRPr>
            </a:lvl2pPr>
            <a:lvl3pPr marL="1219155" indent="0">
              <a:buFontTx/>
              <a:buNone/>
              <a:defRPr sz="2667">
                <a:latin typeface="Bebas Neue" pitchFamily="34" charset="0"/>
              </a:defRPr>
            </a:lvl3pPr>
            <a:lvl4pPr marL="1828732" indent="0">
              <a:buFontTx/>
              <a:buNone/>
              <a:defRPr sz="2667">
                <a:latin typeface="Bebas Neue" pitchFamily="34" charset="0"/>
              </a:defRPr>
            </a:lvl4pPr>
            <a:lvl5pPr marL="2438309" indent="0">
              <a:buFontTx/>
              <a:buNone/>
              <a:defRPr sz="2667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778933" y="4576236"/>
            <a:ext cx="2878667" cy="118956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673602" y="4576236"/>
            <a:ext cx="2878667" cy="118956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8500533" y="4576236"/>
            <a:ext cx="2878667" cy="118956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609600" y="1320800"/>
            <a:ext cx="10972800" cy="685800"/>
          </a:xfrm>
        </p:spPr>
        <p:txBody>
          <a:bodyPr>
            <a:normAutofit/>
          </a:bodyPr>
          <a:lstStyle>
            <a:lvl1pPr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11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422400" y="2006601"/>
            <a:ext cx="1975104" cy="2743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5105438" y="2006600"/>
            <a:ext cx="1975104" cy="2743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8864638" y="2006600"/>
            <a:ext cx="1975104" cy="2743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1016000" y="5465064"/>
            <a:ext cx="2743200" cy="40233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>
                <a:latin typeface="Bebas Neue" pitchFamily="34" charset="0"/>
              </a:defRPr>
            </a:lvl2pPr>
            <a:lvl3pPr marL="1219155" indent="0">
              <a:buFontTx/>
              <a:buNone/>
              <a:defRPr>
                <a:latin typeface="Bebas Neue" pitchFamily="34" charset="0"/>
              </a:defRPr>
            </a:lvl3pPr>
            <a:lvl4pPr marL="1828732" indent="0">
              <a:buFontTx/>
              <a:buNone/>
              <a:defRPr>
                <a:latin typeface="Bebas Neue" pitchFamily="34" charset="0"/>
              </a:defRPr>
            </a:lvl4pPr>
            <a:lvl5pPr marL="2438309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4775200" y="5465064"/>
            <a:ext cx="2743200" cy="40233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>
                <a:latin typeface="Bebas Neue" pitchFamily="34" charset="0"/>
              </a:defRPr>
            </a:lvl2pPr>
            <a:lvl3pPr marL="1219155" indent="0">
              <a:buFontTx/>
              <a:buNone/>
              <a:defRPr>
                <a:latin typeface="Bebas Neue" pitchFamily="34" charset="0"/>
              </a:defRPr>
            </a:lvl3pPr>
            <a:lvl4pPr marL="1828732" indent="0">
              <a:buFontTx/>
              <a:buNone/>
              <a:defRPr>
                <a:latin typeface="Bebas Neue" pitchFamily="34" charset="0"/>
              </a:defRPr>
            </a:lvl4pPr>
            <a:lvl5pPr marL="2438309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8534400" y="5465064"/>
            <a:ext cx="2743200" cy="40233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>
                <a:latin typeface="Bebas Neue" pitchFamily="34" charset="0"/>
              </a:defRPr>
            </a:lvl2pPr>
            <a:lvl3pPr marL="1219155" indent="0">
              <a:buFontTx/>
              <a:buNone/>
              <a:defRPr>
                <a:latin typeface="Bebas Neue" pitchFamily="34" charset="0"/>
              </a:defRPr>
            </a:lvl3pPr>
            <a:lvl4pPr marL="1828732" indent="0">
              <a:buFontTx/>
              <a:buNone/>
              <a:defRPr>
                <a:latin typeface="Bebas Neue" pitchFamily="34" charset="0"/>
              </a:defRPr>
            </a:lvl4pPr>
            <a:lvl5pPr marL="2438309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54597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1545" y="1437339"/>
            <a:ext cx="5234457" cy="4325763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1727200" y="16002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727200" y="1905000"/>
            <a:ext cx="36576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1727200" y="30226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1727200" y="3327400"/>
            <a:ext cx="36576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1727200" y="44450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1727200" y="4749800"/>
            <a:ext cx="36576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6278855" y="1803403"/>
            <a:ext cx="4572000" cy="261361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1949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721600" y="1830918"/>
            <a:ext cx="3556000" cy="886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721600" y="3022602"/>
            <a:ext cx="3378201" cy="378884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7721600" y="3401484"/>
            <a:ext cx="37592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721600" y="4472518"/>
            <a:ext cx="3352800" cy="378884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7721600" y="4851400"/>
            <a:ext cx="39624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002" y="1765303"/>
            <a:ext cx="6556811" cy="3914217"/>
          </a:xfrm>
          <a:prstGeom prst="rect">
            <a:avLst/>
          </a:prstGeom>
        </p:spPr>
      </p:pic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1500405" y="2267712"/>
            <a:ext cx="4572000" cy="275459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05464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267200" y="1585079"/>
            <a:ext cx="0" cy="3581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128000" y="1585079"/>
            <a:ext cx="0" cy="3581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" y="2108200"/>
            <a:ext cx="3454400" cy="3149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4470400" y="2108200"/>
            <a:ext cx="3454400" cy="3149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31200" y="2108200"/>
            <a:ext cx="3454400" cy="3149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609600" y="1600200"/>
            <a:ext cx="2743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4470400" y="1600200"/>
            <a:ext cx="2743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8331200" y="1600200"/>
            <a:ext cx="2743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668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34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06057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1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84204"/>
            <a:ext cx="10160000" cy="563563"/>
          </a:xfrm>
          <a:prstGeom prst="rect">
            <a:avLst/>
          </a:prstGeom>
        </p:spPr>
        <p:txBody>
          <a:bodyPr vert="horz" lIns="91438" tIns="45719" rIns="91438" bIns="45719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3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0" y="381003"/>
            <a:ext cx="6096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2" y="802216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2" y="863600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6259406"/>
            <a:ext cx="12192000" cy="623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 dirty="0"/>
          </a:p>
        </p:txBody>
      </p:sp>
      <p:sp>
        <p:nvSpPr>
          <p:cNvPr id="14" name="Oval 13">
            <a:hlinkClick r:id="" action="ppaction://hlinkshowjump?jump=nextslide" highlightClick="1"/>
          </p:cNvPr>
          <p:cNvSpPr/>
          <p:nvPr/>
        </p:nvSpPr>
        <p:spPr>
          <a:xfrm>
            <a:off x="11176000" y="6375400"/>
            <a:ext cx="365760" cy="3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Oval 14">
            <a:hlinkClick r:id="" action="ppaction://hlinkshowjump?jump=previousslide" highlightClick="1"/>
          </p:cNvPr>
          <p:cNvSpPr/>
          <p:nvPr/>
        </p:nvSpPr>
        <p:spPr>
          <a:xfrm>
            <a:off x="10714782" y="6375400"/>
            <a:ext cx="365760" cy="3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flipH="1">
            <a:off x="10830606" y="6485129"/>
            <a:ext cx="109728" cy="134112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JM" sz="1800" dirty="0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11297920" y="6485129"/>
            <a:ext cx="109728" cy="134112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JM" sz="18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75403"/>
            <a:ext cx="8839200" cy="3905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400" b="0">
                <a:solidFill>
                  <a:srgbClr val="7F7F7F"/>
                </a:solidFill>
                <a:latin typeface="Bebas Neue" pitchFamily="34" charset="0"/>
              </a:defRPr>
            </a:lvl1pPr>
          </a:lstStyle>
          <a:p>
            <a:endParaRPr lang="en-US"/>
          </a:p>
        </p:txBody>
      </p:sp>
      <p:pic>
        <p:nvPicPr>
          <p:cNvPr id="20" name="Picture 4" descr="BAH_logo_300.png"/>
          <p:cNvPicPr>
            <a:picLocks noChangeAspect="1"/>
          </p:cNvPicPr>
          <p:nvPr/>
        </p:nvPicPr>
        <p:blipFill>
          <a:blip r:embed="rId1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3603" y="6433899"/>
            <a:ext cx="3048695" cy="335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" y="416474"/>
            <a:ext cx="225673" cy="535022"/>
          </a:xfrm>
          <a:prstGeom prst="rect">
            <a:avLst/>
          </a:prstGeom>
          <a:solidFill>
            <a:srgbClr val="41719C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3" name="TextBox 22"/>
          <p:cNvSpPr txBox="1"/>
          <p:nvPr/>
        </p:nvSpPr>
        <p:spPr>
          <a:xfrm>
            <a:off x="-105837" y="450074"/>
            <a:ext cx="23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=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52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  <p:sldLayoutId id="2147483776" r:id="rId116"/>
    <p:sldLayoutId id="2147483777" r:id="rId117"/>
    <p:sldLayoutId id="2147483778" r:id="rId118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366" rtl="0" eaLnBrk="1" latinLnBrk="0" hangingPunct="1">
        <a:spcBef>
          <a:spcPct val="0"/>
        </a:spcBef>
        <a:buNone/>
        <a:defRPr sz="3600" kern="1200" spc="0">
          <a:solidFill>
            <a:schemeClr val="tx1">
              <a:lumMod val="85000"/>
              <a:lumOff val="15000"/>
            </a:schemeClr>
          </a:solidFill>
          <a:latin typeface="Bebas Neue" pitchFamily="34" charset="0"/>
          <a:ea typeface="+mj-ea"/>
          <a:cs typeface="+mj-cs"/>
        </a:defRPr>
      </a:lvl1pPr>
    </p:titleStyle>
    <p:bodyStyle>
      <a:lvl1pPr marL="342888" indent="-342888" algn="l" defTabSz="914366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42922" indent="-285739" algn="l" defTabSz="914366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2958" indent="-228591" algn="l" defTabSz="914366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140" indent="-228591" algn="l" defTabSz="914366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323" indent="-228591" algn="l" defTabSz="914366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»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506" indent="-228591" algn="l" defTabSz="9143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9" indent="-228591" algn="l" defTabSz="9143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2" indent="-228591" algn="l" defTabSz="9143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54" indent="-228591" algn="l" defTabSz="9143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4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6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9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2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5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8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0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4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progress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3" y="2906713"/>
            <a:ext cx="9464593" cy="1362075"/>
          </a:xfrm>
        </p:spPr>
        <p:txBody>
          <a:bodyPr/>
          <a:lstStyle/>
          <a:p>
            <a:r>
              <a:rPr lang="en-US" dirty="0" smtClean="0"/>
              <a:t>Meeting #1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443611"/>
            <a:ext cx="10363200" cy="1010946"/>
          </a:xfrm>
        </p:spPr>
        <p:txBody>
          <a:bodyPr/>
          <a:lstStyle/>
          <a:p>
            <a:r>
              <a:rPr lang="en-US" dirty="0" smtClean="0"/>
              <a:t>January </a:t>
            </a:r>
            <a:r>
              <a:rPr lang="en-US" dirty="0" smtClean="0"/>
              <a:t>17, </a:t>
            </a:r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8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Re-intros</a:t>
            </a:r>
          </a:p>
          <a:p>
            <a:r>
              <a:rPr lang="en-US" dirty="0" smtClean="0"/>
              <a:t>Start distributing data via external hard drives</a:t>
            </a:r>
          </a:p>
          <a:p>
            <a:r>
              <a:rPr lang="en-US" dirty="0" smtClean="0"/>
              <a:t>Collect GitHub and </a:t>
            </a:r>
            <a:r>
              <a:rPr lang="en-US" dirty="0" err="1" smtClean="0"/>
              <a:t>Kaggle</a:t>
            </a:r>
            <a:r>
              <a:rPr lang="en-US" dirty="0" smtClean="0"/>
              <a:t> usernames</a:t>
            </a:r>
          </a:p>
          <a:p>
            <a:r>
              <a:rPr lang="en-US" dirty="0" smtClean="0"/>
              <a:t>Walk Through of GitHub repo</a:t>
            </a:r>
          </a:p>
        </p:txBody>
      </p:sp>
    </p:spTree>
    <p:extLst>
      <p:ext uri="{BB962C8B-B14F-4D97-AF65-F5344CB8AC3E}">
        <p14:creationId xmlns:p14="http://schemas.microsoft.com/office/powerpoint/2010/main" val="336370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Talk 1.1 – </a:t>
            </a:r>
            <a:r>
              <a:rPr lang="en-US" dirty="0" err="1" smtClean="0"/>
              <a:t>Kaggle</a:t>
            </a:r>
            <a:r>
              <a:rPr lang="en-US" dirty="0" smtClean="0"/>
              <a:t> and Competition Walk 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Kaggle</a:t>
            </a:r>
            <a:endParaRPr lang="en-US" dirty="0" smtClean="0"/>
          </a:p>
          <a:p>
            <a:pPr lvl="1"/>
            <a:r>
              <a:rPr lang="en-US" dirty="0" smtClean="0"/>
              <a:t>Competitions</a:t>
            </a:r>
          </a:p>
          <a:p>
            <a:pPr lvl="1"/>
            <a:r>
              <a:rPr lang="en-US" dirty="0" smtClean="0"/>
              <a:t>Kernels </a:t>
            </a:r>
          </a:p>
          <a:p>
            <a:pPr lvl="1"/>
            <a:r>
              <a:rPr lang="en-US" dirty="0" smtClean="0"/>
              <a:t>Discussions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Gaining Reputation</a:t>
            </a:r>
          </a:p>
          <a:p>
            <a:pPr lvl="2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://www.kaggle.com/progression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/>
              <a:t>Overview of </a:t>
            </a:r>
            <a:r>
              <a:rPr lang="en-US" dirty="0" smtClean="0"/>
              <a:t>Competition</a:t>
            </a:r>
          </a:p>
          <a:p>
            <a:pPr lvl="1"/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General Strategy</a:t>
            </a:r>
          </a:p>
          <a:p>
            <a:pPr marL="914367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4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28257" y="1894032"/>
            <a:ext cx="989900" cy="63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59747" y="2020807"/>
            <a:ext cx="989900" cy="63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</a:t>
            </a:r>
            <a:r>
              <a:rPr lang="en-US" dirty="0" smtClean="0"/>
              <a:t>Talk 1.1 </a:t>
            </a:r>
            <a:r>
              <a:rPr lang="en-US" dirty="0"/>
              <a:t>– </a:t>
            </a:r>
            <a:r>
              <a:rPr lang="en-US" dirty="0" err="1"/>
              <a:t>Kaggle</a:t>
            </a:r>
            <a:r>
              <a:rPr lang="en-US" dirty="0"/>
              <a:t> and Competition Walk </a:t>
            </a:r>
            <a:r>
              <a:rPr lang="en-US" dirty="0" smtClean="0"/>
              <a:t>Through (cont.)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317072"/>
            <a:ext cx="96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1: Using labeled LUNA dataset, train an image classifier to recognize nodes in images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91237" y="2147582"/>
            <a:ext cx="989900" cy="63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LUNA (raw)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691621" y="1894032"/>
            <a:ext cx="184558" cy="192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691621" y="2212813"/>
            <a:ext cx="184558" cy="192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691621" y="2531594"/>
            <a:ext cx="184558" cy="192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93625" y="2086038"/>
            <a:ext cx="184558" cy="192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3625" y="2404819"/>
            <a:ext cx="184558" cy="192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270462" y="2243585"/>
            <a:ext cx="184558" cy="192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9" idx="6"/>
            <a:endCxn id="12" idx="2"/>
          </p:cNvCxnSpPr>
          <p:nvPr/>
        </p:nvCxnSpPr>
        <p:spPr>
          <a:xfrm>
            <a:off x="6876179" y="1990035"/>
            <a:ext cx="117446" cy="192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6"/>
            <a:endCxn id="12" idx="2"/>
          </p:cNvCxnSpPr>
          <p:nvPr/>
        </p:nvCxnSpPr>
        <p:spPr>
          <a:xfrm flipV="1">
            <a:off x="6876179" y="2182041"/>
            <a:ext cx="117446" cy="126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6"/>
            <a:endCxn id="12" idx="2"/>
          </p:cNvCxnSpPr>
          <p:nvPr/>
        </p:nvCxnSpPr>
        <p:spPr>
          <a:xfrm flipV="1">
            <a:off x="6876179" y="2182041"/>
            <a:ext cx="117446" cy="445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6"/>
            <a:endCxn id="13" idx="2"/>
          </p:cNvCxnSpPr>
          <p:nvPr/>
        </p:nvCxnSpPr>
        <p:spPr>
          <a:xfrm>
            <a:off x="6876179" y="1990035"/>
            <a:ext cx="117446" cy="510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6"/>
            <a:endCxn id="13" idx="2"/>
          </p:cNvCxnSpPr>
          <p:nvPr/>
        </p:nvCxnSpPr>
        <p:spPr>
          <a:xfrm>
            <a:off x="6876179" y="2308816"/>
            <a:ext cx="117446" cy="192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6"/>
            <a:endCxn id="13" idx="2"/>
          </p:cNvCxnSpPr>
          <p:nvPr/>
        </p:nvCxnSpPr>
        <p:spPr>
          <a:xfrm flipV="1">
            <a:off x="6876179" y="2500822"/>
            <a:ext cx="117446" cy="126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" idx="2"/>
            <a:endCxn id="12" idx="6"/>
          </p:cNvCxnSpPr>
          <p:nvPr/>
        </p:nvCxnSpPr>
        <p:spPr>
          <a:xfrm flipH="1" flipV="1">
            <a:off x="7178183" y="2182041"/>
            <a:ext cx="92279" cy="157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4" idx="2"/>
            <a:endCxn id="13" idx="6"/>
          </p:cNvCxnSpPr>
          <p:nvPr/>
        </p:nvCxnSpPr>
        <p:spPr>
          <a:xfrm flipH="1">
            <a:off x="7178183" y="2339588"/>
            <a:ext cx="92279" cy="161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044194" y="1896816"/>
            <a:ext cx="989900" cy="637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975684" y="2023591"/>
            <a:ext cx="989900" cy="637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907174" y="2150366"/>
            <a:ext cx="989900" cy="637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LUNA (proc)</a:t>
            </a:r>
            <a:endParaRPr lang="en-US" dirty="0"/>
          </a:p>
        </p:txBody>
      </p:sp>
      <p:sp>
        <p:nvSpPr>
          <p:cNvPr id="59" name="Right Arrow 58"/>
          <p:cNvSpPr/>
          <p:nvPr/>
        </p:nvSpPr>
        <p:spPr>
          <a:xfrm>
            <a:off x="2677137" y="2061115"/>
            <a:ext cx="939567" cy="556946"/>
          </a:xfrm>
          <a:prstGeom prst="rightArrow">
            <a:avLst>
              <a:gd name="adj1" fmla="val 46987"/>
              <a:gd name="adj2" fmla="val 575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Image Processing</a:t>
            </a:r>
            <a:endParaRPr lang="en-US" sz="900" dirty="0"/>
          </a:p>
        </p:txBody>
      </p:sp>
      <p:sp>
        <p:nvSpPr>
          <p:cNvPr id="61" name="Right Arrow 60"/>
          <p:cNvSpPr/>
          <p:nvPr/>
        </p:nvSpPr>
        <p:spPr>
          <a:xfrm>
            <a:off x="5411251" y="2061115"/>
            <a:ext cx="939567" cy="556946"/>
          </a:xfrm>
          <a:prstGeom prst="rightArrow">
            <a:avLst>
              <a:gd name="adj1" fmla="val 46987"/>
              <a:gd name="adj2" fmla="val 575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Train and Test</a:t>
            </a:r>
            <a:endParaRPr lang="en-US" sz="900" dirty="0"/>
          </a:p>
        </p:txBody>
      </p:sp>
      <p:sp>
        <p:nvSpPr>
          <p:cNvPr id="62" name="Rectangle 61"/>
          <p:cNvSpPr/>
          <p:nvPr/>
        </p:nvSpPr>
        <p:spPr>
          <a:xfrm>
            <a:off x="1328257" y="3576012"/>
            <a:ext cx="989900" cy="637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259747" y="3702787"/>
            <a:ext cx="989900" cy="637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191237" y="3829562"/>
            <a:ext cx="989900" cy="637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DSB (raw)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09600" y="3061657"/>
            <a:ext cx="539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2: Evaluate image classifier on DSB images 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4044194" y="3581579"/>
            <a:ext cx="989900" cy="6375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975684" y="3708354"/>
            <a:ext cx="989900" cy="6375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907174" y="3835129"/>
            <a:ext cx="989900" cy="6375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DSB (proc)</a:t>
            </a:r>
            <a:endParaRPr lang="en-US" dirty="0"/>
          </a:p>
        </p:txBody>
      </p:sp>
      <p:sp>
        <p:nvSpPr>
          <p:cNvPr id="69" name="Right Arrow 68"/>
          <p:cNvSpPr/>
          <p:nvPr/>
        </p:nvSpPr>
        <p:spPr>
          <a:xfrm>
            <a:off x="2677137" y="3745878"/>
            <a:ext cx="939567" cy="556946"/>
          </a:xfrm>
          <a:prstGeom prst="rightArrow">
            <a:avLst>
              <a:gd name="adj1" fmla="val 46987"/>
              <a:gd name="adj2" fmla="val 575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Image Processing</a:t>
            </a:r>
            <a:endParaRPr lang="en-US" sz="900" dirty="0"/>
          </a:p>
        </p:txBody>
      </p:sp>
      <p:sp>
        <p:nvSpPr>
          <p:cNvPr id="70" name="Oval 69"/>
          <p:cNvSpPr/>
          <p:nvPr/>
        </p:nvSpPr>
        <p:spPr>
          <a:xfrm>
            <a:off x="6685682" y="3589968"/>
            <a:ext cx="184558" cy="192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685682" y="3908749"/>
            <a:ext cx="184558" cy="192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685682" y="4227530"/>
            <a:ext cx="184558" cy="192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987686" y="3781974"/>
            <a:ext cx="184558" cy="192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987686" y="4100755"/>
            <a:ext cx="184558" cy="192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264523" y="3939521"/>
            <a:ext cx="184558" cy="192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0" idx="6"/>
            <a:endCxn id="73" idx="2"/>
          </p:cNvCxnSpPr>
          <p:nvPr/>
        </p:nvCxnSpPr>
        <p:spPr>
          <a:xfrm>
            <a:off x="6870240" y="3685971"/>
            <a:ext cx="117446" cy="192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1" idx="6"/>
            <a:endCxn id="73" idx="2"/>
          </p:cNvCxnSpPr>
          <p:nvPr/>
        </p:nvCxnSpPr>
        <p:spPr>
          <a:xfrm flipV="1">
            <a:off x="6870240" y="3877977"/>
            <a:ext cx="117446" cy="126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2" idx="6"/>
            <a:endCxn id="73" idx="2"/>
          </p:cNvCxnSpPr>
          <p:nvPr/>
        </p:nvCxnSpPr>
        <p:spPr>
          <a:xfrm flipV="1">
            <a:off x="6870240" y="3877977"/>
            <a:ext cx="117446" cy="445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0" idx="6"/>
            <a:endCxn id="74" idx="2"/>
          </p:cNvCxnSpPr>
          <p:nvPr/>
        </p:nvCxnSpPr>
        <p:spPr>
          <a:xfrm>
            <a:off x="6870240" y="3685971"/>
            <a:ext cx="117446" cy="510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1" idx="6"/>
            <a:endCxn id="74" idx="2"/>
          </p:cNvCxnSpPr>
          <p:nvPr/>
        </p:nvCxnSpPr>
        <p:spPr>
          <a:xfrm>
            <a:off x="6870240" y="4004752"/>
            <a:ext cx="117446" cy="192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2" idx="6"/>
            <a:endCxn id="74" idx="2"/>
          </p:cNvCxnSpPr>
          <p:nvPr/>
        </p:nvCxnSpPr>
        <p:spPr>
          <a:xfrm flipV="1">
            <a:off x="6870240" y="4196758"/>
            <a:ext cx="117446" cy="126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5" idx="2"/>
            <a:endCxn id="73" idx="6"/>
          </p:cNvCxnSpPr>
          <p:nvPr/>
        </p:nvCxnSpPr>
        <p:spPr>
          <a:xfrm flipH="1" flipV="1">
            <a:off x="7172244" y="3877977"/>
            <a:ext cx="92279" cy="157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5" idx="2"/>
            <a:endCxn id="74" idx="6"/>
          </p:cNvCxnSpPr>
          <p:nvPr/>
        </p:nvCxnSpPr>
        <p:spPr>
          <a:xfrm flipH="1">
            <a:off x="7172244" y="4035524"/>
            <a:ext cx="92279" cy="161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ight Arrow 83"/>
          <p:cNvSpPr/>
          <p:nvPr/>
        </p:nvSpPr>
        <p:spPr>
          <a:xfrm>
            <a:off x="5405312" y="3743095"/>
            <a:ext cx="939567" cy="556946"/>
          </a:xfrm>
          <a:prstGeom prst="rightArrow">
            <a:avLst>
              <a:gd name="adj1" fmla="val 46987"/>
              <a:gd name="adj2" fmla="val 575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Evaluate</a:t>
            </a:r>
            <a:endParaRPr lang="en-US" sz="900" dirty="0"/>
          </a:p>
        </p:txBody>
      </p:sp>
      <p:sp>
        <p:nvSpPr>
          <p:cNvPr id="85" name="Right Arrow 84"/>
          <p:cNvSpPr/>
          <p:nvPr/>
        </p:nvSpPr>
        <p:spPr>
          <a:xfrm rot="5400000">
            <a:off x="6744461" y="3036762"/>
            <a:ext cx="486450" cy="302004"/>
          </a:xfrm>
          <a:prstGeom prst="rightArrow">
            <a:avLst>
              <a:gd name="adj1" fmla="val 46987"/>
              <a:gd name="adj2" fmla="val 575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86" name="Right Arrow 85"/>
          <p:cNvSpPr/>
          <p:nvPr/>
        </p:nvSpPr>
        <p:spPr>
          <a:xfrm>
            <a:off x="7780795" y="3751131"/>
            <a:ext cx="939567" cy="556946"/>
          </a:xfrm>
          <a:prstGeom prst="rightArrow">
            <a:avLst>
              <a:gd name="adj1" fmla="val 46987"/>
              <a:gd name="adj2" fmla="val 575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Output</a:t>
            </a:r>
            <a:endParaRPr lang="en-US" sz="900" dirty="0"/>
          </a:p>
        </p:txBody>
      </p:sp>
      <p:sp>
        <p:nvSpPr>
          <p:cNvPr id="87" name="Rectangle 86"/>
          <p:cNvSpPr/>
          <p:nvPr/>
        </p:nvSpPr>
        <p:spPr>
          <a:xfrm>
            <a:off x="9230151" y="3710822"/>
            <a:ext cx="989900" cy="637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Location of nodes in images</a:t>
            </a:r>
            <a:endParaRPr lang="en-US" sz="1200" dirty="0"/>
          </a:p>
        </p:txBody>
      </p:sp>
      <p:sp>
        <p:nvSpPr>
          <p:cNvPr id="88" name="Rectangle 87"/>
          <p:cNvSpPr/>
          <p:nvPr/>
        </p:nvSpPr>
        <p:spPr>
          <a:xfrm>
            <a:off x="1259747" y="5322906"/>
            <a:ext cx="989900" cy="637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Location of nodes in images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615892" y="4908275"/>
            <a:ext cx="790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3 and 4: Calculate features off location data and feed to ML algorithm</a:t>
            </a:r>
            <a:endParaRPr lang="en-US" dirty="0"/>
          </a:p>
        </p:txBody>
      </p:sp>
      <p:sp>
        <p:nvSpPr>
          <p:cNvPr id="90" name="Right Arrow 89"/>
          <p:cNvSpPr/>
          <p:nvPr/>
        </p:nvSpPr>
        <p:spPr>
          <a:xfrm>
            <a:off x="2677137" y="5363214"/>
            <a:ext cx="939567" cy="556946"/>
          </a:xfrm>
          <a:prstGeom prst="rightArrow">
            <a:avLst>
              <a:gd name="adj1" fmla="val 46987"/>
              <a:gd name="adj2" fmla="val 575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Calculate Features</a:t>
            </a:r>
            <a:endParaRPr lang="en-US" sz="900" dirty="0"/>
          </a:p>
        </p:txBody>
      </p:sp>
      <p:sp>
        <p:nvSpPr>
          <p:cNvPr id="91" name="Rectangle 90"/>
          <p:cNvSpPr/>
          <p:nvPr/>
        </p:nvSpPr>
        <p:spPr>
          <a:xfrm>
            <a:off x="3907174" y="5331582"/>
            <a:ext cx="989900" cy="637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Nodes per patient, location of nodes, etc.</a:t>
            </a:r>
            <a:endParaRPr lang="en-US" sz="1000" dirty="0"/>
          </a:p>
        </p:txBody>
      </p:sp>
      <p:sp>
        <p:nvSpPr>
          <p:cNvPr id="92" name="Right Arrow 91"/>
          <p:cNvSpPr/>
          <p:nvPr/>
        </p:nvSpPr>
        <p:spPr>
          <a:xfrm>
            <a:off x="5405311" y="5322906"/>
            <a:ext cx="939567" cy="556946"/>
          </a:xfrm>
          <a:prstGeom prst="rightArrow">
            <a:avLst>
              <a:gd name="adj1" fmla="val 46987"/>
              <a:gd name="adj2" fmla="val 575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Train and Test</a:t>
            </a:r>
            <a:endParaRPr lang="en-US" sz="900" dirty="0"/>
          </a:p>
        </p:txBody>
      </p:sp>
      <p:sp>
        <p:nvSpPr>
          <p:cNvPr id="93" name="Rectangle 92"/>
          <p:cNvSpPr/>
          <p:nvPr/>
        </p:nvSpPr>
        <p:spPr>
          <a:xfrm>
            <a:off x="6492736" y="5316675"/>
            <a:ext cx="989900" cy="637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XGB</a:t>
            </a:r>
            <a:endParaRPr lang="en-US" sz="1000" dirty="0"/>
          </a:p>
        </p:txBody>
      </p:sp>
      <p:sp>
        <p:nvSpPr>
          <p:cNvPr id="94" name="Right Arrow 93"/>
          <p:cNvSpPr/>
          <p:nvPr/>
        </p:nvSpPr>
        <p:spPr>
          <a:xfrm>
            <a:off x="7780794" y="5356983"/>
            <a:ext cx="939567" cy="556946"/>
          </a:xfrm>
          <a:prstGeom prst="rightArrow">
            <a:avLst>
              <a:gd name="adj1" fmla="val 46987"/>
              <a:gd name="adj2" fmla="val 575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Predictions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66693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Talk </a:t>
            </a:r>
            <a:r>
              <a:rPr lang="en-US" dirty="0" smtClean="0"/>
              <a:t>1.2 </a:t>
            </a:r>
            <a:r>
              <a:rPr lang="en-US" dirty="0"/>
              <a:t>– </a:t>
            </a:r>
            <a:r>
              <a:rPr lang="en-US" dirty="0" smtClean="0"/>
              <a:t>Basics of Image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is an image represented?</a:t>
            </a:r>
          </a:p>
          <a:p>
            <a:r>
              <a:rPr lang="en-US" dirty="0" smtClean="0"/>
              <a:t>Common Transformation</a:t>
            </a:r>
          </a:p>
          <a:p>
            <a:pPr lvl="1"/>
            <a:r>
              <a:rPr lang="en-US" dirty="0" smtClean="0"/>
              <a:t>Thresholding</a:t>
            </a:r>
          </a:p>
          <a:p>
            <a:pPr lvl="1"/>
            <a:r>
              <a:rPr lang="en-US" dirty="0" smtClean="0"/>
              <a:t>Dilation</a:t>
            </a:r>
          </a:p>
          <a:p>
            <a:pPr lvl="1"/>
            <a:r>
              <a:rPr lang="en-US" dirty="0" smtClean="0"/>
              <a:t>Erosion</a:t>
            </a:r>
          </a:p>
          <a:p>
            <a:pPr lvl="1"/>
            <a:r>
              <a:rPr lang="en-US" dirty="0" smtClean="0"/>
              <a:t>Edge Detection</a:t>
            </a:r>
          </a:p>
          <a:p>
            <a:r>
              <a:rPr lang="en-US" dirty="0" smtClean="0"/>
              <a:t>Image Segmentation</a:t>
            </a:r>
          </a:p>
          <a:p>
            <a:r>
              <a:rPr lang="en-US" dirty="0" smtClean="0"/>
              <a:t>Image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2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am%20Young%20C2ADS%20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m%20Young%20C2ADS%20Theme" id="{47EB52FE-E755-4C69-8AA9-3FB8174FF9D9}" vid="{8A5FAE24-F357-4F28-9B24-99D3077304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548B274608FB4D801D13B412F342F1" ma:contentTypeVersion="4" ma:contentTypeDescription="Create a new document." ma:contentTypeScope="" ma:versionID="3613037bbf33a20c5f7c2586c8bd4149">
  <xsd:schema xmlns:xsd="http://www.w3.org/2001/XMLSchema" xmlns:xs="http://www.w3.org/2001/XMLSchema" xmlns:p="http://schemas.microsoft.com/office/2006/metadata/properties" xmlns:ns1="http://schemas.microsoft.com/sharepoint/v3" xmlns:ns2="af48e2d7-d5e1-4107-9399-4011eef445dc" targetNamespace="http://schemas.microsoft.com/office/2006/metadata/properties" ma:root="true" ma:fieldsID="bc97f7d085dbebfd18a64ddf77be5ddf" ns1:_="" ns2:_="">
    <xsd:import namespace="http://schemas.microsoft.com/sharepoint/v3"/>
    <xsd:import namespace="af48e2d7-d5e1-4107-9399-4011eef445d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48e2d7-d5e1-4107-9399-4011eef445d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1D2DD4-2B60-4B51-8CB1-0DE6800609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f48e2d7-d5e1-4107-9399-4011eef445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DA91DC4-27FF-40B2-838D-76DEC4FA8718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af48e2d7-d5e1-4107-9399-4011eef445dc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BF02B7E-9FC8-4699-BB86-B9DAB784C0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32393</TotalTime>
  <Words>185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Narrow</vt:lpstr>
      <vt:lpstr>Bebas Neue</vt:lpstr>
      <vt:lpstr>Calibri</vt:lpstr>
      <vt:lpstr>Courier New</vt:lpstr>
      <vt:lpstr>Wingdings</vt:lpstr>
      <vt:lpstr>Team%20Young%20C2ADS%20Theme</vt:lpstr>
      <vt:lpstr>Meeting #1 Slides</vt:lpstr>
      <vt:lpstr>Admin Items</vt:lpstr>
      <vt:lpstr>Tech Talk 1.1 – Kaggle and Competition Walk Through</vt:lpstr>
      <vt:lpstr>Tech Talk 1.1 – Kaggle and Competition Walk Through (cont.)</vt:lpstr>
      <vt:lpstr>Tech Talk 1.2 – Basics of Image Processing</vt:lpstr>
    </vt:vector>
  </TitlesOfParts>
  <Company>Booz Allen Hamilton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Sondag, Michael [USA]</dc:creator>
  <cp:lastModifiedBy>Baker, Joshua [USA]</cp:lastModifiedBy>
  <cp:revision>405</cp:revision>
  <dcterms:created xsi:type="dcterms:W3CDTF">2015-12-10T16:30:39Z</dcterms:created>
  <dcterms:modified xsi:type="dcterms:W3CDTF">2017-01-18T15:22:43Z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0x01010039548B274608FB4D801D13B412F342F1</vt:lpwstr>
  </property>
</Properties>
</file>