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4" autoAdjust="0"/>
    <p:restoredTop sz="95411" autoAdjust="0"/>
  </p:normalViewPr>
  <p:slideViewPr>
    <p:cSldViewPr snapToGrid="0">
      <p:cViewPr>
        <p:scale>
          <a:sx n="75" d="100"/>
          <a:sy n="75" d="100"/>
        </p:scale>
        <p:origin x="-5093" y="-1286"/>
      </p:cViewPr>
      <p:guideLst/>
    </p:cSldViewPr>
  </p:slideViewPr>
  <p:notesTextViewPr>
    <p:cViewPr>
      <p:scale>
        <a:sx n="3" d="2"/>
        <a:sy n="3" d="2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7F367-645E-4AC1-8FCA-DCF9792CA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2380247" y="1442734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patient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mmmm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node number (global)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837573" y="1044459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</a:t>
            </a: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758997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0758997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190292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21902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12691872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00" name="Straight Arrow Connector 599"/>
          <p:cNvCxnSpPr/>
          <p:nvPr/>
        </p:nvCxnSpPr>
        <p:spPr>
          <a:xfrm>
            <a:off x="10308421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86124" y="10758997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086931" y="12144328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0758997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021525" y="12259643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DSB_predict_unet.py</a:t>
            </a:r>
          </a:p>
        </p:txBody>
      </p:sp>
      <p:cxnSp>
        <p:nvCxnSpPr>
          <p:cNvPr id="618" name="Straight Arrow Connector 617"/>
          <p:cNvCxnSpPr/>
          <p:nvPr/>
        </p:nvCxnSpPr>
        <p:spPr>
          <a:xfrm>
            <a:off x="15967170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29" name="Group 628"/>
          <p:cNvGrpSpPr/>
          <p:nvPr/>
        </p:nvGrpSpPr>
        <p:grpSpPr>
          <a:xfrm>
            <a:off x="14029417" y="12968380"/>
            <a:ext cx="1371600" cy="1371600"/>
            <a:chOff x="6679013" y="1238168"/>
            <a:chExt cx="1371600" cy="1371600"/>
          </a:xfrm>
        </p:grpSpPr>
        <p:sp>
          <p:nvSpPr>
            <p:cNvPr id="630" name="Rectangle 629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37" name="TextBox 636"/>
          <p:cNvSpPr txBox="1"/>
          <p:nvPr/>
        </p:nvSpPr>
        <p:spPr>
          <a:xfrm>
            <a:off x="19708851" y="12148160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8" name="Straight Arrow Connector 637"/>
          <p:cNvCxnSpPr/>
          <p:nvPr/>
        </p:nvCxnSpPr>
        <p:spPr>
          <a:xfrm>
            <a:off x="18917757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39" name="Group 638"/>
          <p:cNvGrpSpPr/>
          <p:nvPr/>
        </p:nvGrpSpPr>
        <p:grpSpPr>
          <a:xfrm>
            <a:off x="23365732" y="12144008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2915100" y="1364465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DSB_classify_nodes.py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20236873" y="1421108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19971386" y="15689272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1980997" y="11485216"/>
            <a:ext cx="848523" cy="96688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797802" y="13235818"/>
            <a:ext cx="1028104" cy="73271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665760" y="12855612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280197" y="12164261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122114" y="136424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07" y="12545606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551200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817189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030107" y="1266265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2045415" y="2650093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slices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With nodule in LUNA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156784" y="16433332"/>
            <a:ext cx="281038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1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total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Slices in DSB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N x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Containing patient id at each index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-------- Or --------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 X Np x 1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M = </a:t>
            </a:r>
            <a:r>
              <a:rPr lang="en-US" sz="1400" kern="0" dirty="0" err="1" smtClean="0">
                <a:solidFill>
                  <a:prstClr val="black"/>
                </a:solidFill>
              </a:rPr>
              <a:t>num</a:t>
            </a:r>
            <a:r>
              <a:rPr lang="en-US" sz="1400" kern="0" dirty="0" smtClean="0">
                <a:solidFill>
                  <a:prstClr val="black"/>
                </a:solidFill>
              </a:rPr>
              <a:t> patient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Np = </a:t>
            </a:r>
            <a:r>
              <a:rPr lang="en-US" sz="1400" kern="0" dirty="0" err="1" smtClean="0">
                <a:solidFill>
                  <a:prstClr val="black"/>
                </a:solidFill>
              </a:rPr>
              <a:t>num</a:t>
            </a:r>
            <a:r>
              <a:rPr lang="en-US" sz="1400" kern="0" dirty="0" smtClean="0">
                <a:solidFill>
                  <a:prstClr val="black"/>
                </a:solidFill>
              </a:rPr>
              <a:t> slices patient</a:t>
            </a:r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15499161" y="12855613"/>
            <a:ext cx="7326745" cy="78683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73" name="Group 272"/>
          <p:cNvGrpSpPr/>
          <p:nvPr/>
        </p:nvGrpSpPr>
        <p:grpSpPr>
          <a:xfrm>
            <a:off x="20191527" y="10911397"/>
            <a:ext cx="1371600" cy="1371600"/>
            <a:chOff x="6679013" y="1238168"/>
            <a:chExt cx="1371600" cy="1371600"/>
          </a:xfrm>
        </p:grpSpPr>
        <p:sp>
          <p:nvSpPr>
            <p:cNvPr id="274" name="Rectangle 2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9" name="Straight Connector 2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81" name="TextBox 280"/>
          <p:cNvSpPr txBox="1"/>
          <p:nvPr/>
        </p:nvSpPr>
        <p:spPr>
          <a:xfrm>
            <a:off x="13988539" y="13564692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Patient ID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11796</TotalTime>
  <Words>121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274</cp:revision>
  <cp:lastPrinted>2017-03-20T23:09:25Z</cp:lastPrinted>
  <dcterms:modified xsi:type="dcterms:W3CDTF">2017-03-28T23:46:43Z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