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17" r:id="rId5"/>
  </p:sldMasterIdLst>
  <p:notesMasterIdLst>
    <p:notesMasterId r:id="rId7"/>
  </p:notesMasterIdLst>
  <p:sldIdLst>
    <p:sldId id="268" r:id="rId6"/>
  </p:sldIdLst>
  <p:sldSz cx="36576000" cy="18288000"/>
  <p:notesSz cx="7010400" cy="92964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8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  <p:cmAuthor id="2" name="Baker, Joshua [USA]" initials="BJ[ [2]" lastIdx="3" clrIdx="1">
    <p:extLst>
      <p:ext uri="{19B8F6BF-5375-455C-9EA6-DF929625EA0E}">
        <p15:presenceInfo xmlns:p15="http://schemas.microsoft.com/office/powerpoint/2012/main" userId="Baker, Joshua [USA]" providerId="None"/>
      </p:ext>
    </p:extLst>
  </p:cmAuthor>
  <p:cmAuthor id="3" name="Baker, Joshua [USA]" initials="B[" lastIdx="5" clrIdx="2">
    <p:extLst>
      <p:ext uri="{19B8F6BF-5375-455C-9EA6-DF929625EA0E}">
        <p15:presenceInfo xmlns:p15="http://schemas.microsoft.com/office/powerpoint/2012/main" userId="S0033FFF8C8E0610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BF7A3"/>
    <a:srgbClr val="D2D9E7"/>
    <a:srgbClr val="4F81BD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4" autoAdjust="0"/>
    <p:restoredTop sz="95411" autoAdjust="0"/>
  </p:normalViewPr>
  <p:slideViewPr>
    <p:cSldViewPr snapToGrid="0">
      <p:cViewPr>
        <p:scale>
          <a:sx n="66" d="100"/>
          <a:sy n="66" d="100"/>
        </p:scale>
        <p:origin x="-3634" y="-26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A3913-F70B-412F-A218-9254826727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0F9AE-A144-41E5-A04D-0DEF0CB1266B}">
      <dgm:prSet phldrT="[Text]" custT="1"/>
      <dgm:spPr/>
      <dgm:t>
        <a:bodyPr/>
        <a:lstStyle/>
        <a:p>
          <a:r>
            <a:rPr lang="en-US" sz="2800" b="1" dirty="0"/>
            <a:t>Descriptive</a:t>
          </a:r>
        </a:p>
      </dgm:t>
    </dgm:pt>
    <dgm:pt modelId="{B3766B78-EE94-4CB9-98C9-2AF99093C042}" type="parTrans" cxnId="{80A20F68-BF58-4FDD-93B2-0A4757C8CF71}">
      <dgm:prSet/>
      <dgm:spPr/>
      <dgm:t>
        <a:bodyPr/>
        <a:lstStyle/>
        <a:p>
          <a:endParaRPr lang="en-US"/>
        </a:p>
      </dgm:t>
    </dgm:pt>
    <dgm:pt modelId="{9848E9B6-EA52-4407-8128-99F73AB84D94}" type="sibTrans" cxnId="{80A20F68-BF58-4FDD-93B2-0A4757C8CF71}">
      <dgm:prSet/>
      <dgm:spPr/>
      <dgm:t>
        <a:bodyPr/>
        <a:lstStyle/>
        <a:p>
          <a:endParaRPr lang="en-US"/>
        </a:p>
      </dgm:t>
    </dgm:pt>
    <dgm:pt modelId="{A48B1F38-8907-4706-AB61-AC7ECB3F6420}">
      <dgm:prSet phldrT="[Text]" custT="1"/>
      <dgm:spPr/>
      <dgm:t>
        <a:bodyPr/>
        <a:lstStyle/>
        <a:p>
          <a:r>
            <a:rPr lang="en-US" sz="2800" b="1" dirty="0"/>
            <a:t>Diagnostic</a:t>
          </a:r>
        </a:p>
      </dgm:t>
    </dgm:pt>
    <dgm:pt modelId="{438B8117-4EB4-406A-8048-DDC3EE540D24}" type="parTrans" cxnId="{6E603639-E4BB-456C-9B14-C3EEB480274E}">
      <dgm:prSet/>
      <dgm:spPr/>
      <dgm:t>
        <a:bodyPr/>
        <a:lstStyle/>
        <a:p>
          <a:endParaRPr lang="en-US"/>
        </a:p>
      </dgm:t>
    </dgm:pt>
    <dgm:pt modelId="{DD2F2D98-0CAE-4E59-B6A6-744D90233481}" type="sibTrans" cxnId="{6E603639-E4BB-456C-9B14-C3EEB480274E}">
      <dgm:prSet/>
      <dgm:spPr/>
      <dgm:t>
        <a:bodyPr/>
        <a:lstStyle/>
        <a:p>
          <a:endParaRPr lang="en-US"/>
        </a:p>
      </dgm:t>
    </dgm:pt>
    <dgm:pt modelId="{FBFFDDAA-699F-40DB-B112-AEE04B687FDB}">
      <dgm:prSet phldrT="[Text]" custT="1"/>
      <dgm:spPr/>
      <dgm:t>
        <a:bodyPr/>
        <a:lstStyle/>
        <a:p>
          <a:r>
            <a:rPr lang="en-US" sz="2800" b="1" dirty="0"/>
            <a:t>Predictive</a:t>
          </a:r>
        </a:p>
      </dgm:t>
    </dgm:pt>
    <dgm:pt modelId="{938917BA-A0DE-454A-96EF-11FAC48EE965}" type="parTrans" cxnId="{D58F2D8C-869C-443F-9EEE-9E5A142CB8DE}">
      <dgm:prSet/>
      <dgm:spPr/>
      <dgm:t>
        <a:bodyPr/>
        <a:lstStyle/>
        <a:p>
          <a:endParaRPr lang="en-US"/>
        </a:p>
      </dgm:t>
    </dgm:pt>
    <dgm:pt modelId="{20E54405-8D51-4EDD-8702-09808D1F02CE}" type="sibTrans" cxnId="{D58F2D8C-869C-443F-9EEE-9E5A142CB8DE}">
      <dgm:prSet/>
      <dgm:spPr/>
      <dgm:t>
        <a:bodyPr/>
        <a:lstStyle/>
        <a:p>
          <a:endParaRPr lang="en-US"/>
        </a:p>
      </dgm:t>
    </dgm:pt>
    <dgm:pt modelId="{43B256F1-164F-4E4F-B66C-F4ECF991FE7F}">
      <dgm:prSet phldrT="[Text]" custT="1"/>
      <dgm:spPr/>
      <dgm:t>
        <a:bodyPr/>
        <a:lstStyle/>
        <a:p>
          <a:r>
            <a:rPr lang="en-US" sz="2800" b="1" dirty="0"/>
            <a:t>Prescriptive</a:t>
          </a:r>
        </a:p>
      </dgm:t>
    </dgm:pt>
    <dgm:pt modelId="{66BB1F04-C9CB-488B-967C-E9905BE92C78}" type="parTrans" cxnId="{771D1413-CCDB-49DF-8717-9E7B821908E8}">
      <dgm:prSet/>
      <dgm:spPr/>
      <dgm:t>
        <a:bodyPr/>
        <a:lstStyle/>
        <a:p>
          <a:endParaRPr lang="en-US"/>
        </a:p>
      </dgm:t>
    </dgm:pt>
    <dgm:pt modelId="{C7AC1766-5691-4DAF-8687-8365119111A4}" type="sibTrans" cxnId="{771D1413-CCDB-49DF-8717-9E7B821908E8}">
      <dgm:prSet/>
      <dgm:spPr/>
      <dgm:t>
        <a:bodyPr/>
        <a:lstStyle/>
        <a:p>
          <a:endParaRPr lang="en-US"/>
        </a:p>
      </dgm:t>
    </dgm:pt>
    <dgm:pt modelId="{4665E440-5D22-4487-95E0-760443832B26}">
      <dgm:prSet phldrT="[Text]" custT="1"/>
      <dgm:spPr>
        <a:noFill/>
        <a:ln>
          <a:noFill/>
        </a:ln>
      </dgm:spPr>
      <dgm:t>
        <a:bodyPr/>
        <a:lstStyle/>
        <a:p>
          <a:endParaRPr lang="en-US" sz="1600" b="1" dirty="0"/>
        </a:p>
      </dgm:t>
    </dgm:pt>
    <dgm:pt modelId="{22002837-7824-4625-B83A-D5703E1F784E}" type="sibTrans" cxnId="{41EEBA45-04EA-4016-BD4E-84D009844BFE}">
      <dgm:prSet/>
      <dgm:spPr/>
      <dgm:t>
        <a:bodyPr/>
        <a:lstStyle/>
        <a:p>
          <a:endParaRPr lang="en-US"/>
        </a:p>
      </dgm:t>
    </dgm:pt>
    <dgm:pt modelId="{9B3A183D-4A22-4B28-90A2-49132FBFB059}" type="parTrans" cxnId="{41EEBA45-04EA-4016-BD4E-84D009844BFE}">
      <dgm:prSet/>
      <dgm:spPr/>
      <dgm:t>
        <a:bodyPr/>
        <a:lstStyle/>
        <a:p>
          <a:endParaRPr lang="en-US"/>
        </a:p>
      </dgm:t>
    </dgm:pt>
    <dgm:pt modelId="{B748B5A2-9B93-4939-A4BC-2CC2C7A9C164}" type="pres">
      <dgm:prSet presAssocID="{8ABA3913-F70B-412F-A218-9254826727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C4D63-ADE7-412C-AD70-A978A18888D0}" type="pres">
      <dgm:prSet presAssocID="{AE60F9AE-A144-41E5-A04D-0DEF0CB1266B}" presName="linNode" presStyleCnt="0"/>
      <dgm:spPr/>
    </dgm:pt>
    <dgm:pt modelId="{74FD372C-170F-495C-BB81-1D7EA05D6948}" type="pres">
      <dgm:prSet presAssocID="{AE60F9AE-A144-41E5-A04D-0DEF0CB1266B}" presName="parentText" presStyleLbl="node1" presStyleIdx="0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A9D8-04E0-4D8C-92F7-1764007D1EF1}" type="pres">
      <dgm:prSet presAssocID="{9848E9B6-EA52-4407-8128-99F73AB84D94}" presName="sp" presStyleCnt="0"/>
      <dgm:spPr/>
    </dgm:pt>
    <dgm:pt modelId="{BFB6D231-53D2-46E6-9BB9-F051EB89EB98}" type="pres">
      <dgm:prSet presAssocID="{A48B1F38-8907-4706-AB61-AC7ECB3F6420}" presName="linNode" presStyleCnt="0"/>
      <dgm:spPr/>
    </dgm:pt>
    <dgm:pt modelId="{635072AF-6DBE-4298-9732-3D2330F83E8E}" type="pres">
      <dgm:prSet presAssocID="{A48B1F38-8907-4706-AB61-AC7ECB3F6420}" presName="parentText" presStyleLbl="node1" presStyleIdx="1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8BB3-900E-4E4D-9A65-CB76D8A16215}" type="pres">
      <dgm:prSet presAssocID="{DD2F2D98-0CAE-4E59-B6A6-744D90233481}" presName="sp" presStyleCnt="0"/>
      <dgm:spPr/>
    </dgm:pt>
    <dgm:pt modelId="{FC3C587E-D49C-4774-963F-C19F76189965}" type="pres">
      <dgm:prSet presAssocID="{FBFFDDAA-699F-40DB-B112-AEE04B687FDB}" presName="linNode" presStyleCnt="0"/>
      <dgm:spPr/>
    </dgm:pt>
    <dgm:pt modelId="{6A100AAC-388C-4646-BF03-B8077DFCD66D}" type="pres">
      <dgm:prSet presAssocID="{FBFFDDAA-699F-40DB-B112-AEE04B687FDB}" presName="parentText" presStyleLbl="node1" presStyleIdx="2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BD9847-BF33-4B47-A1A3-7181C64FE7D6}" type="pres">
      <dgm:prSet presAssocID="{20E54405-8D51-4EDD-8702-09808D1F02CE}" presName="sp" presStyleCnt="0"/>
      <dgm:spPr/>
    </dgm:pt>
    <dgm:pt modelId="{ACC5A692-557D-4215-AE4C-3FFEE4E1B344}" type="pres">
      <dgm:prSet presAssocID="{43B256F1-164F-4E4F-B66C-F4ECF991FE7F}" presName="linNode" presStyleCnt="0"/>
      <dgm:spPr/>
    </dgm:pt>
    <dgm:pt modelId="{E38C2B1C-C796-4F4C-9251-2DADEFFBB686}" type="pres">
      <dgm:prSet presAssocID="{43B256F1-164F-4E4F-B66C-F4ECF991FE7F}" presName="parentText" presStyleLbl="node1" presStyleIdx="3" presStyleCnt="4" custScaleY="605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162B9-371C-4929-B094-E2F6AC00C34A}" type="pres">
      <dgm:prSet presAssocID="{43B256F1-164F-4E4F-B66C-F4ECF991FE7F}" presName="descendantText" presStyleLbl="alignAccFollowNode1" presStyleIdx="0" presStyleCnt="1" custScaleY="729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EBA45-04EA-4016-BD4E-84D009844BFE}" srcId="{43B256F1-164F-4E4F-B66C-F4ECF991FE7F}" destId="{4665E440-5D22-4487-95E0-760443832B26}" srcOrd="0" destOrd="0" parTransId="{9B3A183D-4A22-4B28-90A2-49132FBFB059}" sibTransId="{22002837-7824-4625-B83A-D5703E1F784E}"/>
    <dgm:cxn modelId="{5F5E8588-4049-41FD-B688-C8600D34E521}" type="presOf" srcId="{AE60F9AE-A144-41E5-A04D-0DEF0CB1266B}" destId="{74FD372C-170F-495C-BB81-1D7EA05D6948}" srcOrd="0" destOrd="0" presId="urn:microsoft.com/office/officeart/2005/8/layout/vList5"/>
    <dgm:cxn modelId="{771D1413-CCDB-49DF-8717-9E7B821908E8}" srcId="{8ABA3913-F70B-412F-A218-925482672726}" destId="{43B256F1-164F-4E4F-B66C-F4ECF991FE7F}" srcOrd="3" destOrd="0" parTransId="{66BB1F04-C9CB-488B-967C-E9905BE92C78}" sibTransId="{C7AC1766-5691-4DAF-8687-8365119111A4}"/>
    <dgm:cxn modelId="{4AA3E7C0-89EF-47CC-B6B8-26E3448F4095}" type="presOf" srcId="{4665E440-5D22-4487-95E0-760443832B26}" destId="{579162B9-371C-4929-B094-E2F6AC00C34A}" srcOrd="0" destOrd="0" presId="urn:microsoft.com/office/officeart/2005/8/layout/vList5"/>
    <dgm:cxn modelId="{6E603639-E4BB-456C-9B14-C3EEB480274E}" srcId="{8ABA3913-F70B-412F-A218-925482672726}" destId="{A48B1F38-8907-4706-AB61-AC7ECB3F6420}" srcOrd="1" destOrd="0" parTransId="{438B8117-4EB4-406A-8048-DDC3EE540D24}" sibTransId="{DD2F2D98-0CAE-4E59-B6A6-744D90233481}"/>
    <dgm:cxn modelId="{DDF6A1B3-5E65-4D31-B6F1-AF4DCF96C8DB}" type="presOf" srcId="{FBFFDDAA-699F-40DB-B112-AEE04B687FDB}" destId="{6A100AAC-388C-4646-BF03-B8077DFCD66D}" srcOrd="0" destOrd="0" presId="urn:microsoft.com/office/officeart/2005/8/layout/vList5"/>
    <dgm:cxn modelId="{6EA6AA47-F49F-4734-9D45-18C9732CDE7A}" type="presOf" srcId="{8ABA3913-F70B-412F-A218-925482672726}" destId="{B748B5A2-9B93-4939-A4BC-2CC2C7A9C164}" srcOrd="0" destOrd="0" presId="urn:microsoft.com/office/officeart/2005/8/layout/vList5"/>
    <dgm:cxn modelId="{CA27B733-1E8B-4B92-A867-239205D74AF1}" type="presOf" srcId="{43B256F1-164F-4E4F-B66C-F4ECF991FE7F}" destId="{E38C2B1C-C796-4F4C-9251-2DADEFFBB686}" srcOrd="0" destOrd="0" presId="urn:microsoft.com/office/officeart/2005/8/layout/vList5"/>
    <dgm:cxn modelId="{D58F2D8C-869C-443F-9EEE-9E5A142CB8DE}" srcId="{8ABA3913-F70B-412F-A218-925482672726}" destId="{FBFFDDAA-699F-40DB-B112-AEE04B687FDB}" srcOrd="2" destOrd="0" parTransId="{938917BA-A0DE-454A-96EF-11FAC48EE965}" sibTransId="{20E54405-8D51-4EDD-8702-09808D1F02CE}"/>
    <dgm:cxn modelId="{34E207D5-B111-4DCA-B15A-DDAB0D7D2C15}" type="presOf" srcId="{A48B1F38-8907-4706-AB61-AC7ECB3F6420}" destId="{635072AF-6DBE-4298-9732-3D2330F83E8E}" srcOrd="0" destOrd="0" presId="urn:microsoft.com/office/officeart/2005/8/layout/vList5"/>
    <dgm:cxn modelId="{80A20F68-BF58-4FDD-93B2-0A4757C8CF71}" srcId="{8ABA3913-F70B-412F-A218-925482672726}" destId="{AE60F9AE-A144-41E5-A04D-0DEF0CB1266B}" srcOrd="0" destOrd="0" parTransId="{B3766B78-EE94-4CB9-98C9-2AF99093C042}" sibTransId="{9848E9B6-EA52-4407-8128-99F73AB84D94}"/>
    <dgm:cxn modelId="{4DE1D429-C293-4946-81B8-2F2852D94FC5}" type="presParOf" srcId="{B748B5A2-9B93-4939-A4BC-2CC2C7A9C164}" destId="{677C4D63-ADE7-412C-AD70-A978A18888D0}" srcOrd="0" destOrd="0" presId="urn:microsoft.com/office/officeart/2005/8/layout/vList5"/>
    <dgm:cxn modelId="{349F0899-3E26-4D79-BFB5-8EFF9B3FE351}" type="presParOf" srcId="{677C4D63-ADE7-412C-AD70-A978A18888D0}" destId="{74FD372C-170F-495C-BB81-1D7EA05D6948}" srcOrd="0" destOrd="0" presId="urn:microsoft.com/office/officeart/2005/8/layout/vList5"/>
    <dgm:cxn modelId="{8410EDF1-440E-4B67-A166-D23C4D5DBBD0}" type="presParOf" srcId="{B748B5A2-9B93-4939-A4BC-2CC2C7A9C164}" destId="{C758A9D8-04E0-4D8C-92F7-1764007D1EF1}" srcOrd="1" destOrd="0" presId="urn:microsoft.com/office/officeart/2005/8/layout/vList5"/>
    <dgm:cxn modelId="{CD7D65E5-C76D-4607-8DDA-A4FC0F3E37EF}" type="presParOf" srcId="{B748B5A2-9B93-4939-A4BC-2CC2C7A9C164}" destId="{BFB6D231-53D2-46E6-9BB9-F051EB89EB98}" srcOrd="2" destOrd="0" presId="urn:microsoft.com/office/officeart/2005/8/layout/vList5"/>
    <dgm:cxn modelId="{B873A25A-EEFA-4C4E-93F9-5A3903EFCF41}" type="presParOf" srcId="{BFB6D231-53D2-46E6-9BB9-F051EB89EB98}" destId="{635072AF-6DBE-4298-9732-3D2330F83E8E}" srcOrd="0" destOrd="0" presId="urn:microsoft.com/office/officeart/2005/8/layout/vList5"/>
    <dgm:cxn modelId="{8191B50D-1A41-4BD5-9A20-718308B5A2EB}" type="presParOf" srcId="{B748B5A2-9B93-4939-A4BC-2CC2C7A9C164}" destId="{94498BB3-900E-4E4D-9A65-CB76D8A16215}" srcOrd="3" destOrd="0" presId="urn:microsoft.com/office/officeart/2005/8/layout/vList5"/>
    <dgm:cxn modelId="{6C01A9A2-F0AE-494A-BB96-641348BE6618}" type="presParOf" srcId="{B748B5A2-9B93-4939-A4BC-2CC2C7A9C164}" destId="{FC3C587E-D49C-4774-963F-C19F76189965}" srcOrd="4" destOrd="0" presId="urn:microsoft.com/office/officeart/2005/8/layout/vList5"/>
    <dgm:cxn modelId="{93D84940-4CED-4516-8A98-1F44CAD44DFF}" type="presParOf" srcId="{FC3C587E-D49C-4774-963F-C19F76189965}" destId="{6A100AAC-388C-4646-BF03-B8077DFCD66D}" srcOrd="0" destOrd="0" presId="urn:microsoft.com/office/officeart/2005/8/layout/vList5"/>
    <dgm:cxn modelId="{BB2282DA-0B3D-4270-9041-46539B068FA5}" type="presParOf" srcId="{B748B5A2-9B93-4939-A4BC-2CC2C7A9C164}" destId="{49BD9847-BF33-4B47-A1A3-7181C64FE7D6}" srcOrd="5" destOrd="0" presId="urn:microsoft.com/office/officeart/2005/8/layout/vList5"/>
    <dgm:cxn modelId="{C5CFDD43-5C54-429F-9B04-64D71C0F5DF9}" type="presParOf" srcId="{B748B5A2-9B93-4939-A4BC-2CC2C7A9C164}" destId="{ACC5A692-557D-4215-AE4C-3FFEE4E1B344}" srcOrd="6" destOrd="0" presId="urn:microsoft.com/office/officeart/2005/8/layout/vList5"/>
    <dgm:cxn modelId="{A4B5B1B6-136B-4CCB-B212-E053EBF3E839}" type="presParOf" srcId="{ACC5A692-557D-4215-AE4C-3FFEE4E1B344}" destId="{E38C2B1C-C796-4F4C-9251-2DADEFFBB686}" srcOrd="0" destOrd="0" presId="urn:microsoft.com/office/officeart/2005/8/layout/vList5"/>
    <dgm:cxn modelId="{83324C0F-F0ED-47CF-9FF7-9311630F191B}" type="presParOf" srcId="{ACC5A692-557D-4215-AE4C-3FFEE4E1B344}" destId="{579162B9-371C-4929-B094-E2F6AC00C3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" y="6"/>
            <a:ext cx="36575994" cy="1835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55"/>
            <a:ext cx="31089600" cy="392006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2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4079200" cy="1041400"/>
          </a:xfrm>
          <a:prstGeom prst="rect">
            <a:avLst/>
          </a:prstGeom>
        </p:spPr>
        <p:txBody>
          <a:bodyPr/>
          <a:lstStyle>
            <a:lvl1pPr>
              <a:defRPr sz="934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34" b="1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1"/>
            <a:ext cx="3911328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5386" y="4769211"/>
            <a:ext cx="25083687" cy="5595269"/>
          </a:xfrm>
        </p:spPr>
        <p:txBody>
          <a:bodyPr anchor="b">
            <a:noAutofit/>
          </a:bodyPr>
          <a:lstStyle>
            <a:lvl1pPr algn="ct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9720" y="10550079"/>
            <a:ext cx="20495019" cy="289663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133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8574" y="17209029"/>
            <a:ext cx="4823832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164" y="17209029"/>
            <a:ext cx="21070131" cy="107897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8576" y="1985252"/>
            <a:ext cx="32022351" cy="1426578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24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77" y="3470295"/>
            <a:ext cx="28838913" cy="7607299"/>
          </a:xfrm>
        </p:spPr>
        <p:txBody>
          <a:bodyPr anchor="b">
            <a:normAutofit/>
          </a:bodyPr>
          <a:lstStyle>
            <a:lvl1pPr algn="r">
              <a:defRPr sz="19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5077" y="11243541"/>
            <a:ext cx="28838913" cy="304886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tx2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6726" y="17209029"/>
            <a:ext cx="4867227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2938" y="17209029"/>
            <a:ext cx="21070131" cy="107897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492049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24455888" y="4495072"/>
            <a:ext cx="9825039" cy="1175596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4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6095999"/>
            <a:ext cx="13343358" cy="955040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76209" y="6095999"/>
            <a:ext cx="13343358" cy="95504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433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75042" y="6242304"/>
            <a:ext cx="13331952" cy="219709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8000" b="0" baseline="0">
                <a:solidFill>
                  <a:schemeClr val="tx2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75042" y="8813887"/>
            <a:ext cx="13331952" cy="683251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54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0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1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8060" y="1828803"/>
            <a:ext cx="15636240" cy="13800667"/>
          </a:xfrm>
        </p:spPr>
        <p:txBody>
          <a:bodyPr/>
          <a:lstStyle>
            <a:lvl1pPr>
              <a:defRPr sz="5333"/>
            </a:lvl1pPr>
            <a:lvl2pPr>
              <a:defRPr sz="5333"/>
            </a:lvl2pPr>
            <a:lvl3pPr>
              <a:defRPr sz="4800"/>
            </a:lvl3pPr>
            <a:lvl4pPr>
              <a:defRPr sz="4800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6917"/>
            <a:ext cx="11567160" cy="802948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201625"/>
      </p:ext>
    </p:extLst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003"/>
            <a:ext cx="15910560" cy="18286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28800"/>
            <a:ext cx="11567160" cy="575435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12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96360" y="2"/>
            <a:ext cx="19979640" cy="18287997"/>
          </a:xfrm>
        </p:spPr>
        <p:txBody>
          <a:bodyPr anchor="t">
            <a:normAutofit/>
          </a:bodyPr>
          <a:lstStyle>
            <a:lvl1pPr marL="0" indent="0">
              <a:buNone/>
              <a:defRPr sz="5333"/>
            </a:lvl1pPr>
            <a:lvl2pPr marL="1219215" indent="0">
              <a:buNone/>
              <a:defRPr sz="5333"/>
            </a:lvl2pPr>
            <a:lvl3pPr marL="2438430" indent="0">
              <a:buNone/>
              <a:defRPr sz="5333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1700" y="7615915"/>
            <a:ext cx="11567160" cy="803048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4000"/>
              </a:spcAft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700" y="17209029"/>
            <a:ext cx="361371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17837" y="17209029"/>
            <a:ext cx="7121025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9649420" y="17209029"/>
            <a:ext cx="4788876" cy="107897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15910560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0785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6121401"/>
            <a:ext cx="28803600" cy="952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8890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89683" y="1664416"/>
            <a:ext cx="4697298" cy="1398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2" y="1664416"/>
            <a:ext cx="24538923" cy="1398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6"/>
            <a:ext cx="36576000" cy="1835573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7619"/>
            <a:ext cx="30480000" cy="1502836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6"/>
            <a:ext cx="24079200" cy="1041400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1422081728"/>
              </p:ext>
            </p:extLst>
          </p:nvPr>
        </p:nvGraphicFramePr>
        <p:xfrm>
          <a:off x="3912243" y="3179199"/>
          <a:ext cx="31020154" cy="12807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15107855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CASS Report</a:t>
            </a:r>
          </a:p>
          <a:p>
            <a:pPr algn="ctr"/>
            <a:r>
              <a:rPr lang="en-US" sz="700">
                <a:solidFill>
                  <a:schemeClr val="tx1"/>
                </a:solidFill>
              </a:rPr>
              <a:t>08/25/16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15107855" y="129195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Depot Schedule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9283421" y="3179199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GCSS Mapping </a:t>
            </a:r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9283421" y="6439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Higher Order SOR Analyses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15107855" y="969207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NASA Sensor Analysis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06/15/16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9299095" y="969207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SOR ML Framework v1.0</a:t>
            </a: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11/11/16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27628773" y="3179197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Sensor Decoding</a:t>
            </a: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107855" y="6448475"/>
            <a:ext cx="3990378" cy="305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Timeline </a:t>
            </a:r>
            <a:r>
              <a:rPr lang="en-US" sz="700" b="1" err="1">
                <a:solidFill>
                  <a:schemeClr val="tx1"/>
                </a:solidFill>
              </a:rPr>
              <a:t>Viz</a:t>
            </a:r>
            <a:endParaRPr lang="en-US" sz="700" b="1">
              <a:solidFill>
                <a:schemeClr val="tx1"/>
              </a:solidFill>
            </a:endParaRPr>
          </a:p>
          <a:p>
            <a:pPr algn="ctr"/>
            <a:r>
              <a:rPr lang="en-US" sz="700" i="1">
                <a:solidFill>
                  <a:schemeClr val="tx1"/>
                </a:solidFill>
              </a:rPr>
              <a:t>11/28/16</a:t>
            </a:r>
          </a:p>
        </p:txBody>
      </p:sp>
      <p:sp>
        <p:nvSpPr>
          <p:cNvPr id="16" name="Down Arrow 15"/>
          <p:cNvSpPr/>
          <p:nvPr userDrawn="1"/>
        </p:nvSpPr>
        <p:spPr>
          <a:xfrm>
            <a:off x="1828800" y="3179197"/>
            <a:ext cx="1226916" cy="12796096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/>
              <a:t>Sophistication</a:t>
            </a:r>
          </a:p>
        </p:txBody>
      </p:sp>
      <p:sp>
        <p:nvSpPr>
          <p:cNvPr id="17" name="Down Arrow 16"/>
          <p:cNvSpPr/>
          <p:nvPr userDrawn="1"/>
        </p:nvSpPr>
        <p:spPr>
          <a:xfrm rot="16200000">
            <a:off x="18512418" y="1583581"/>
            <a:ext cx="1090592" cy="30290952"/>
          </a:xfrm>
          <a:prstGeom prst="downArrow">
            <a:avLst>
              <a:gd name="adj1" fmla="val 64502"/>
              <a:gd name="adj2" fmla="val 7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/>
              <a:t>Maturity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23456097" y="3179197"/>
            <a:ext cx="3990378" cy="3055700"/>
          </a:xfrm>
          <a:prstGeom prst="roundRect">
            <a:avLst/>
          </a:prstGeom>
          <a:solidFill>
            <a:srgbClr val="D2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Dynamic Data </a:t>
            </a:r>
            <a:r>
              <a:rPr lang="en-US" sz="700" b="1" dirty="0" err="1">
                <a:solidFill>
                  <a:schemeClr val="tx1"/>
                </a:solidFill>
              </a:rPr>
              <a:t>Viz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i="1" dirty="0">
                <a:solidFill>
                  <a:schemeClr val="tx1"/>
                </a:solidFill>
              </a:rPr>
              <a:t>ongoing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1016010"/>
            <a:ext cx="18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KC-46 Analytics Efforts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80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669926" y="17907013"/>
            <a:ext cx="391132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673" y="406404"/>
            <a:ext cx="33186946" cy="223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33007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97493" y="4064000"/>
            <a:ext cx="15901590" cy="11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5669941" y="17907013"/>
            <a:ext cx="262" cy="369332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FOUO - FOR OFFICIAL USE ONLY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>
                <a:latin typeface="Bebas Neue" pitchFamily="34" charset="0"/>
              </a:defRPr>
            </a:lvl2pPr>
            <a:lvl3pPr marL="457183" indent="0">
              <a:buFontTx/>
              <a:buNone/>
              <a:defRPr>
                <a:latin typeface="Bebas Neue" pitchFamily="34" charset="0"/>
              </a:defRPr>
            </a:lvl3pPr>
            <a:lvl4pPr marL="685775" indent="0">
              <a:buFontTx/>
              <a:buNone/>
              <a:defRPr>
                <a:latin typeface="Bebas Neue" pitchFamily="34" charset="0"/>
              </a:defRPr>
            </a:lvl4pPr>
            <a:lvl5pPr marL="914366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47"/>
            <a:ext cx="31089600" cy="3632200"/>
          </a:xfrm>
        </p:spPr>
        <p:txBody>
          <a:bodyPr anchor="t"/>
          <a:lstStyle>
            <a:lvl1pPr algn="l">
              <a:defRPr sz="1800" b="0" cap="all"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41"/>
            <a:ext cx="31089600" cy="40005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285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3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95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54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7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42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3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80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800">
                <a:latin typeface="Bebas Neue" pitchFamily="34" charset="0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 algn="ctr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650"/>
            </a:lvl2pPr>
            <a:lvl3pPr>
              <a:defRPr sz="650"/>
            </a:lvl3pPr>
            <a:lvl4pPr>
              <a:defRPr sz="650"/>
            </a:lvl4pPr>
            <a:lvl5pPr>
              <a:defRPr sz="6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75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80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75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80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3725341"/>
            <a:ext cx="16154400" cy="12069236"/>
          </a:xfrm>
        </p:spPr>
        <p:txBody>
          <a:bodyPr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7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5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3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171444" marR="0" indent="-171444" algn="l" defTabSz="4571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7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6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8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700" b="0">
                <a:latin typeface="Bebas Neue"/>
                <a:cs typeface="Bebas Neue"/>
              </a:defRPr>
            </a:lvl1pPr>
            <a:lvl2pPr>
              <a:defRPr sz="900" b="1"/>
            </a:lvl2pPr>
            <a:lvl3pPr>
              <a:defRPr sz="900" b="1"/>
            </a:lvl3pPr>
            <a:lvl4pPr>
              <a:defRPr sz="900" b="1"/>
            </a:lvl4pPr>
            <a:lvl5pPr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55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75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800" b="1">
                <a:solidFill>
                  <a:srgbClr val="CC3399"/>
                </a:solidFill>
              </a:defRPr>
            </a:lvl2pPr>
            <a:lvl3pPr>
              <a:defRPr sz="800" b="1">
                <a:solidFill>
                  <a:srgbClr val="CC3399"/>
                </a:solidFill>
              </a:defRPr>
            </a:lvl3pPr>
            <a:lvl4pPr>
              <a:defRPr sz="800" b="1">
                <a:solidFill>
                  <a:srgbClr val="CC3399"/>
                </a:solidFill>
              </a:defRPr>
            </a:lvl4pPr>
            <a:lvl5pPr>
              <a:defRPr sz="8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5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7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3454413"/>
            <a:ext cx="16160752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5160429"/>
            <a:ext cx="16160752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6" y="3454413"/>
            <a:ext cx="16167100" cy="1706036"/>
          </a:xfrm>
        </p:spPr>
        <p:txBody>
          <a:bodyPr anchor="b">
            <a:normAutofit/>
          </a:bodyPr>
          <a:lstStyle>
            <a:lvl1pPr marL="0" indent="0">
              <a:buNone/>
              <a:defRPr sz="85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None/>
              <a:defRPr sz="1000" b="1"/>
            </a:lvl2pPr>
            <a:lvl3pPr marL="457183" indent="0">
              <a:buNone/>
              <a:defRPr sz="900" b="1"/>
            </a:lvl3pPr>
            <a:lvl4pPr marL="685775" indent="0">
              <a:buNone/>
              <a:defRPr sz="800" b="1"/>
            </a:lvl4pPr>
            <a:lvl5pPr marL="914366" indent="0">
              <a:buNone/>
              <a:defRPr sz="800" b="1"/>
            </a:lvl5pPr>
            <a:lvl6pPr marL="1142958" indent="0">
              <a:buNone/>
              <a:defRPr sz="800" b="1"/>
            </a:lvl6pPr>
            <a:lvl7pPr marL="1371549" indent="0">
              <a:buNone/>
              <a:defRPr sz="800" b="1"/>
            </a:lvl7pPr>
            <a:lvl8pPr marL="1600140" indent="0">
              <a:buNone/>
              <a:defRPr sz="800" b="1"/>
            </a:lvl8pPr>
            <a:lvl9pPr marL="182873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6" y="5160429"/>
            <a:ext cx="16167100" cy="10536768"/>
          </a:xfrm>
        </p:spPr>
        <p:txBody>
          <a:bodyPr>
            <a:normAutofit/>
          </a:bodyPr>
          <a:lstStyle>
            <a:lvl1pPr>
              <a:defRPr sz="550"/>
            </a:lvl1pPr>
            <a:lvl2pPr>
              <a:defRPr sz="550"/>
            </a:lvl2pPr>
            <a:lvl3pPr>
              <a:defRPr sz="550"/>
            </a:lvl3pPr>
            <a:lvl4pPr>
              <a:defRPr sz="550"/>
            </a:lvl4pPr>
            <a:lvl5pPr>
              <a:defRPr sz="55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3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7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 defTabSz="457183"/>
            <a:endParaRPr lang="en-JM" sz="80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4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435611" y="931351"/>
            <a:ext cx="24865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i="1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600" y="17161948"/>
            <a:ext cx="18473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0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75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56" y="16797869"/>
            <a:ext cx="7658100" cy="56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2" y="5974665"/>
            <a:ext cx="30988000" cy="392006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3048002" y="9731017"/>
            <a:ext cx="30988000" cy="1467564"/>
          </a:xfrm>
        </p:spPr>
        <p:txBody>
          <a:bodyPr/>
          <a:lstStyle>
            <a:lvl1pPr marL="0" indent="0">
              <a:buNone/>
              <a:defRPr i="1"/>
            </a:lvl1pPr>
            <a:lvl2pPr marL="226222" lvl="1" indent="-107952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Rectangle 13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21336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103632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185928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6822400" y="4267206"/>
            <a:ext cx="7315200" cy="539970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100584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182880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265176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1828800" y="11514669"/>
            <a:ext cx="7607808" cy="1151468"/>
          </a:xfrm>
        </p:spPr>
        <p:txBody>
          <a:bodyPr>
            <a:noAutofit/>
          </a:bodyPr>
          <a:lstStyle>
            <a:lvl1pPr>
              <a:buNone/>
              <a:defRPr sz="1067">
                <a:latin typeface="Bebas Neue" pitchFamily="34" charset="0"/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100584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182880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265176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1828800" y="12395210"/>
            <a:ext cx="7607808" cy="3522135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 algn="ctr"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21336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103632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185928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26822400" y="9542273"/>
            <a:ext cx="7315200" cy="956396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6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250400" y="8060269"/>
            <a:ext cx="10668000" cy="62314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866"/>
            </a:lvl2pPr>
            <a:lvl3pPr>
              <a:defRPr sz="866"/>
            </a:lvl3pPr>
            <a:lvl4pPr>
              <a:defRPr sz="866"/>
            </a:lvl4pPr>
            <a:lvl5pPr>
              <a:defRPr sz="866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2250400" y="6705600"/>
            <a:ext cx="9753600" cy="1016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7373600" y="3996274"/>
            <a:ext cx="17373600" cy="11040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1219200" y="5892800"/>
            <a:ext cx="18288000" cy="9144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chart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20116800" y="688266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20116800" y="9117861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20116800" y="11285337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20116800" y="13452799"/>
            <a:ext cx="27432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251200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1524000" y="5689604"/>
            <a:ext cx="17678400" cy="93472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SmartArt graphic</a:t>
            </a:r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3469600" y="64346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3469600" y="8602139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23469600" y="10769606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3469600" y="12937074"/>
            <a:ext cx="10668000" cy="1896535"/>
          </a:xfrm>
        </p:spPr>
        <p:txBody>
          <a:bodyPr>
            <a:normAutofit/>
          </a:bodyPr>
          <a:lstStyle>
            <a:lvl1pPr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20421600" y="688266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20421600" y="9117861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20421600" y="11285337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20421600" y="13452799"/>
            <a:ext cx="2438400" cy="1203748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33600" y="3522135"/>
            <a:ext cx="32004000" cy="8873068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9202400" y="13208000"/>
            <a:ext cx="15240000" cy="2438400"/>
          </a:xfrm>
        </p:spPr>
        <p:txBody>
          <a:bodyPr>
            <a:noAutofit/>
          </a:bodyPr>
          <a:lstStyle>
            <a:lvl1pPr algn="r"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buNone/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2133600" y="13275735"/>
            <a:ext cx="9753600" cy="1016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2133600" y="14291732"/>
            <a:ext cx="118872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>
                <a:solidFill>
                  <a:srgbClr val="0070C0"/>
                </a:solidFill>
                <a:latin typeface="Bebas Neue" pitchFamily="34" charset="0"/>
              </a:defRPr>
            </a:lvl1pPr>
            <a:lvl2pPr marL="228592" indent="0">
              <a:buFontTx/>
              <a:buNone/>
              <a:defRPr sz="800">
                <a:latin typeface="Bebas Neue" pitchFamily="34" charset="0"/>
              </a:defRPr>
            </a:lvl2pPr>
            <a:lvl3pPr marL="457183" indent="0">
              <a:buFontTx/>
              <a:buNone/>
              <a:defRPr sz="800">
                <a:latin typeface="Bebas Neue" pitchFamily="34" charset="0"/>
              </a:defRPr>
            </a:lvl3pPr>
            <a:lvl4pPr marL="685775" indent="0">
              <a:buFontTx/>
              <a:buNone/>
              <a:defRPr sz="800">
                <a:latin typeface="Bebas Neue" pitchFamily="34" charset="0"/>
              </a:defRPr>
            </a:lvl4pPr>
            <a:lvl5pPr marL="914366" indent="0">
              <a:buFontTx/>
              <a:buNone/>
              <a:defRPr sz="8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5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/>
            </a:lvl2pPr>
            <a:lvl3pPr marL="457183" indent="0">
              <a:buFontTx/>
              <a:buNone/>
              <a:defRPr/>
            </a:lvl3pPr>
            <a:lvl4pPr marL="685775" indent="0">
              <a:buFontTx/>
              <a:buNone/>
              <a:defRPr/>
            </a:lvl4pPr>
            <a:lvl5pPr marL="91436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1336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124968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22860000" y="3996268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21336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124968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22860000" y="10227735"/>
            <a:ext cx="9144000" cy="406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21336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124968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22860000" y="8060268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21336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124968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22860000" y="14291735"/>
            <a:ext cx="9144000" cy="9753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934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660854"/>
            <a:ext cx="31089600" cy="14191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90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2133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2133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8897600" y="115824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8897600" y="6705611"/>
            <a:ext cx="3048000" cy="255539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2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86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5486400" y="7382935"/>
            <a:ext cx="11887200" cy="2844800"/>
          </a:xfrm>
        </p:spPr>
        <p:txBody>
          <a:bodyPr>
            <a:noAutofit/>
          </a:bodyPr>
          <a:lstStyle>
            <a:lvl1pPr marL="228592" marR="0" indent="-228592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2250400" y="64346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22250400" y="73829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5486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2250400" y="11311471"/>
            <a:ext cx="8839200" cy="812800"/>
          </a:xfrm>
        </p:spPr>
        <p:txBody>
          <a:bodyPr anchor="t">
            <a:noAutofit/>
          </a:bodyPr>
          <a:lstStyle>
            <a:lvl1pPr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22250400" y="12259735"/>
            <a:ext cx="11887200" cy="28448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2133600" y="3725337"/>
            <a:ext cx="7620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10363200" y="3725337"/>
            <a:ext cx="82296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18897600" y="3725337"/>
            <a:ext cx="60960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25603200" y="3725337"/>
            <a:ext cx="7315200" cy="1354668"/>
          </a:xfrm>
        </p:spPr>
        <p:txBody>
          <a:bodyPr anchor="ctr">
            <a:normAutofit/>
          </a:bodyPr>
          <a:lstStyle>
            <a:lvl1pPr algn="ctr">
              <a:buNone/>
              <a:defRPr sz="934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13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2133600" y="3725335"/>
            <a:ext cx="841248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134112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24993600" y="3725335"/>
            <a:ext cx="85344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134112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24993600" y="5080003"/>
            <a:ext cx="9448800" cy="9956800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38394" y="5350935"/>
            <a:ext cx="14617428" cy="10498668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19202400" y="5350933"/>
            <a:ext cx="14935200" cy="10566400"/>
          </a:xfrm>
        </p:spPr>
        <p:txBody>
          <a:bodyPr>
            <a:norm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2438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19202400" y="3725335"/>
            <a:ext cx="11277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Autofit/>
          </a:bodyPr>
          <a:lstStyle>
            <a:lvl1pPr>
              <a:buNone/>
              <a:defRPr sz="800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133600" y="6366935"/>
            <a:ext cx="17678400" cy="8737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21031200" y="134789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1031200" y="8602139"/>
            <a:ext cx="13716000" cy="433493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031200" y="6163735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3725339"/>
            <a:ext cx="36576000" cy="10024535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14291739"/>
            <a:ext cx="34137600" cy="1896535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3996274"/>
            <a:ext cx="20726400" cy="11650135"/>
          </a:xfrm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21640800" y="5329260"/>
            <a:ext cx="11887200" cy="110540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21640800" y="4064006"/>
            <a:ext cx="9753600" cy="1286935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21640800" y="75184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21640800" y="9685871"/>
            <a:ext cx="13716000" cy="406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1640800" y="14020800"/>
            <a:ext cx="13716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57873"/>
            <a:ext cx="30480000" cy="150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2133600" y="5757335"/>
            <a:ext cx="31394400" cy="8128000"/>
          </a:xfrm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table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828800" y="3860800"/>
            <a:ext cx="32918400" cy="1016000"/>
          </a:xfrm>
        </p:spPr>
        <p:txBody>
          <a:bodyPr>
            <a:noAutofit/>
          </a:bodyPr>
          <a:lstStyle>
            <a:lvl1pPr algn="l">
              <a:buNone/>
              <a:defRPr sz="934" b="0">
                <a:latin typeface="Bebas Neue"/>
                <a:cs typeface="Bebas Neue"/>
              </a:defRPr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133600" y="14291735"/>
            <a:ext cx="31699200" cy="16256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213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17373600" y="54864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213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373600" y="11988800"/>
            <a:ext cx="12192000" cy="3251200"/>
          </a:xfrm>
        </p:spPr>
        <p:txBody>
          <a:bodyPr>
            <a:noAutofit/>
          </a:bodyPr>
          <a:lstStyle>
            <a:lvl1pPr>
              <a:buNone/>
              <a:defRPr sz="734"/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133600" y="3996268"/>
            <a:ext cx="97536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17373600" y="3996268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133600" y="10566400"/>
            <a:ext cx="103632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17373600" y="10566400"/>
            <a:ext cx="10058400" cy="1016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067" b="1">
                <a:solidFill>
                  <a:srgbClr val="CC3399"/>
                </a:solidFill>
              </a:defRPr>
            </a:lvl2pPr>
            <a:lvl3pPr>
              <a:defRPr sz="1067" b="1">
                <a:solidFill>
                  <a:srgbClr val="CC3399"/>
                </a:solidFill>
              </a:defRPr>
            </a:lvl3pPr>
            <a:lvl4pPr>
              <a:defRPr sz="1067" b="1">
                <a:solidFill>
                  <a:srgbClr val="CC3399"/>
                </a:solidFill>
              </a:defRPr>
            </a:lvl4pPr>
            <a:lvl5pPr>
              <a:defRPr sz="1067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133600" y="5757339"/>
            <a:ext cx="17373600" cy="8805335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934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3589868"/>
            <a:ext cx="32308800" cy="1219200"/>
          </a:xfrm>
        </p:spPr>
        <p:txBody>
          <a:bodyPr>
            <a:no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67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4688800" y="6163742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4688800" y="7247474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4688800" y="8331206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4688800" y="9414939"/>
            <a:ext cx="97536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3469600" y="11311474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3469600" y="12395210"/>
            <a:ext cx="10972800" cy="1083735"/>
          </a:xfrm>
        </p:spPr>
        <p:txBody>
          <a:bodyPr>
            <a:normAutofit/>
          </a:bodyPr>
          <a:lstStyle>
            <a:lvl1pPr>
              <a:buNone/>
              <a:defRPr sz="73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0421600" y="6163742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0421600" y="7247474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0421600" y="8331206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0421600" y="9414939"/>
            <a:ext cx="3962400" cy="1083735"/>
          </a:xfrm>
        </p:spPr>
        <p:txBody>
          <a:bodyPr>
            <a:normAutofit/>
          </a:bodyPr>
          <a:lstStyle>
            <a:lvl1pPr algn="r">
              <a:buNone/>
              <a:defRPr sz="934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228592" indent="0">
              <a:buFontTx/>
              <a:buNone/>
              <a:defRPr sz="1000">
                <a:latin typeface="Bebas Neue" pitchFamily="34" charset="0"/>
              </a:defRPr>
            </a:lvl2pPr>
            <a:lvl3pPr marL="457183" indent="0">
              <a:buFontTx/>
              <a:buNone/>
              <a:defRPr sz="1000">
                <a:latin typeface="Bebas Neue" pitchFamily="34" charset="0"/>
              </a:defRPr>
            </a:lvl3pPr>
            <a:lvl4pPr marL="685775" indent="0">
              <a:buFontTx/>
              <a:buNone/>
              <a:defRPr sz="1000">
                <a:latin typeface="Bebas Neue" pitchFamily="34" charset="0"/>
              </a:defRPr>
            </a:lvl4pPr>
            <a:lvl5pPr marL="914366" indent="0">
              <a:buFontTx/>
              <a:buNone/>
              <a:defRPr sz="1000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301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0" y="5892806"/>
            <a:ext cx="32613600" cy="4334935"/>
          </a:xfrm>
        </p:spPr>
        <p:txBody>
          <a:bodyPr>
            <a:normAutofit/>
          </a:bodyPr>
          <a:lstStyle>
            <a:lvl1pPr algn="l">
              <a:buNone/>
              <a:defRPr sz="4000"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28800" y="10498668"/>
            <a:ext cx="25908000" cy="2032000"/>
          </a:xfrm>
        </p:spPr>
        <p:txBody>
          <a:bodyPr>
            <a:noAutofit/>
          </a:bodyPr>
          <a:lstStyle>
            <a:lvl1pPr algn="l">
              <a:buNone/>
              <a:defRPr sz="934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028269"/>
            <a:ext cx="914400" cy="4605868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80" rIns="60959" bIns="30480" rtlCol="0" anchor="ctr"/>
          <a:lstStyle/>
          <a:p>
            <a:pPr algn="ctr" defTabSz="609578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067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" y="8167508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" y="8331200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10"/>
            <a:ext cx="16764000" cy="377234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0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1862" y="6506310"/>
            <a:ext cx="16764000" cy="376844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0051980" y="931344"/>
            <a:ext cx="3253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i="1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1524000" y="3285068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8176594" y="17161935"/>
            <a:ext cx="18473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80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383004" y="10464800"/>
            <a:ext cx="17983200" cy="2794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16233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1524000" y="17073644"/>
            <a:ext cx="33528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 b="1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133602" y="48090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2133600" y="5621867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133602" y="86021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133600" y="9414935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133602" y="12395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133600" y="13208001"/>
            <a:ext cx="10972800" cy="21674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038602" y="6693647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6210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7203402" y="6714735"/>
            <a:ext cx="5410204" cy="4811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 sz="1334">
                <a:latin typeface="Bebas Neue" pitchFamily="34" charset="0"/>
              </a:defRPr>
            </a:lvl2pPr>
            <a:lvl3pPr marL="609578" indent="0">
              <a:buFontTx/>
              <a:buNone/>
              <a:defRPr sz="1334">
                <a:latin typeface="Bebas Neue" pitchFamily="34" charset="0"/>
              </a:defRPr>
            </a:lvl3pPr>
            <a:lvl4pPr marL="914366" indent="0">
              <a:buFontTx/>
              <a:buNone/>
              <a:defRPr sz="1334">
                <a:latin typeface="Bebas Neue" pitchFamily="34" charset="0"/>
              </a:defRPr>
            </a:lvl4pPr>
            <a:lvl5pPr marL="1219155" indent="0">
              <a:buFontTx/>
              <a:buNone/>
              <a:defRPr sz="1334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23368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20809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25501605" y="12203299"/>
            <a:ext cx="8636002" cy="317218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1828800" y="3522135"/>
            <a:ext cx="32918400" cy="1828800"/>
          </a:xfrm>
        </p:spPr>
        <p:txBody>
          <a:bodyPr>
            <a:normAutofit/>
          </a:bodyPr>
          <a:lstStyle>
            <a:lvl1pPr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267200" y="5350936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153163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26593914" y="5350935"/>
            <a:ext cx="5925312" cy="731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143256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603200" y="14573504"/>
            <a:ext cx="8229600" cy="107289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>
                <a:latin typeface="Bebas Neue" pitchFamily="34" charset="0"/>
              </a:defRPr>
            </a:lvl2pPr>
            <a:lvl3pPr marL="609578" indent="0">
              <a:buFontTx/>
              <a:buNone/>
              <a:defRPr>
                <a:latin typeface="Bebas Neue" pitchFamily="34" charset="0"/>
              </a:defRPr>
            </a:lvl3pPr>
            <a:lvl4pPr marL="914366" indent="0">
              <a:buFontTx/>
              <a:buNone/>
              <a:defRPr>
                <a:latin typeface="Bebas Neue" pitchFamily="34" charset="0"/>
              </a:defRPr>
            </a:lvl4pPr>
            <a:lvl5pPr marL="1219155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/>
              <a:t>INSERT HEADER IN THIS AREA</a:t>
            </a:r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4636" y="3832907"/>
            <a:ext cx="15703372" cy="11535368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181602" y="4267211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181600" y="5080006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181602" y="8060278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81600" y="8873074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181602" y="11853346"/>
            <a:ext cx="8871628" cy="101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181600" y="12666139"/>
            <a:ext cx="109728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18836566" y="4809082"/>
            <a:ext cx="13716000" cy="696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3164800" y="4882448"/>
            <a:ext cx="10668000" cy="2365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rgbClr val="0070C0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23164802" y="8060278"/>
            <a:ext cx="10134604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3164800" y="9070630"/>
            <a:ext cx="112776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23164800" y="11926722"/>
            <a:ext cx="10058400" cy="1010359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  <a:lvl2pPr marL="304789" indent="0">
              <a:buFontTx/>
              <a:buNone/>
              <a:defRPr sz="1067">
                <a:latin typeface="Bebas Neue" pitchFamily="34" charset="0"/>
              </a:defRPr>
            </a:lvl2pPr>
            <a:lvl3pPr marL="609578" indent="0">
              <a:buFontTx/>
              <a:buNone/>
              <a:defRPr sz="1067">
                <a:latin typeface="Bebas Neue" pitchFamily="34" charset="0"/>
              </a:defRPr>
            </a:lvl3pPr>
            <a:lvl4pPr marL="914366" indent="0">
              <a:buFontTx/>
              <a:buNone/>
              <a:defRPr sz="1067">
                <a:latin typeface="Bebas Neue" pitchFamily="34" charset="0"/>
              </a:defRPr>
            </a:lvl4pPr>
            <a:lvl5pPr marL="1219155" indent="0">
              <a:buFontTx/>
              <a:buNone/>
              <a:defRPr sz="1067">
                <a:latin typeface="Bebas Neu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3164800" y="12937074"/>
            <a:ext cx="11887200" cy="189653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34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04789" indent="0">
              <a:buFontTx/>
              <a:buNone/>
              <a:defRPr/>
            </a:lvl2pPr>
            <a:lvl3pPr marL="609578" indent="0">
              <a:buFontTx/>
              <a:buNone/>
              <a:defRPr/>
            </a:lvl3pPr>
            <a:lvl4pPr marL="914366" indent="0">
              <a:buFontTx/>
              <a:buNone/>
              <a:defRPr/>
            </a:lvl4pPr>
            <a:lvl5pPr marL="1219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13" y="4707476"/>
            <a:ext cx="19670434" cy="10437912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501216" y="6047233"/>
            <a:ext cx="13716000" cy="73455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17001072"/>
            <a:ext cx="26517600" cy="104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FOUO - 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8016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0" y="4226879"/>
            <a:ext cx="0" cy="955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8288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4112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4993600" y="5621874"/>
            <a:ext cx="10363200" cy="839893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18288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134112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24993600" y="4267200"/>
            <a:ext cx="8229600" cy="1016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067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"/>
            <a:ext cx="36576000" cy="183557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557881"/>
            <a:ext cx="30480000" cy="1502836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657611"/>
            <a:ext cx="32918400" cy="1206923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16011"/>
            <a:ext cx="1828800" cy="9736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3" y="2139244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" y="2302935"/>
            <a:ext cx="4064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6691758"/>
            <a:ext cx="36576000" cy="166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33528000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32144346" y="17001068"/>
            <a:ext cx="1097280" cy="9753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7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32491818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3893760" y="17293679"/>
            <a:ext cx="329184" cy="35763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60" rIns="45719" bIns="22860" rtlCol="0" anchor="ctr"/>
          <a:lstStyle/>
          <a:p>
            <a:pPr algn="ctr"/>
            <a:endParaRPr lang="en-JM" sz="9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17001076"/>
            <a:ext cx="26517600" cy="104140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7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US"/>
              <a:t>FOUO - FOR OFFICIAL USE ONLY</a:t>
            </a:r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815" y="17157071"/>
            <a:ext cx="9146086" cy="8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816239" y="16764000"/>
            <a:ext cx="3235782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/>
          <p:cNvSpPr/>
          <p:nvPr/>
        </p:nvSpPr>
        <p:spPr>
          <a:xfrm>
            <a:off x="4" y="1110603"/>
            <a:ext cx="677020" cy="1426727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-317511" y="1200199"/>
            <a:ext cx="693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8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183" rtl="0" eaLnBrk="1" latinLnBrk="0" hangingPunct="1">
        <a:spcBef>
          <a:spcPct val="0"/>
        </a:spcBef>
        <a:buNone/>
        <a:defRPr sz="18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171444" indent="-171444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71461" indent="-142870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571479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00070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028662" indent="-114296" algn="l" defTabSz="457183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7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257253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845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436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027" indent="-114296" algn="l" defTabSz="457183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3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75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66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58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49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40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32" algn="l" defTabSz="45718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0" y="1828800"/>
            <a:ext cx="28803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6096000"/>
            <a:ext cx="288036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1950" y="17209029"/>
            <a:ext cx="361371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80692" y="17209029"/>
            <a:ext cx="18842490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FOUO - FOR OFFICIAL USE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8208" y="17209029"/>
            <a:ext cx="4788876" cy="1078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1434285" y="1003"/>
            <a:ext cx="685800" cy="18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2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defTabSz="2438430" rtl="0" eaLnBrk="1" latinLnBrk="0" hangingPunct="1">
        <a:lnSpc>
          <a:spcPct val="89000"/>
        </a:lnSpc>
        <a:spcBef>
          <a:spcPct val="0"/>
        </a:spcBef>
        <a:buNone/>
        <a:defRPr sz="11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24141" indent="-1024141" algn="l" defTabSz="2438430" rtl="0" eaLnBrk="1" latinLnBrk="0" hangingPunct="1">
        <a:lnSpc>
          <a:spcPct val="94000"/>
        </a:lnSpc>
        <a:spcBef>
          <a:spcPts val="2667"/>
        </a:spcBef>
        <a:spcAft>
          <a:spcPts val="533"/>
        </a:spcAft>
        <a:buFont typeface="Franklin Gothic Book" panose="020B0503020102020204" pitchFamily="34" charset="0"/>
        <a:buChar char="■"/>
        <a:defRPr sz="533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438430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5333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65764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87686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6096076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426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315291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426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853450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9753722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–"/>
        <a:defRPr sz="373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10972937" indent="-1024141" algn="l" defTabSz="2438430" rtl="0" eaLnBrk="1" latinLnBrk="0" hangingPunct="1">
        <a:lnSpc>
          <a:spcPct val="94000"/>
        </a:lnSpc>
        <a:spcBef>
          <a:spcPts val="1333"/>
        </a:spcBef>
        <a:spcAft>
          <a:spcPts val="533"/>
        </a:spcAft>
        <a:buFont typeface="Franklin Gothic Book" panose="020B0503020102020204" pitchFamily="34" charset="0"/>
        <a:buChar char="■"/>
        <a:defRPr sz="373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24" userDrawn="1">
          <p15:clr>
            <a:srgbClr val="F26B43"/>
          </p15:clr>
        </p15:guide>
        <p15:guide id="1" orient="horz" pos="1920" userDrawn="1">
          <p15:clr>
            <a:srgbClr val="F26B43"/>
          </p15:clr>
        </p15:guide>
        <p15:guide id="2" orient="horz" pos="4928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  <p15:guide id="4" orient="horz" pos="2016" userDrawn="1">
          <p15:clr>
            <a:srgbClr val="F26B43"/>
          </p15:clr>
        </p15:guide>
        <p15:guide id="5" orient="horz" pos="2736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739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orient="horz" pos="3024" userDrawn="1">
          <p15:clr>
            <a:srgbClr val="F26B43"/>
          </p15:clr>
        </p15:guide>
        <p15:guide id="10" pos="6912" userDrawn="1">
          <p15:clr>
            <a:srgbClr val="F26B43"/>
          </p15:clr>
        </p15:guide>
        <p15:guide id="11" pos="936" userDrawn="1">
          <p15:clr>
            <a:srgbClr val="F26B43"/>
          </p15:clr>
        </p15:guide>
        <p15:guide id="12" pos="864" userDrawn="1">
          <p15:clr>
            <a:srgbClr val="F26B43"/>
          </p15:clr>
        </p15:guide>
        <p15:guide id="13" pos="13824" userDrawn="1">
          <p15:clr>
            <a:srgbClr val="F26B43"/>
          </p15:clr>
        </p15:guide>
        <p15:guide id="14" pos="1872" userDrawn="1">
          <p15:clr>
            <a:srgbClr val="F26B43"/>
          </p15:clr>
        </p15:guide>
        <p15:guide id="15" pos="1728" userDrawn="1">
          <p15:clr>
            <a:srgbClr val="F26B43"/>
          </p15:clr>
        </p15:guide>
        <p15:guide id="16" orient="horz" pos="1368" userDrawn="1">
          <p15:clr>
            <a:srgbClr val="F26B43"/>
          </p15:clr>
        </p15:guide>
        <p15:guide id="17" orient="horz" pos="1440" userDrawn="1">
          <p15:clr>
            <a:srgbClr val="F26B43"/>
          </p15:clr>
        </p15:guide>
        <p15:guide id="18" orient="horz" pos="3696" userDrawn="1">
          <p15:clr>
            <a:srgbClr val="F26B43"/>
          </p15:clr>
        </p15:guide>
        <p15:guide id="19" orient="horz" pos="432" userDrawn="1">
          <p15:clr>
            <a:srgbClr val="F26B43"/>
          </p15:clr>
        </p15:guide>
        <p15:guide id="20" orient="horz" pos="1512" userDrawn="1">
          <p15:clr>
            <a:srgbClr val="F26B43"/>
          </p15:clr>
        </p15:guide>
        <p15:guide id="21" pos="10368" userDrawn="1">
          <p15:clr>
            <a:srgbClr val="F26B43"/>
          </p15:clr>
        </p15:guide>
        <p15:guide id="22" pos="1404" userDrawn="1">
          <p15:clr>
            <a:srgbClr val="F26B43"/>
          </p15:clr>
        </p15:guide>
        <p15:guide id="23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464"/>
          <p:cNvSpPr txBox="1"/>
          <p:nvPr/>
        </p:nvSpPr>
        <p:spPr>
          <a:xfrm>
            <a:off x="3464193" y="4144768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207456" y="1922019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 Data</a:t>
            </a:r>
          </a:p>
        </p:txBody>
      </p:sp>
      <p:grpSp>
        <p:nvGrpSpPr>
          <p:cNvPr id="467" name="Group 466"/>
          <p:cNvGrpSpPr/>
          <p:nvPr/>
        </p:nvGrpSpPr>
        <p:grpSpPr>
          <a:xfrm>
            <a:off x="3080527" y="2326375"/>
            <a:ext cx="1371600" cy="1371600"/>
            <a:chOff x="636270" y="746128"/>
            <a:chExt cx="1647825" cy="1471612"/>
          </a:xfrm>
        </p:grpSpPr>
        <p:sp>
          <p:nvSpPr>
            <p:cNvPr id="468" name="Rectangle 467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Oval 468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71" name="Straight Connector 470"/>
          <p:cNvCxnSpPr/>
          <p:nvPr/>
        </p:nvCxnSpPr>
        <p:spPr>
          <a:xfrm>
            <a:off x="6275694" y="442019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2" name="Straight Connector 471"/>
          <p:cNvCxnSpPr/>
          <p:nvPr/>
        </p:nvCxnSpPr>
        <p:spPr>
          <a:xfrm>
            <a:off x="6275694" y="466443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3" name="Straight Connector 472"/>
          <p:cNvCxnSpPr/>
          <p:nvPr/>
        </p:nvCxnSpPr>
        <p:spPr>
          <a:xfrm>
            <a:off x="6275694" y="490867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4" name="Straight Connector 473"/>
          <p:cNvCxnSpPr/>
          <p:nvPr/>
        </p:nvCxnSpPr>
        <p:spPr>
          <a:xfrm>
            <a:off x="6275694" y="515291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475" name="Straight Connector 474"/>
          <p:cNvCxnSpPr/>
          <p:nvPr/>
        </p:nvCxnSpPr>
        <p:spPr>
          <a:xfrm>
            <a:off x="6275694" y="539714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476" name="Rectangle 475"/>
          <p:cNvSpPr/>
          <p:nvPr/>
        </p:nvSpPr>
        <p:spPr>
          <a:xfrm>
            <a:off x="6147661" y="4197067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588085" y="5675256"/>
            <a:ext cx="2143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LUNA_mask_extraction.py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3215179" y="621694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3038560" y="7695134"/>
            <a:ext cx="1377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annotations.csv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3215179" y="419706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3390514" y="567525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mhd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82" name="Straight Arrow Connector 481"/>
          <p:cNvCxnSpPr/>
          <p:nvPr/>
        </p:nvCxnSpPr>
        <p:spPr>
          <a:xfrm>
            <a:off x="4890584" y="3229891"/>
            <a:ext cx="710658" cy="69944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3" name="Straight Arrow Connector 482"/>
          <p:cNvCxnSpPr/>
          <p:nvPr/>
        </p:nvCxnSpPr>
        <p:spPr>
          <a:xfrm>
            <a:off x="4810148" y="4925015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4" name="Straight Arrow Connector 483"/>
          <p:cNvCxnSpPr/>
          <p:nvPr/>
        </p:nvCxnSpPr>
        <p:spPr>
          <a:xfrm flipV="1">
            <a:off x="4810148" y="6216947"/>
            <a:ext cx="791094" cy="703312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5" name="Straight Arrow Connector 484"/>
          <p:cNvCxnSpPr/>
          <p:nvPr/>
        </p:nvCxnSpPr>
        <p:spPr>
          <a:xfrm>
            <a:off x="7492388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86" name="TextBox 485"/>
          <p:cNvSpPr txBox="1"/>
          <p:nvPr/>
        </p:nvSpPr>
        <p:spPr>
          <a:xfrm>
            <a:off x="3464191" y="3733000"/>
            <a:ext cx="6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*.raw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8663291" y="3141929"/>
            <a:ext cx="1371600" cy="1371600"/>
            <a:chOff x="6679013" y="1238168"/>
            <a:chExt cx="1371600" cy="1371600"/>
          </a:xfrm>
        </p:grpSpPr>
        <p:sp>
          <p:nvSpPr>
            <p:cNvPr id="488" name="Rectangle 487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0" name="Straight Connector 489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1" name="Straight Connector 490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2" name="Straight Connector 491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3" name="Straight Connector 492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4" name="Straight Connector 493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8663291" y="5080111"/>
            <a:ext cx="1371600" cy="1371600"/>
            <a:chOff x="6679013" y="1238168"/>
            <a:chExt cx="1371600" cy="1371600"/>
          </a:xfrm>
        </p:grpSpPr>
        <p:sp>
          <p:nvSpPr>
            <p:cNvPr id="496" name="Rectangle 49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rgbClr val="8C8D8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497" name="Straight Connector 49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8" name="Straight Connector 49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499" name="Straight Connector 49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0" name="Straight Connector 49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1" name="Straight Connector 50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2" name="Straight Connector 50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</p:grpSp>
      <p:sp>
        <p:nvSpPr>
          <p:cNvPr id="503" name="TextBox 502"/>
          <p:cNvSpPr txBox="1"/>
          <p:nvPr/>
        </p:nvSpPr>
        <p:spPr>
          <a:xfrm>
            <a:off x="8252128" y="4531092"/>
            <a:ext cx="219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images_nnnn_mmmm.npy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8276972" y="6467004"/>
            <a:ext cx="214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10733386" y="4144767"/>
            <a:ext cx="2323649" cy="1785964"/>
            <a:chOff x="10733386" y="4144767"/>
            <a:chExt cx="2323649" cy="1785964"/>
          </a:xfrm>
        </p:grpSpPr>
        <p:cxnSp>
          <p:nvCxnSpPr>
            <p:cNvPr id="506" name="Straight Connector 505"/>
            <p:cNvCxnSpPr/>
            <p:nvPr/>
          </p:nvCxnSpPr>
          <p:spPr>
            <a:xfrm>
              <a:off x="11511114" y="436789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7" name="Straight Connector 506"/>
            <p:cNvCxnSpPr/>
            <p:nvPr/>
          </p:nvCxnSpPr>
          <p:spPr>
            <a:xfrm>
              <a:off x="11511114" y="46121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8" name="Straight Connector 507"/>
            <p:cNvCxnSpPr/>
            <p:nvPr/>
          </p:nvCxnSpPr>
          <p:spPr>
            <a:xfrm>
              <a:off x="11511114" y="4856371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09" name="Straight Connector 508"/>
            <p:cNvCxnSpPr/>
            <p:nvPr/>
          </p:nvCxnSpPr>
          <p:spPr>
            <a:xfrm>
              <a:off x="11511114" y="51006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10" name="Straight Connector 509"/>
            <p:cNvCxnSpPr/>
            <p:nvPr/>
          </p:nvCxnSpPr>
          <p:spPr>
            <a:xfrm>
              <a:off x="11511114" y="53448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11" name="Rectangle 510"/>
            <p:cNvSpPr/>
            <p:nvPr/>
          </p:nvSpPr>
          <p:spPr>
            <a:xfrm>
              <a:off x="11383081" y="4144767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0733386" y="5622954"/>
              <a:ext cx="2323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LUNA_segment_lung_ROI.py</a:t>
              </a:r>
            </a:p>
          </p:txBody>
        </p:sp>
      </p:grpSp>
      <p:cxnSp>
        <p:nvCxnSpPr>
          <p:cNvPr id="513" name="Straight Arrow Connector 512"/>
          <p:cNvCxnSpPr/>
          <p:nvPr/>
        </p:nvCxnSpPr>
        <p:spPr>
          <a:xfrm>
            <a:off x="10254767" y="385162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4" name="Straight Arrow Connector 513"/>
          <p:cNvCxnSpPr/>
          <p:nvPr/>
        </p:nvCxnSpPr>
        <p:spPr>
          <a:xfrm flipV="1">
            <a:off x="10213203" y="5401267"/>
            <a:ext cx="819724" cy="34290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15" name="Straight Arrow Connector 514"/>
          <p:cNvCxnSpPr/>
          <p:nvPr/>
        </p:nvCxnSpPr>
        <p:spPr>
          <a:xfrm>
            <a:off x="12690124" y="490037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16" name="Group 515"/>
          <p:cNvGrpSpPr/>
          <p:nvPr/>
        </p:nvGrpSpPr>
        <p:grpSpPr>
          <a:xfrm>
            <a:off x="14098423" y="2361636"/>
            <a:ext cx="1371600" cy="1371600"/>
            <a:chOff x="6679013" y="1238168"/>
            <a:chExt cx="1371600" cy="1371600"/>
          </a:xfrm>
        </p:grpSpPr>
        <p:sp>
          <p:nvSpPr>
            <p:cNvPr id="517" name="Rectangle 516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18" name="Straight Connector 517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9" name="Straight Connector 518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2" name="Straight Connector 521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3" name="Straight Connector 522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24" name="TextBox 523"/>
          <p:cNvSpPr txBox="1"/>
          <p:nvPr/>
        </p:nvSpPr>
        <p:spPr>
          <a:xfrm>
            <a:off x="14088810" y="3750799"/>
            <a:ext cx="13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5" name="Group 524"/>
          <p:cNvGrpSpPr/>
          <p:nvPr/>
        </p:nvGrpSpPr>
        <p:grpSpPr>
          <a:xfrm>
            <a:off x="14069285" y="4220170"/>
            <a:ext cx="1371600" cy="1371600"/>
            <a:chOff x="6679013" y="1238168"/>
            <a:chExt cx="1371600" cy="1371600"/>
          </a:xfrm>
        </p:grpSpPr>
        <p:sp>
          <p:nvSpPr>
            <p:cNvPr id="526" name="Rectangle 525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27" name="Straight Connector 526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8" name="Straight Connector 527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0" name="Straight Connector 529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1" name="Straight Connector 530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2" name="Straight Connector 531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33" name="TextBox 532"/>
          <p:cNvSpPr txBox="1"/>
          <p:nvPr/>
        </p:nvSpPr>
        <p:spPr>
          <a:xfrm>
            <a:off x="14086124" y="5609333"/>
            <a:ext cx="133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34" name="Group 533"/>
          <p:cNvGrpSpPr/>
          <p:nvPr/>
        </p:nvGrpSpPr>
        <p:grpSpPr>
          <a:xfrm>
            <a:off x="14098423" y="6089464"/>
            <a:ext cx="1371600" cy="1371600"/>
            <a:chOff x="6679013" y="1238168"/>
            <a:chExt cx="1371600" cy="1371600"/>
          </a:xfrm>
        </p:grpSpPr>
        <p:sp>
          <p:nvSpPr>
            <p:cNvPr id="535" name="Rectangle 534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36" name="Straight Connector 535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7" name="Straight Connector 536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8" name="Straight Connector 537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9" name="Straight Connector 538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0" name="Straight Connector 539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1" name="Straight Connector 540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42" name="TextBox 541"/>
          <p:cNvSpPr txBox="1"/>
          <p:nvPr/>
        </p:nvSpPr>
        <p:spPr>
          <a:xfrm>
            <a:off x="14121609" y="7478627"/>
            <a:ext cx="132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43" name="Group 542"/>
          <p:cNvGrpSpPr/>
          <p:nvPr/>
        </p:nvGrpSpPr>
        <p:grpSpPr>
          <a:xfrm>
            <a:off x="14127561" y="7958758"/>
            <a:ext cx="1371600" cy="1371600"/>
            <a:chOff x="6679013" y="1238168"/>
            <a:chExt cx="1371600" cy="1371600"/>
          </a:xfrm>
        </p:grpSpPr>
        <p:sp>
          <p:nvSpPr>
            <p:cNvPr id="544" name="Rectangle 54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45" name="Straight Connector 54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6" name="Straight Connector 54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7" name="Straight Connector 54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8" name="Straight Connector 54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9" name="Straight Connector 54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0" name="Straight Connector 54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51" name="TextBox 550"/>
          <p:cNvSpPr txBox="1"/>
          <p:nvPr/>
        </p:nvSpPr>
        <p:spPr>
          <a:xfrm>
            <a:off x="14177197" y="9347921"/>
            <a:ext cx="1272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testMasks.npy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14098423" y="499060"/>
            <a:ext cx="1371600" cy="1371600"/>
            <a:chOff x="6679013" y="1238168"/>
            <a:chExt cx="1371600" cy="1371600"/>
          </a:xfrm>
        </p:grpSpPr>
        <p:sp>
          <p:nvSpPr>
            <p:cNvPr id="553" name="Rectangle 552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5" name="Straight Connector 554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6" name="Straight Connector 555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7" name="Straight Connector 556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8" name="Straight Connector 557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9" name="Straight Connector 558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60" name="TextBox 559"/>
          <p:cNvSpPr txBox="1"/>
          <p:nvPr/>
        </p:nvSpPr>
        <p:spPr>
          <a:xfrm>
            <a:off x="13549402" y="1885953"/>
            <a:ext cx="246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lungmasks_nnnn_mmmm.npy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2380247" y="1442734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nnnn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patient 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mmmm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– node number (global)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17535992" y="551131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3" name="Straight Connector 562"/>
          <p:cNvCxnSpPr/>
          <p:nvPr/>
        </p:nvCxnSpPr>
        <p:spPr>
          <a:xfrm>
            <a:off x="17535992" y="5755551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4" name="Straight Connector 563"/>
          <p:cNvCxnSpPr/>
          <p:nvPr/>
        </p:nvCxnSpPr>
        <p:spPr>
          <a:xfrm>
            <a:off x="17535992" y="5999787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5" name="Straight Connector 564"/>
          <p:cNvCxnSpPr/>
          <p:nvPr/>
        </p:nvCxnSpPr>
        <p:spPr>
          <a:xfrm>
            <a:off x="17535992" y="6244025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cxnSp>
        <p:nvCxnSpPr>
          <p:cNvPr id="566" name="Straight Connector 565"/>
          <p:cNvCxnSpPr/>
          <p:nvPr/>
        </p:nvCxnSpPr>
        <p:spPr>
          <a:xfrm>
            <a:off x="17535992" y="6488263"/>
            <a:ext cx="744186" cy="0"/>
          </a:xfrm>
          <a:prstGeom prst="line">
            <a:avLst/>
          </a:prstGeom>
          <a:noFill/>
          <a:ln w="28575" cap="flat" cmpd="sng" algn="in">
            <a:solidFill>
              <a:srgbClr val="191B0E"/>
            </a:solidFill>
            <a:prstDash val="solid"/>
          </a:ln>
          <a:effectLst/>
        </p:spPr>
      </p:cxnSp>
      <p:sp>
        <p:nvSpPr>
          <p:cNvPr id="567" name="Rectangle 566"/>
          <p:cNvSpPr/>
          <p:nvPr/>
        </p:nvSpPr>
        <p:spPr>
          <a:xfrm>
            <a:off x="17407959" y="5288183"/>
            <a:ext cx="1024256" cy="1406624"/>
          </a:xfrm>
          <a:prstGeom prst="rect">
            <a:avLst/>
          </a:prstGeom>
          <a:noFill/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059695" y="6766370"/>
            <a:ext cx="17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LUNA_train_unet.py</a:t>
            </a:r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15796740" y="3071334"/>
            <a:ext cx="1342398" cy="1853681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0" name="Straight Arrow Connector 569"/>
          <p:cNvCxnSpPr/>
          <p:nvPr/>
        </p:nvCxnSpPr>
        <p:spPr>
          <a:xfrm flipV="1">
            <a:off x="15789743" y="7398716"/>
            <a:ext cx="1320447" cy="126973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1" name="Straight Arrow Connector 570"/>
          <p:cNvCxnSpPr/>
          <p:nvPr/>
        </p:nvCxnSpPr>
        <p:spPr>
          <a:xfrm>
            <a:off x="15715028" y="5003890"/>
            <a:ext cx="1289603" cy="740277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572" name="Straight Arrow Connector 571"/>
          <p:cNvCxnSpPr/>
          <p:nvPr/>
        </p:nvCxnSpPr>
        <p:spPr>
          <a:xfrm flipV="1">
            <a:off x="15698630" y="6267168"/>
            <a:ext cx="1306001" cy="521725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573" name="Group 572"/>
          <p:cNvGrpSpPr/>
          <p:nvPr/>
        </p:nvGrpSpPr>
        <p:grpSpPr>
          <a:xfrm>
            <a:off x="20069694" y="3198195"/>
            <a:ext cx="1371600" cy="1371600"/>
            <a:chOff x="6679013" y="1238168"/>
            <a:chExt cx="1371600" cy="1371600"/>
          </a:xfrm>
        </p:grpSpPr>
        <p:sp>
          <p:nvSpPr>
            <p:cNvPr id="574" name="Rectangle 573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575" name="Straight Connector 574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6" name="Straight Connector 575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7" name="Straight Connector 576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8" name="Straight Connector 577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9" name="Straight Connector 578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0" name="Straight Connector 579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581" name="TextBox 580"/>
          <p:cNvSpPr txBox="1"/>
          <p:nvPr/>
        </p:nvSpPr>
        <p:spPr>
          <a:xfrm>
            <a:off x="19713193" y="4587358"/>
            <a:ext cx="208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masksTestPredicted.npy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2" name="Rectangle 581"/>
          <p:cNvSpPr/>
          <p:nvPr/>
        </p:nvSpPr>
        <p:spPr>
          <a:xfrm>
            <a:off x="20243366" y="7464297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HDF5</a:t>
            </a:r>
          </a:p>
        </p:txBody>
      </p:sp>
      <p:cxnSp>
        <p:nvCxnSpPr>
          <p:cNvPr id="583" name="Straight Arrow Connector 582"/>
          <p:cNvCxnSpPr/>
          <p:nvPr/>
        </p:nvCxnSpPr>
        <p:spPr>
          <a:xfrm>
            <a:off x="18938524" y="6003046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84" name="TextBox 583"/>
          <p:cNvSpPr txBox="1"/>
          <p:nvPr/>
        </p:nvSpPr>
        <p:spPr>
          <a:xfrm>
            <a:off x="20288154" y="8893075"/>
            <a:ext cx="93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unet.hdf5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8837573" y="1044459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 Data</a:t>
            </a:r>
          </a:p>
        </p:txBody>
      </p:sp>
      <p:grpSp>
        <p:nvGrpSpPr>
          <p:cNvPr id="586" name="Group 585"/>
          <p:cNvGrpSpPr/>
          <p:nvPr/>
        </p:nvGrpSpPr>
        <p:grpSpPr>
          <a:xfrm>
            <a:off x="8663291" y="10758997"/>
            <a:ext cx="1371600" cy="1371600"/>
            <a:chOff x="636270" y="746128"/>
            <a:chExt cx="1647825" cy="1471612"/>
          </a:xfrm>
        </p:grpSpPr>
        <p:sp>
          <p:nvSpPr>
            <p:cNvPr id="587" name="Rectangle 586"/>
            <p:cNvSpPr/>
            <p:nvPr/>
          </p:nvSpPr>
          <p:spPr>
            <a:xfrm>
              <a:off x="636270" y="746128"/>
              <a:ext cx="1647825" cy="1471612"/>
            </a:xfrm>
            <a:prstGeom prst="rect">
              <a:avLst/>
            </a:prstGeom>
            <a:solidFill>
              <a:sysClr val="windowText" lastClr="000000"/>
            </a:solidFill>
            <a:ln w="34925" cap="flat" cmpd="sng" algn="in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Oval 587"/>
            <p:cNvSpPr/>
            <p:nvPr/>
          </p:nvSpPr>
          <p:spPr>
            <a:xfrm>
              <a:off x="798038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Oval 588"/>
            <p:cNvSpPr/>
            <p:nvPr/>
          </p:nvSpPr>
          <p:spPr>
            <a:xfrm>
              <a:off x="1129505" y="1067596"/>
              <a:ext cx="1000125" cy="828675"/>
            </a:xfrm>
            <a:prstGeom prst="ellipse">
              <a:avLst/>
            </a:prstGeom>
            <a:solidFill>
              <a:sysClr val="window" lastClr="FFFFFF">
                <a:lumMod val="65000"/>
              </a:sysClr>
            </a:solidFill>
            <a:ln w="34925" cap="flat" cmpd="sng" algn="in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11383145" y="10758997"/>
            <a:ext cx="1024256" cy="1406624"/>
            <a:chOff x="11383145" y="10712105"/>
            <a:chExt cx="1024256" cy="1406624"/>
          </a:xfrm>
        </p:grpSpPr>
        <p:cxnSp>
          <p:nvCxnSpPr>
            <p:cNvPr id="591" name="Straight Connector 590"/>
            <p:cNvCxnSpPr/>
            <p:nvPr/>
          </p:nvCxnSpPr>
          <p:spPr>
            <a:xfrm>
              <a:off x="11511178" y="1093523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2" name="Straight Connector 591"/>
            <p:cNvCxnSpPr/>
            <p:nvPr/>
          </p:nvCxnSpPr>
          <p:spPr>
            <a:xfrm>
              <a:off x="11511178" y="11179473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3" name="Straight Connector 592"/>
            <p:cNvCxnSpPr/>
            <p:nvPr/>
          </p:nvCxnSpPr>
          <p:spPr>
            <a:xfrm>
              <a:off x="11511178" y="11423709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4" name="Straight Connector 593"/>
            <p:cNvCxnSpPr/>
            <p:nvPr/>
          </p:nvCxnSpPr>
          <p:spPr>
            <a:xfrm>
              <a:off x="11511178" y="11667947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595" name="Straight Connector 594"/>
            <p:cNvCxnSpPr/>
            <p:nvPr/>
          </p:nvCxnSpPr>
          <p:spPr>
            <a:xfrm>
              <a:off x="11511178" y="11912185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596" name="Rectangle 595"/>
            <p:cNvSpPr/>
            <p:nvPr/>
          </p:nvSpPr>
          <p:spPr>
            <a:xfrm>
              <a:off x="11383145" y="10712105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7" name="TextBox 596"/>
          <p:cNvSpPr txBox="1"/>
          <p:nvPr/>
        </p:nvSpPr>
        <p:spPr>
          <a:xfrm>
            <a:off x="10774583" y="12190292"/>
            <a:ext cx="224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DSB_segment_lung_ROI.py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8951386" y="1219029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*.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dicom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12691872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00" name="Straight Arrow Connector 599"/>
          <p:cNvCxnSpPr/>
          <p:nvPr/>
        </p:nvCxnSpPr>
        <p:spPr>
          <a:xfrm>
            <a:off x="10308421" y="11476267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01" name="Group 600"/>
          <p:cNvGrpSpPr/>
          <p:nvPr/>
        </p:nvGrpSpPr>
        <p:grpSpPr>
          <a:xfrm>
            <a:off x="14086124" y="10758997"/>
            <a:ext cx="1371600" cy="1371600"/>
            <a:chOff x="14086124" y="10755165"/>
            <a:chExt cx="1371600" cy="1371600"/>
          </a:xfrm>
        </p:grpSpPr>
        <p:sp>
          <p:nvSpPr>
            <p:cNvPr id="602" name="Rectangle 601"/>
            <p:cNvSpPr/>
            <p:nvPr/>
          </p:nvSpPr>
          <p:spPr>
            <a:xfrm>
              <a:off x="14086124" y="10755165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03" name="Straight Connector 602"/>
            <p:cNvCxnSpPr/>
            <p:nvPr/>
          </p:nvCxnSpPr>
          <p:spPr>
            <a:xfrm flipV="1">
              <a:off x="144290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4" name="Straight Connector 603"/>
            <p:cNvCxnSpPr/>
            <p:nvPr/>
          </p:nvCxnSpPr>
          <p:spPr>
            <a:xfrm flipV="1">
              <a:off x="147719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5" name="Straight Connector 604"/>
            <p:cNvCxnSpPr/>
            <p:nvPr/>
          </p:nvCxnSpPr>
          <p:spPr>
            <a:xfrm flipV="1">
              <a:off x="15114824" y="10755165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6" name="Straight Connector 605"/>
            <p:cNvCxnSpPr/>
            <p:nvPr/>
          </p:nvCxnSpPr>
          <p:spPr>
            <a:xfrm rot="16200000" flipV="1">
              <a:off x="14771924" y="111219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7" name="Straight Connector 606"/>
            <p:cNvCxnSpPr/>
            <p:nvPr/>
          </p:nvCxnSpPr>
          <p:spPr>
            <a:xfrm rot="16200000" flipV="1">
              <a:off x="14771924" y="107790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8" name="Straight Connector 607"/>
            <p:cNvCxnSpPr/>
            <p:nvPr/>
          </p:nvCxnSpPr>
          <p:spPr>
            <a:xfrm rot="16200000" flipV="1">
              <a:off x="14771924" y="10436163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09" name="TextBox 608"/>
          <p:cNvSpPr txBox="1"/>
          <p:nvPr/>
        </p:nvSpPr>
        <p:spPr>
          <a:xfrm>
            <a:off x="14086931" y="12144328"/>
            <a:ext cx="136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DSBImages.npy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0" name="Group 609"/>
          <p:cNvGrpSpPr/>
          <p:nvPr/>
        </p:nvGrpSpPr>
        <p:grpSpPr>
          <a:xfrm>
            <a:off x="17396019" y="10758997"/>
            <a:ext cx="1024256" cy="1406624"/>
            <a:chOff x="17396019" y="10781456"/>
            <a:chExt cx="1024256" cy="1406624"/>
          </a:xfrm>
        </p:grpSpPr>
        <p:cxnSp>
          <p:nvCxnSpPr>
            <p:cNvPr id="611" name="Straight Connector 610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2" name="Straight Connector 611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3" name="Straight Connector 612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4" name="Straight Connector 613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15" name="Straight Connector 614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16" name="Rectangle 615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17021525" y="12259643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DSB_predict_unet.py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18" name="Straight Arrow Connector 617"/>
          <p:cNvCxnSpPr/>
          <p:nvPr/>
        </p:nvCxnSpPr>
        <p:spPr>
          <a:xfrm>
            <a:off x="15967170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9" name="Straight Arrow Connector 618"/>
          <p:cNvCxnSpPr/>
          <p:nvPr/>
        </p:nvCxnSpPr>
        <p:spPr>
          <a:xfrm>
            <a:off x="17915111" y="7135525"/>
            <a:ext cx="0" cy="3309068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620" name="TextBox 619"/>
          <p:cNvSpPr txBox="1"/>
          <p:nvPr/>
        </p:nvSpPr>
        <p:spPr>
          <a:xfrm>
            <a:off x="20063221" y="6550350"/>
            <a:ext cx="138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dice_coefficient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0243366" y="5488266"/>
            <a:ext cx="1024256" cy="1024128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20379374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20964510" y="5610906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20664054" y="5926415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2038966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20964510" y="6196790"/>
            <a:ext cx="182880" cy="182880"/>
          </a:xfrm>
          <a:prstGeom prst="ellipse">
            <a:avLst/>
          </a:prstGeom>
          <a:solidFill>
            <a:sysClr val="windowText" lastClr="000000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27" name="Straight Arrow Connector 626"/>
          <p:cNvCxnSpPr/>
          <p:nvPr/>
        </p:nvCxnSpPr>
        <p:spPr>
          <a:xfrm>
            <a:off x="11877726" y="6132709"/>
            <a:ext cx="0" cy="4311884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628" name="Elbow Connector 627"/>
          <p:cNvCxnSpPr/>
          <p:nvPr/>
        </p:nvCxnSpPr>
        <p:spPr>
          <a:xfrm rot="5400000">
            <a:off x="18155476" y="8536846"/>
            <a:ext cx="2020508" cy="1794982"/>
          </a:xfrm>
          <a:prstGeom prst="bentConnector3">
            <a:avLst>
              <a:gd name="adj1" fmla="val 219"/>
            </a:avLst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29" name="Group 628"/>
          <p:cNvGrpSpPr/>
          <p:nvPr/>
        </p:nvGrpSpPr>
        <p:grpSpPr>
          <a:xfrm>
            <a:off x="20039127" y="10758997"/>
            <a:ext cx="1371600" cy="1371600"/>
            <a:chOff x="6679013" y="1238168"/>
            <a:chExt cx="1371600" cy="1371600"/>
          </a:xfrm>
        </p:grpSpPr>
        <p:sp>
          <p:nvSpPr>
            <p:cNvPr id="630" name="Rectangle 629"/>
            <p:cNvSpPr/>
            <p:nvPr/>
          </p:nvSpPr>
          <p:spPr>
            <a:xfrm>
              <a:off x="6679013" y="1238168"/>
              <a:ext cx="1371600" cy="1371600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cxnSp>
          <p:nvCxnSpPr>
            <p:cNvPr id="631" name="Straight Connector 630"/>
            <p:cNvCxnSpPr/>
            <p:nvPr/>
          </p:nvCxnSpPr>
          <p:spPr>
            <a:xfrm flipV="1">
              <a:off x="70219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2" name="Straight Connector 631"/>
            <p:cNvCxnSpPr/>
            <p:nvPr/>
          </p:nvCxnSpPr>
          <p:spPr>
            <a:xfrm flipV="1">
              <a:off x="73648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3" name="Straight Connector 632"/>
            <p:cNvCxnSpPr/>
            <p:nvPr/>
          </p:nvCxnSpPr>
          <p:spPr>
            <a:xfrm flipV="1">
              <a:off x="7707713" y="1238168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4" name="Straight Connector 633"/>
            <p:cNvCxnSpPr/>
            <p:nvPr/>
          </p:nvCxnSpPr>
          <p:spPr>
            <a:xfrm rot="16200000" flipV="1">
              <a:off x="7364813" y="16049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5" name="Straight Connector 634"/>
            <p:cNvCxnSpPr/>
            <p:nvPr/>
          </p:nvCxnSpPr>
          <p:spPr>
            <a:xfrm rot="16200000" flipV="1">
              <a:off x="7364813" y="12620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6" name="Straight Connector 635"/>
            <p:cNvCxnSpPr/>
            <p:nvPr/>
          </p:nvCxnSpPr>
          <p:spPr>
            <a:xfrm rot="16200000" flipV="1">
              <a:off x="7364813" y="919166"/>
              <a:ext cx="0" cy="1371600"/>
            </a:xfrm>
            <a:prstGeom prst="line">
              <a:avLst/>
            </a:prstGeom>
            <a:noFill/>
            <a:ln w="28575" cap="flat" cmpd="sng" algn="in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637" name="TextBox 636"/>
          <p:cNvSpPr txBox="1"/>
          <p:nvPr/>
        </p:nvSpPr>
        <p:spPr>
          <a:xfrm>
            <a:off x="19708851" y="12148160"/>
            <a:ext cx="2032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masksDSBPredicted.npy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38" name="Straight Arrow Connector 637"/>
          <p:cNvCxnSpPr/>
          <p:nvPr/>
        </p:nvCxnSpPr>
        <p:spPr>
          <a:xfrm>
            <a:off x="18917757" y="11423709"/>
            <a:ext cx="791094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639" name="Group 638"/>
          <p:cNvGrpSpPr/>
          <p:nvPr/>
        </p:nvGrpSpPr>
        <p:grpSpPr>
          <a:xfrm>
            <a:off x="23365732" y="12144008"/>
            <a:ext cx="1024256" cy="1406624"/>
            <a:chOff x="17396019" y="10781456"/>
            <a:chExt cx="1024256" cy="1406624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17524052" y="1100458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1" name="Straight Connector 640"/>
            <p:cNvCxnSpPr/>
            <p:nvPr/>
          </p:nvCxnSpPr>
          <p:spPr>
            <a:xfrm>
              <a:off x="17524052" y="11248824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2" name="Straight Connector 641"/>
            <p:cNvCxnSpPr/>
            <p:nvPr/>
          </p:nvCxnSpPr>
          <p:spPr>
            <a:xfrm>
              <a:off x="17524052" y="11493060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3" name="Straight Connector 642"/>
            <p:cNvCxnSpPr/>
            <p:nvPr/>
          </p:nvCxnSpPr>
          <p:spPr>
            <a:xfrm>
              <a:off x="17524052" y="11737298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cxnSp>
          <p:nvCxnSpPr>
            <p:cNvPr id="644" name="Straight Connector 643"/>
            <p:cNvCxnSpPr/>
            <p:nvPr/>
          </p:nvCxnSpPr>
          <p:spPr>
            <a:xfrm>
              <a:off x="17524052" y="11981536"/>
              <a:ext cx="744186" cy="0"/>
            </a:xfrm>
            <a:prstGeom prst="line">
              <a:avLst/>
            </a:prstGeom>
            <a:noFill/>
            <a:ln w="28575" cap="flat" cmpd="sng" algn="in">
              <a:solidFill>
                <a:srgbClr val="191B0E"/>
              </a:solidFill>
              <a:prstDash val="solid"/>
            </a:ln>
            <a:effectLst/>
          </p:spPr>
        </p:cxnSp>
        <p:sp>
          <p:nvSpPr>
            <p:cNvPr id="645" name="Rectangle 644"/>
            <p:cNvSpPr/>
            <p:nvPr/>
          </p:nvSpPr>
          <p:spPr>
            <a:xfrm>
              <a:off x="17396019" y="10781456"/>
              <a:ext cx="1024256" cy="1406624"/>
            </a:xfrm>
            <a:prstGeom prst="rect">
              <a:avLst/>
            </a:prstGeom>
            <a:noFill/>
            <a:ln w="34925" cap="flat" cmpd="sng" algn="in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6" name="TextBox 645"/>
          <p:cNvSpPr txBox="1"/>
          <p:nvPr/>
        </p:nvSpPr>
        <p:spPr>
          <a:xfrm>
            <a:off x="22915100" y="1364465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DSB_classify_nodes.py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20236873" y="13164605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19971386" y="14642792"/>
            <a:ext cx="15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Stage1_labels.csv</a:t>
            </a:r>
          </a:p>
        </p:txBody>
      </p:sp>
      <p:cxnSp>
        <p:nvCxnSpPr>
          <p:cNvPr id="649" name="Straight Arrow Connector 648"/>
          <p:cNvCxnSpPr/>
          <p:nvPr/>
        </p:nvCxnSpPr>
        <p:spPr>
          <a:xfrm>
            <a:off x="21980997" y="11485216"/>
            <a:ext cx="848523" cy="966889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0" name="Straight Arrow Connector 649"/>
          <p:cNvCxnSpPr/>
          <p:nvPr/>
        </p:nvCxnSpPr>
        <p:spPr>
          <a:xfrm flipV="1">
            <a:off x="21797802" y="13235818"/>
            <a:ext cx="1028104" cy="732713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1" name="Straight Arrow Connector 650"/>
          <p:cNvCxnSpPr/>
          <p:nvPr/>
        </p:nvCxnSpPr>
        <p:spPr>
          <a:xfrm flipV="1">
            <a:off x="24665760" y="12855612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>
          <a:xfrm>
            <a:off x="26280197" y="12164261"/>
            <a:ext cx="1024256" cy="1406624"/>
          </a:xfrm>
          <a:prstGeom prst="rect">
            <a:avLst/>
          </a:prstGeom>
          <a:solidFill>
            <a:sysClr val="window" lastClr="FFFFFF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CSV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4" name="TextBox 653"/>
          <p:cNvSpPr txBox="1"/>
          <p:nvPr/>
        </p:nvSpPr>
        <p:spPr>
          <a:xfrm>
            <a:off x="26122114" y="1364244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submission.csv</a:t>
            </a:r>
          </a:p>
        </p:txBody>
      </p:sp>
      <p:pic>
        <p:nvPicPr>
          <p:cNvPr id="657" name="Picture 6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107" y="12545606"/>
            <a:ext cx="1667240" cy="643934"/>
          </a:xfrm>
          <a:prstGeom prst="rect">
            <a:avLst/>
          </a:prstGeom>
        </p:spPr>
      </p:pic>
      <p:cxnSp>
        <p:nvCxnSpPr>
          <p:cNvPr id="658" name="Straight Arrow Connector 657"/>
          <p:cNvCxnSpPr/>
          <p:nvPr/>
        </p:nvCxnSpPr>
        <p:spPr>
          <a:xfrm flipV="1">
            <a:off x="27551200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59" name="Straight Arrow Connector 658"/>
          <p:cNvCxnSpPr/>
          <p:nvPr/>
        </p:nvCxnSpPr>
        <p:spPr>
          <a:xfrm flipV="1">
            <a:off x="30817189" y="12847320"/>
            <a:ext cx="1110160" cy="0"/>
          </a:xfrm>
          <a:prstGeom prst="straightConnector1">
            <a:avLst/>
          </a:prstGeom>
          <a:noFill/>
          <a:ln w="6350" cap="flat" cmpd="sng" algn="in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60" name="TextBox 659"/>
          <p:cNvSpPr txBox="1"/>
          <p:nvPr/>
        </p:nvSpPr>
        <p:spPr>
          <a:xfrm>
            <a:off x="32030107" y="1266265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Log Loss Score</a:t>
            </a:r>
          </a:p>
        </p:txBody>
      </p:sp>
    </p:spTree>
    <p:extLst>
      <p:ext uri="{BB962C8B-B14F-4D97-AF65-F5344CB8AC3E}">
        <p14:creationId xmlns:p14="http://schemas.microsoft.com/office/powerpoint/2010/main" val="16720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21e3cd1a97c939aacca7c0a9603dfa7c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3a152b3ac14cb848277e2c1ac99e90d4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91DC4-27FF-40B2-838D-76DEC4FA871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48e2d7-d5e1-4107-9399-4011eef445dc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DA4F616-8C2C-4BE2-986A-3DD5993BE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11653</TotalTime>
  <Words>52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Bebas Neue</vt:lpstr>
      <vt:lpstr>Calibri</vt:lpstr>
      <vt:lpstr>Courier New</vt:lpstr>
      <vt:lpstr>Franklin Gothic Book</vt:lpstr>
      <vt:lpstr>Wingdings</vt:lpstr>
      <vt:lpstr>Team%20Young%20C2ADS%20Theme</vt:lpstr>
      <vt:lpstr>Crop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 Development Update</dc:title>
  <dc:creator>Baker, Joshua [USA]</dc:creator>
  <cp:lastModifiedBy>Baker, Joshua [USA]</cp:lastModifiedBy>
  <cp:revision>267</cp:revision>
  <cp:lastPrinted>2017-03-20T23:09:25Z</cp:lastPrinted>
  <dcterms:modified xsi:type="dcterms:W3CDTF">2017-03-26T18:16:29Z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  <property fmtid="{D5CDD505-2E9C-101B-9397-08002B2CF9AE}" pid="3" name="Tfs.IsStoryboard">
    <vt:bool>true</vt:bool>
  </property>
</Properties>
</file>