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9614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Hyunsu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Hyunsu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Hyunsu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 dirty="0"/>
              <a:t>CS 329E: Final Project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Josh Frankl, Hyunsu Kong, Jacob Martella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200" y="1604950"/>
            <a:ext cx="57245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4" y="1484253"/>
            <a:ext cx="2462849" cy="2174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Use of the ‘exec’ Function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Java </a:t>
            </a:r>
            <a:r>
              <a:rPr lang="en" dirty="0" smtClean="0"/>
              <a:t>classes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Math.max()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Addition class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QuadraticFormula class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Imaginary class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Overloaded </a:t>
            </a:r>
            <a:r>
              <a:rPr lang="en" dirty="0"/>
              <a:t>methods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687" y="1751700"/>
            <a:ext cx="33813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7950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00" y="918999"/>
            <a:ext cx="2262250" cy="14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Closures - Courses.py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174" y="1098800"/>
            <a:ext cx="4247225" cy="36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Stream Operations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ListComprehension.java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Employee </a:t>
            </a:r>
            <a:r>
              <a:rPr lang="en" dirty="0"/>
              <a:t>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JavaStreams.java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Reads </a:t>
            </a:r>
            <a:r>
              <a:rPr lang="en" dirty="0"/>
              <a:t>data from files about Major League Soccer (MLS) stadiums and attendance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5775"/>
            <a:ext cx="2408750" cy="25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Lambda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10112" y="1321951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 smtClean="0"/>
              <a:t>ListComprehensionPython.py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Employee </a:t>
            </a:r>
            <a:r>
              <a:rPr lang="en" sz="1600" dirty="0"/>
              <a:t>and department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‘contains’ </a:t>
            </a:r>
            <a:r>
              <a:rPr lang="en" sz="1600" dirty="0" smtClean="0"/>
              <a:t>function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Returns </a:t>
            </a:r>
            <a:r>
              <a:rPr lang="en" sz="1600" dirty="0"/>
              <a:t>True if the given number is in the list, otherwise False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‘addToList’ </a:t>
            </a:r>
            <a:r>
              <a:rPr lang="en" sz="1600" dirty="0" smtClean="0"/>
              <a:t>function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Uses </a:t>
            </a:r>
            <a:r>
              <a:rPr lang="en" sz="1600" dirty="0"/>
              <a:t>list </a:t>
            </a:r>
            <a:r>
              <a:rPr lang="en" sz="1600" dirty="0" smtClean="0"/>
              <a:t>comprehension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Adds </a:t>
            </a:r>
            <a:r>
              <a:rPr lang="en" sz="1600" dirty="0"/>
              <a:t>the given number to each element in the list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Features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410112" y="1352550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Can assign variables and constants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Can perform arithmetic </a:t>
            </a:r>
            <a:r>
              <a:rPr lang="en" dirty="0" smtClean="0"/>
              <a:t>operations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+, </a:t>
            </a:r>
            <a:r>
              <a:rPr lang="en" dirty="0"/>
              <a:t>-, *, /, % and +=, -=, *=, </a:t>
            </a:r>
            <a:r>
              <a:rPr lang="en" dirty="0" smtClean="0"/>
              <a:t>/=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Can </a:t>
            </a:r>
            <a:r>
              <a:rPr lang="en" dirty="0"/>
              <a:t>perform simple if/else statements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Handles "print" </a:t>
            </a:r>
            <a:r>
              <a:rPr lang="en" dirty="0" smtClean="0"/>
              <a:t>statement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print</a:t>
            </a:r>
            <a:r>
              <a:rPr lang="en" dirty="0"/>
              <a:t>(), print("Hello"), print(varName), and print(3)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48" y="1558812"/>
            <a:ext cx="2174600" cy="20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Development Tricks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410112" y="1352550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commandTest.py: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Used </a:t>
            </a:r>
            <a:r>
              <a:rPr lang="en" sz="1600" dirty="0"/>
              <a:t>to test an individual line of Swift code and output an abstract syntax tree (</a:t>
            </a:r>
            <a:r>
              <a:rPr lang="en" sz="1600" dirty="0" smtClean="0"/>
              <a:t>AST)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Useful </a:t>
            </a:r>
            <a:r>
              <a:rPr lang="en" sz="1600" dirty="0"/>
              <a:t>in debugging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lex.py, yacc.py, and mini-lisp.py each have an optional "DEBUG" </a:t>
            </a:r>
            <a:r>
              <a:rPr lang="en" dirty="0" smtClean="0"/>
              <a:t>boolean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When </a:t>
            </a:r>
            <a:r>
              <a:rPr lang="en" sz="1600" dirty="0"/>
              <a:t>DEBUG = True, each step in the parsing process is printed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3" y="1558824"/>
            <a:ext cx="2174600" cy="20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332700" y="2111850"/>
            <a:ext cx="6321600" cy="9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5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swiss-2</vt:lpstr>
      <vt:lpstr>CS 329E: Final Project</vt:lpstr>
      <vt:lpstr>Use of the ‘exec’ Function</vt:lpstr>
      <vt:lpstr>Python Closures - Courses.py</vt:lpstr>
      <vt:lpstr>Java Stream Operations</vt:lpstr>
      <vt:lpstr>Python Lambda</vt:lpstr>
      <vt:lpstr>Swift Features</vt:lpstr>
      <vt:lpstr>Swift Development Tricks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329E: Final Project</dc:title>
  <cp:lastModifiedBy>Josh Frankl</cp:lastModifiedBy>
  <cp:revision>1</cp:revision>
  <dcterms:modified xsi:type="dcterms:W3CDTF">2016-05-10T23:31:38Z</dcterms:modified>
</cp:coreProperties>
</file>