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31308"/>
            <a:ext cx="8825658" cy="2446072"/>
          </a:xfrm>
        </p:spPr>
        <p:txBody>
          <a:bodyPr/>
          <a:lstStyle/>
          <a:p>
            <a:r>
              <a:rPr lang="en-GB" dirty="0" smtClean="0"/>
              <a:t>Calculation of the Phase</a:t>
            </a:r>
            <a:br>
              <a:rPr lang="en-GB" dirty="0" smtClean="0"/>
            </a:br>
            <a:r>
              <a:rPr lang="en-GB" dirty="0" smtClean="0"/>
              <a:t>Diagrams of the CZTS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Joshua Rogers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51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fits into the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1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fits into the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8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9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TPD -method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5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TPD=Step-by-step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6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Quaternary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8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Temperature effect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2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Quasi-ternary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9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6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5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37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Calculation of the Phase Diagrams of the CZTS System</vt:lpstr>
      <vt:lpstr>Intro</vt:lpstr>
      <vt:lpstr>Intro</vt:lpstr>
      <vt:lpstr>Theory</vt:lpstr>
      <vt:lpstr>Theory</vt:lpstr>
      <vt:lpstr>Theory</vt:lpstr>
      <vt:lpstr>History</vt:lpstr>
      <vt:lpstr>History</vt:lpstr>
      <vt:lpstr>History</vt:lpstr>
      <vt:lpstr>How it fits into the picture</vt:lpstr>
      <vt:lpstr>How it fits into the picture</vt:lpstr>
      <vt:lpstr>Efficiencies</vt:lpstr>
      <vt:lpstr>Methods</vt:lpstr>
      <vt:lpstr>TPD -method</vt:lpstr>
      <vt:lpstr>TPD=Step-by-step</vt:lpstr>
      <vt:lpstr>Quaternary</vt:lpstr>
      <vt:lpstr>Temperature effect</vt:lpstr>
      <vt:lpstr>Quasi-ternary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the Phase Diagrams of the CZTS System</dc:title>
  <dc:creator>Josh</dc:creator>
  <cp:lastModifiedBy>Josh</cp:lastModifiedBy>
  <cp:revision>6</cp:revision>
  <dcterms:created xsi:type="dcterms:W3CDTF">2014-03-05T16:26:25Z</dcterms:created>
  <dcterms:modified xsi:type="dcterms:W3CDTF">2014-03-05T18:32:12Z</dcterms:modified>
</cp:coreProperties>
</file>