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ED29-CB13-4C5A-8EDE-95F3B536C656}" v="34" dt="2019-04-15T22:13:0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amilton" userId="560d10a179c8c551" providerId="LiveId" clId="{8555ED29-CB13-4C5A-8EDE-95F3B536C656}"/>
    <pc:docChg chg="undo custSel addSld delSld modSld">
      <pc:chgData name="Andrew Hamilton" userId="560d10a179c8c551" providerId="LiveId" clId="{8555ED29-CB13-4C5A-8EDE-95F3B536C656}" dt="2019-04-15T22:13:10.211" v="1676" actId="1076"/>
      <pc:docMkLst>
        <pc:docMk/>
      </pc:docMkLst>
      <pc:sldChg chg="addSp delSp modSp">
        <pc:chgData name="Andrew Hamilton" userId="560d10a179c8c551" providerId="LiveId" clId="{8555ED29-CB13-4C5A-8EDE-95F3B536C656}" dt="2019-04-15T22:12:41.855" v="1673" actId="1076"/>
        <pc:sldMkLst>
          <pc:docMk/>
          <pc:sldMk cId="618911800" sldId="256"/>
        </pc:sldMkLst>
        <pc:spChg chg="mod">
          <ac:chgData name="Andrew Hamilton" userId="560d10a179c8c551" providerId="LiveId" clId="{8555ED29-CB13-4C5A-8EDE-95F3B536C656}" dt="2019-04-15T22:07:11.214" v="1652" actId="13822"/>
          <ac:spMkLst>
            <pc:docMk/>
            <pc:sldMk cId="618911800" sldId="256"/>
            <ac:spMk id="4" creationId="{53E22F86-3C27-444D-9EC7-AAF89213D3F5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5" creationId="{BB8B1232-086D-4B96-BEF4-B1DF89DF12C6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6" creationId="{AC1A5984-2C4D-48A3-94D6-F659AA2BF1DA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7" creationId="{7D323761-84F8-4F0E-86B5-67ABFED9E637}"/>
          </ac:spMkLst>
        </pc:spChg>
        <pc:spChg chg="mod">
          <ac:chgData name="Andrew Hamilton" userId="560d10a179c8c551" providerId="LiveId" clId="{8555ED29-CB13-4C5A-8EDE-95F3B536C656}" dt="2019-04-15T22:07:08.335" v="1651" actId="13822"/>
          <ac:spMkLst>
            <pc:docMk/>
            <pc:sldMk cId="618911800" sldId="256"/>
            <ac:spMk id="8" creationId="{56DED943-80E9-4452-867F-0006E3802BD4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9" creationId="{0BA1B860-0173-4BC4-B720-45327B9F3BF3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10" creationId="{D560EC7F-DE2A-45F8-BE25-3E5A60DCFEC6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11" creationId="{CB83CC9F-541A-4527-BA06-F7F43AD68D4B}"/>
          </ac:spMkLst>
        </pc:spChg>
        <pc:spChg chg="mod">
          <ac:chgData name="Andrew Hamilton" userId="560d10a179c8c551" providerId="LiveId" clId="{8555ED29-CB13-4C5A-8EDE-95F3B536C656}" dt="2019-04-15T22:07:04.645" v="1649" actId="13822"/>
          <ac:spMkLst>
            <pc:docMk/>
            <pc:sldMk cId="618911800" sldId="256"/>
            <ac:spMk id="18" creationId="{A658FDD0-0E05-4D13-BA49-59D8AA9DB561}"/>
          </ac:spMkLst>
        </pc:spChg>
        <pc:spChg chg="mod">
          <ac:chgData name="Andrew Hamilton" userId="560d10a179c8c551" providerId="LiveId" clId="{8555ED29-CB13-4C5A-8EDE-95F3B536C656}" dt="2019-04-15T22:07:06.246" v="1650" actId="13822"/>
          <ac:spMkLst>
            <pc:docMk/>
            <pc:sldMk cId="618911800" sldId="256"/>
            <ac:spMk id="19" creationId="{8480208F-0CCE-4343-8BA3-4D389F5D548F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22" creationId="{AB1EB95E-F774-4906-8C9E-FE755534054E}"/>
          </ac:spMkLst>
        </pc:spChg>
        <pc:spChg chg="mod">
          <ac:chgData name="Andrew Hamilton" userId="560d10a179c8c551" providerId="LiveId" clId="{8555ED29-CB13-4C5A-8EDE-95F3B536C656}" dt="2019-04-15T21:33:07.759" v="253" actId="2711"/>
          <ac:spMkLst>
            <pc:docMk/>
            <pc:sldMk cId="618911800" sldId="256"/>
            <ac:spMk id="23" creationId="{321A6100-6D67-43DF-8EE1-1DB5E52019E3}"/>
          </ac:spMkLst>
        </pc:spChg>
        <pc:spChg chg="mod">
          <ac:chgData name="Andrew Hamilton" userId="560d10a179c8c551" providerId="LiveId" clId="{8555ED29-CB13-4C5A-8EDE-95F3B536C656}" dt="2019-04-15T22:12:27.108" v="1671" actId="20577"/>
          <ac:spMkLst>
            <pc:docMk/>
            <pc:sldMk cId="618911800" sldId="256"/>
            <ac:spMk id="45" creationId="{AF9A6844-58AA-461D-9A72-9E9763B4010B}"/>
          </ac:spMkLst>
        </pc:spChg>
        <pc:spChg chg="add mod">
          <ac:chgData name="Andrew Hamilton" userId="560d10a179c8c551" providerId="LiveId" clId="{8555ED29-CB13-4C5A-8EDE-95F3B536C656}" dt="2019-04-15T22:12:38.249" v="1672" actId="164"/>
          <ac:spMkLst>
            <pc:docMk/>
            <pc:sldMk cId="618911800" sldId="256"/>
            <ac:spMk id="50" creationId="{475EA3FE-DBCF-4871-B629-43D70A3767F3}"/>
          </ac:spMkLst>
        </pc:spChg>
        <pc:grpChg chg="add mod">
          <ac:chgData name="Andrew Hamilton" userId="560d10a179c8c551" providerId="LiveId" clId="{8555ED29-CB13-4C5A-8EDE-95F3B536C656}" dt="2019-04-15T22:12:38.249" v="1672" actId="164"/>
          <ac:grpSpMkLst>
            <pc:docMk/>
            <pc:sldMk cId="618911800" sldId="256"/>
            <ac:grpSpMk id="24" creationId="{FB3C8116-8A47-4860-8A1A-89CB405026D3}"/>
          </ac:grpSpMkLst>
        </pc:grpChg>
        <pc:grpChg chg="add del mod">
          <ac:chgData name="Andrew Hamilton" userId="560d10a179c8c551" providerId="LiveId" clId="{8555ED29-CB13-4C5A-8EDE-95F3B536C656}" dt="2019-04-15T22:08:04.544" v="1656"/>
          <ac:grpSpMkLst>
            <pc:docMk/>
            <pc:sldMk cId="618911800" sldId="256"/>
            <ac:grpSpMk id="25" creationId="{E72644E1-CCFD-4044-8094-152F1F7E8CD1}"/>
          </ac:grpSpMkLst>
        </pc:grpChg>
        <pc:grpChg chg="add mod">
          <ac:chgData name="Andrew Hamilton" userId="560d10a179c8c551" providerId="LiveId" clId="{8555ED29-CB13-4C5A-8EDE-95F3B536C656}" dt="2019-04-15T22:12:38.249" v="1672" actId="164"/>
          <ac:grpSpMkLst>
            <pc:docMk/>
            <pc:sldMk cId="618911800" sldId="256"/>
            <ac:grpSpMk id="26" creationId="{56D2F883-BC45-414B-95F6-35AA9D834BF0}"/>
          </ac:grpSpMkLst>
        </pc:grpChg>
        <pc:grpChg chg="add mod">
          <ac:chgData name="Andrew Hamilton" userId="560d10a179c8c551" providerId="LiveId" clId="{8555ED29-CB13-4C5A-8EDE-95F3B536C656}" dt="2019-04-15T22:12:38.249" v="1672" actId="164"/>
          <ac:grpSpMkLst>
            <pc:docMk/>
            <pc:sldMk cId="618911800" sldId="256"/>
            <ac:grpSpMk id="39" creationId="{B877EFD0-D3A6-4DE1-B118-72B6D481CAE2}"/>
          </ac:grpSpMkLst>
        </pc:grpChg>
        <pc:grpChg chg="add mod">
          <ac:chgData name="Andrew Hamilton" userId="560d10a179c8c551" providerId="LiveId" clId="{8555ED29-CB13-4C5A-8EDE-95F3B536C656}" dt="2019-04-15T22:12:41.855" v="1673" actId="1076"/>
          <ac:grpSpMkLst>
            <pc:docMk/>
            <pc:sldMk cId="618911800" sldId="256"/>
            <ac:grpSpMk id="51" creationId="{73F9CF2D-D76B-452A-9F00-BDD7AE247EE5}"/>
          </ac:grpSpMkLst>
        </pc:grpChg>
        <pc:cxnChg chg="mod">
          <ac:chgData name="Andrew Hamilton" userId="560d10a179c8c551" providerId="LiveId" clId="{8555ED29-CB13-4C5A-8EDE-95F3B536C656}" dt="2019-04-15T22:07:00.061" v="1646" actId="13822"/>
          <ac:cxnSpMkLst>
            <pc:docMk/>
            <pc:sldMk cId="618911800" sldId="256"/>
            <ac:cxnSpMk id="14" creationId="{75304EB9-14D3-411E-AA0B-2DE4FB650F8D}"/>
          </ac:cxnSpMkLst>
        </pc:cxnChg>
        <pc:cxnChg chg="mod">
          <ac:chgData name="Andrew Hamilton" userId="560d10a179c8c551" providerId="LiveId" clId="{8555ED29-CB13-4C5A-8EDE-95F3B536C656}" dt="2019-04-15T22:06:58.030" v="1645" actId="13822"/>
          <ac:cxnSpMkLst>
            <pc:docMk/>
            <pc:sldMk cId="618911800" sldId="256"/>
            <ac:cxnSpMk id="17" creationId="{AD33F7EE-6E2D-4943-9DAD-2B744AEAEAB4}"/>
          </ac:cxnSpMkLst>
        </pc:cxnChg>
        <pc:cxnChg chg="mod">
          <ac:chgData name="Andrew Hamilton" userId="560d10a179c8c551" providerId="LiveId" clId="{8555ED29-CB13-4C5A-8EDE-95F3B536C656}" dt="2019-04-15T22:07:03.157" v="1648" actId="13822"/>
          <ac:cxnSpMkLst>
            <pc:docMk/>
            <pc:sldMk cId="618911800" sldId="256"/>
            <ac:cxnSpMk id="20" creationId="{4A6C5F84-3219-4B42-9E56-190E9C360BEA}"/>
          </ac:cxnSpMkLst>
        </pc:cxnChg>
        <pc:cxnChg chg="mod">
          <ac:chgData name="Andrew Hamilton" userId="560d10a179c8c551" providerId="LiveId" clId="{8555ED29-CB13-4C5A-8EDE-95F3B536C656}" dt="2019-04-15T22:07:01.613" v="1647" actId="13822"/>
          <ac:cxnSpMkLst>
            <pc:docMk/>
            <pc:sldMk cId="618911800" sldId="256"/>
            <ac:cxnSpMk id="21" creationId="{72D1DE1C-7AB1-4E04-85A1-497F2E5546C5}"/>
          </ac:cxnSpMkLst>
        </pc:cxnChg>
      </pc:sldChg>
      <pc:sldChg chg="addSp delSp modSp add del">
        <pc:chgData name="Andrew Hamilton" userId="560d10a179c8c551" providerId="LiveId" clId="{8555ED29-CB13-4C5A-8EDE-95F3B536C656}" dt="2019-04-15T22:11:51.228" v="1669" actId="2696"/>
        <pc:sldMkLst>
          <pc:docMk/>
          <pc:sldMk cId="3090417808" sldId="257"/>
        </pc:sldMkLst>
        <pc:spChg chg="add mod">
          <ac:chgData name="Andrew Hamilton" userId="560d10a179c8c551" providerId="LiveId" clId="{8555ED29-CB13-4C5A-8EDE-95F3B536C656}" dt="2019-04-15T21:33:02.452" v="252" actId="2711"/>
          <ac:spMkLst>
            <pc:docMk/>
            <pc:sldMk cId="3090417808" sldId="257"/>
            <ac:spMk id="15" creationId="{E2610435-EF94-41EA-A890-CD60380B9233}"/>
          </ac:spMkLst>
        </pc:spChg>
        <pc:spChg chg="add mod">
          <ac:chgData name="Andrew Hamilton" userId="560d10a179c8c551" providerId="LiveId" clId="{8555ED29-CB13-4C5A-8EDE-95F3B536C656}" dt="2019-04-15T22:06:36.291" v="1639" actId="13822"/>
          <ac:spMkLst>
            <pc:docMk/>
            <pc:sldMk cId="3090417808" sldId="257"/>
            <ac:spMk id="17" creationId="{BC66322C-6421-4507-8FC4-23AE24794B67}"/>
          </ac:spMkLst>
        </pc:spChg>
        <pc:spChg chg="add mod">
          <ac:chgData name="Andrew Hamilton" userId="560d10a179c8c551" providerId="LiveId" clId="{8555ED29-CB13-4C5A-8EDE-95F3B536C656}" dt="2019-04-15T21:33:02.452" v="252" actId="2711"/>
          <ac:spMkLst>
            <pc:docMk/>
            <pc:sldMk cId="3090417808" sldId="257"/>
            <ac:spMk id="19" creationId="{AC7D4BE6-7371-4FFE-9468-72DEC1A8E807}"/>
          </ac:spMkLst>
        </pc:spChg>
        <pc:spChg chg="add mod">
          <ac:chgData name="Andrew Hamilton" userId="560d10a179c8c551" providerId="LiveId" clId="{8555ED29-CB13-4C5A-8EDE-95F3B536C656}" dt="2019-04-15T21:33:02.452" v="252" actId="2711"/>
          <ac:spMkLst>
            <pc:docMk/>
            <pc:sldMk cId="3090417808" sldId="257"/>
            <ac:spMk id="20" creationId="{47B96DA2-C167-4787-A8D3-949F1AD6601F}"/>
          </ac:spMkLst>
        </pc:spChg>
        <pc:spChg chg="add mod">
          <ac:chgData name="Andrew Hamilton" userId="560d10a179c8c551" providerId="LiveId" clId="{8555ED29-CB13-4C5A-8EDE-95F3B536C656}" dt="2019-04-15T22:06:39.572" v="1640" actId="13822"/>
          <ac:spMkLst>
            <pc:docMk/>
            <pc:sldMk cId="3090417808" sldId="257"/>
            <ac:spMk id="22" creationId="{F2C555EF-28C8-4C0A-BB5E-7263664191E9}"/>
          </ac:spMkLst>
        </pc:spChg>
        <pc:spChg chg="add mod">
          <ac:chgData name="Andrew Hamilton" userId="560d10a179c8c551" providerId="LiveId" clId="{8555ED29-CB13-4C5A-8EDE-95F3B536C656}" dt="2019-04-15T21:33:02.452" v="252" actId="2711"/>
          <ac:spMkLst>
            <pc:docMk/>
            <pc:sldMk cId="3090417808" sldId="257"/>
            <ac:spMk id="24" creationId="{6F22B210-B066-40BD-A50F-65732D7E3DEE}"/>
          </ac:spMkLst>
        </pc:spChg>
        <pc:grpChg chg="add del mod">
          <ac:chgData name="Andrew Hamilton" userId="560d10a179c8c551" providerId="LiveId" clId="{8555ED29-CB13-4C5A-8EDE-95F3B536C656}" dt="2019-04-15T21:29:51.449" v="113" actId="478"/>
          <ac:grpSpMkLst>
            <pc:docMk/>
            <pc:sldMk cId="3090417808" sldId="257"/>
            <ac:grpSpMk id="2" creationId="{54A09F8C-7F64-49D1-A962-5E07EBE72624}"/>
          </ac:grpSpMkLst>
        </pc:grpChg>
        <pc:grpChg chg="add del mod">
          <ac:chgData name="Andrew Hamilton" userId="560d10a179c8c551" providerId="LiveId" clId="{8555ED29-CB13-4C5A-8EDE-95F3B536C656}" dt="2019-04-15T22:11:12.762" v="1663"/>
          <ac:grpSpMkLst>
            <pc:docMk/>
            <pc:sldMk cId="3090417808" sldId="257"/>
            <ac:grpSpMk id="25" creationId="{56ACD28B-0F61-41F6-AD70-FC54D1D2EE4D}"/>
          </ac:grpSpMkLst>
        </pc:grpChg>
        <pc:cxnChg chg="add mod">
          <ac:chgData name="Andrew Hamilton" userId="560d10a179c8c551" providerId="LiveId" clId="{8555ED29-CB13-4C5A-8EDE-95F3B536C656}" dt="2019-04-15T22:06:41.499" v="1641" actId="13822"/>
          <ac:cxnSpMkLst>
            <pc:docMk/>
            <pc:sldMk cId="3090417808" sldId="257"/>
            <ac:cxnSpMk id="16" creationId="{339BEC81-DAEF-438B-A11C-DE52AFE53605}"/>
          </ac:cxnSpMkLst>
        </pc:cxnChg>
        <pc:cxnChg chg="add mod">
          <ac:chgData name="Andrew Hamilton" userId="560d10a179c8c551" providerId="LiveId" clId="{8555ED29-CB13-4C5A-8EDE-95F3B536C656}" dt="2019-04-15T22:06:45.196" v="1643" actId="13822"/>
          <ac:cxnSpMkLst>
            <pc:docMk/>
            <pc:sldMk cId="3090417808" sldId="257"/>
            <ac:cxnSpMk id="18" creationId="{79FC3879-2B89-4FA4-8A1C-F7FB2BC1422E}"/>
          </ac:cxnSpMkLst>
        </pc:cxnChg>
        <pc:cxnChg chg="add mod">
          <ac:chgData name="Andrew Hamilton" userId="560d10a179c8c551" providerId="LiveId" clId="{8555ED29-CB13-4C5A-8EDE-95F3B536C656}" dt="2019-04-15T22:06:43.339" v="1642" actId="13822"/>
          <ac:cxnSpMkLst>
            <pc:docMk/>
            <pc:sldMk cId="3090417808" sldId="257"/>
            <ac:cxnSpMk id="21" creationId="{4981FA64-3C6A-429B-B74D-0305F7629B07}"/>
          </ac:cxnSpMkLst>
        </pc:cxnChg>
        <pc:cxnChg chg="add mod">
          <ac:chgData name="Andrew Hamilton" userId="560d10a179c8c551" providerId="LiveId" clId="{8555ED29-CB13-4C5A-8EDE-95F3B536C656}" dt="2019-04-15T22:06:46.875" v="1644" actId="13822"/>
          <ac:cxnSpMkLst>
            <pc:docMk/>
            <pc:sldMk cId="3090417808" sldId="257"/>
            <ac:cxnSpMk id="23" creationId="{43CD4D5C-24C5-40B1-BABD-BAD008A50333}"/>
          </ac:cxnSpMkLst>
        </pc:cxnChg>
      </pc:sldChg>
      <pc:sldChg chg="addSp delSp modSp add">
        <pc:chgData name="Andrew Hamilton" userId="560d10a179c8c551" providerId="LiveId" clId="{8555ED29-CB13-4C5A-8EDE-95F3B536C656}" dt="2019-04-15T22:13:10.211" v="1676" actId="1076"/>
        <pc:sldMkLst>
          <pc:docMk/>
          <pc:sldMk cId="1358074891" sldId="258"/>
        </pc:sldMkLst>
        <pc:spChg chg="mod">
          <ac:chgData name="Andrew Hamilton" userId="560d10a179c8c551" providerId="LiveId" clId="{8555ED29-CB13-4C5A-8EDE-95F3B536C656}" dt="2019-04-15T21:32:56.363" v="251" actId="2711"/>
          <ac:spMkLst>
            <pc:docMk/>
            <pc:sldMk cId="1358074891" sldId="258"/>
            <ac:spMk id="5" creationId="{47905D73-ACFE-4B2E-AC51-059405192CA6}"/>
          </ac:spMkLst>
        </pc:spChg>
        <pc:spChg chg="mod">
          <ac:chgData name="Andrew Hamilton" userId="560d10a179c8c551" providerId="LiveId" clId="{8555ED29-CB13-4C5A-8EDE-95F3B536C656}" dt="2019-04-15T21:32:52.899" v="250" actId="2711"/>
          <ac:spMkLst>
            <pc:docMk/>
            <pc:sldMk cId="1358074891" sldId="258"/>
            <ac:spMk id="10" creationId="{50CF9B0B-6563-40EF-BDD1-0DB256A7CA67}"/>
          </ac:spMkLst>
        </pc:spChg>
        <pc:spChg chg="add del mod">
          <ac:chgData name="Andrew Hamilton" userId="560d10a179c8c551" providerId="LiveId" clId="{8555ED29-CB13-4C5A-8EDE-95F3B536C656}" dt="2019-04-15T21:31:01.775" v="122"/>
          <ac:spMkLst>
            <pc:docMk/>
            <pc:sldMk cId="1358074891" sldId="258"/>
            <ac:spMk id="13" creationId="{6C69A2E6-7418-4AE3-BBEC-363FE33499E4}"/>
          </ac:spMkLst>
        </pc:spChg>
        <pc:spChg chg="add del mod">
          <ac:chgData name="Andrew Hamilton" userId="560d10a179c8c551" providerId="LiveId" clId="{8555ED29-CB13-4C5A-8EDE-95F3B536C656}" dt="2019-04-15T21:31:01.775" v="122"/>
          <ac:spMkLst>
            <pc:docMk/>
            <pc:sldMk cId="1358074891" sldId="258"/>
            <ac:spMk id="15" creationId="{7AB12101-3A89-477E-BAE0-55895662B079}"/>
          </ac:spMkLst>
        </pc:spChg>
        <pc:spChg chg="add mod">
          <ac:chgData name="Andrew Hamilton" userId="560d10a179c8c551" providerId="LiveId" clId="{8555ED29-CB13-4C5A-8EDE-95F3B536C656}" dt="2019-04-15T22:02:11.877" v="1589" actId="2711"/>
          <ac:spMkLst>
            <pc:docMk/>
            <pc:sldMk cId="1358074891" sldId="258"/>
            <ac:spMk id="17" creationId="{36A0AAD6-5969-40B5-BABA-2D5E983DAD1C}"/>
          </ac:spMkLst>
        </pc:spChg>
        <pc:spChg chg="add mod">
          <ac:chgData name="Andrew Hamilton" userId="560d10a179c8c551" providerId="LiveId" clId="{8555ED29-CB13-4C5A-8EDE-95F3B536C656}" dt="2019-04-15T22:06:28.949" v="1637" actId="13822"/>
          <ac:spMkLst>
            <pc:docMk/>
            <pc:sldMk cId="1358074891" sldId="258"/>
            <ac:spMk id="19" creationId="{D4F69F9F-6E0D-452C-88C5-530884F50F6D}"/>
          </ac:spMkLst>
        </pc:spChg>
        <pc:spChg chg="add mod">
          <ac:chgData name="Andrew Hamilton" userId="560d10a179c8c551" providerId="LiveId" clId="{8555ED29-CB13-4C5A-8EDE-95F3B536C656}" dt="2019-04-15T22:02:11.877" v="1589" actId="2711"/>
          <ac:spMkLst>
            <pc:docMk/>
            <pc:sldMk cId="1358074891" sldId="258"/>
            <ac:spMk id="21" creationId="{0C799A11-C44F-45E4-8516-3E124AF14341}"/>
          </ac:spMkLst>
        </pc:spChg>
        <pc:spChg chg="add mod">
          <ac:chgData name="Andrew Hamilton" userId="560d10a179c8c551" providerId="LiveId" clId="{8555ED29-CB13-4C5A-8EDE-95F3B536C656}" dt="2019-04-15T22:12:52.589" v="1674" actId="164"/>
          <ac:spMkLst>
            <pc:docMk/>
            <pc:sldMk cId="1358074891" sldId="258"/>
            <ac:spMk id="22" creationId="{7CC253C3-0CB1-4BA5-956F-FE3C3665209F}"/>
          </ac:spMkLst>
        </pc:spChg>
        <pc:spChg chg="add del mod">
          <ac:chgData name="Andrew Hamilton" userId="560d10a179c8c551" providerId="LiveId" clId="{8555ED29-CB13-4C5A-8EDE-95F3B536C656}" dt="2019-04-15T21:53:00.263" v="259" actId="478"/>
          <ac:spMkLst>
            <pc:docMk/>
            <pc:sldMk cId="1358074891" sldId="258"/>
            <ac:spMk id="23" creationId="{B6CF5219-A38F-473E-8F50-09DD6C23544A}"/>
          </ac:spMkLst>
        </pc:spChg>
        <pc:spChg chg="add mod">
          <ac:chgData name="Andrew Hamilton" userId="560d10a179c8c551" providerId="LiveId" clId="{8555ED29-CB13-4C5A-8EDE-95F3B536C656}" dt="2019-04-15T22:12:52.589" v="1674" actId="164"/>
          <ac:spMkLst>
            <pc:docMk/>
            <pc:sldMk cId="1358074891" sldId="258"/>
            <ac:spMk id="24" creationId="{50E9C43E-4300-42FC-B265-BD78B567D882}"/>
          </ac:spMkLst>
        </pc:spChg>
        <pc:spChg chg="add mod">
          <ac:chgData name="Andrew Hamilton" userId="560d10a179c8c551" providerId="LiveId" clId="{8555ED29-CB13-4C5A-8EDE-95F3B536C656}" dt="2019-04-15T22:12:52.589" v="1674" actId="164"/>
          <ac:spMkLst>
            <pc:docMk/>
            <pc:sldMk cId="1358074891" sldId="258"/>
            <ac:spMk id="25" creationId="{DD3915D7-D335-4058-AFEA-3F43328AF519}"/>
          </ac:spMkLst>
        </pc:spChg>
        <pc:spChg chg="add mod">
          <ac:chgData name="Andrew Hamilton" userId="560d10a179c8c551" providerId="LiveId" clId="{8555ED29-CB13-4C5A-8EDE-95F3B536C656}" dt="2019-04-15T22:12:52.589" v="1674" actId="164"/>
          <ac:spMkLst>
            <pc:docMk/>
            <pc:sldMk cId="1358074891" sldId="258"/>
            <ac:spMk id="26" creationId="{03F51A10-542F-4099-953C-E1174016547B}"/>
          </ac:spMkLst>
        </pc:spChg>
        <pc:spChg chg="add mod">
          <ac:chgData name="Andrew Hamilton" userId="560d10a179c8c551" providerId="LiveId" clId="{8555ED29-CB13-4C5A-8EDE-95F3B536C656}" dt="2019-04-15T22:12:52.589" v="1674" actId="164"/>
          <ac:spMkLst>
            <pc:docMk/>
            <pc:sldMk cId="1358074891" sldId="258"/>
            <ac:spMk id="28" creationId="{CC85EEC5-E9C5-4075-A641-B2F5C6E190D9}"/>
          </ac:spMkLst>
        </pc:spChg>
        <pc:grpChg chg="add del mod">
          <ac:chgData name="Andrew Hamilton" userId="560d10a179c8c551" providerId="LiveId" clId="{8555ED29-CB13-4C5A-8EDE-95F3B536C656}" dt="2019-04-15T21:33:15.623" v="254" actId="478"/>
          <ac:grpSpMkLst>
            <pc:docMk/>
            <pc:sldMk cId="1358074891" sldId="258"/>
            <ac:grpSpMk id="2" creationId="{B4C27843-4BE8-49D5-A0C5-4631B98FEC1F}"/>
          </ac:grpSpMkLst>
        </pc:grpChg>
        <pc:grpChg chg="add mod">
          <ac:chgData name="Andrew Hamilton" userId="560d10a179c8c551" providerId="LiveId" clId="{8555ED29-CB13-4C5A-8EDE-95F3B536C656}" dt="2019-04-15T22:13:07.239" v="1675" actId="164"/>
          <ac:grpSpMkLst>
            <pc:docMk/>
            <pc:sldMk cId="1358074891" sldId="258"/>
            <ac:grpSpMk id="27" creationId="{718C563C-61CC-4980-B1E8-800EFC90351C}"/>
          </ac:grpSpMkLst>
        </pc:grpChg>
        <pc:grpChg chg="add mod">
          <ac:chgData name="Andrew Hamilton" userId="560d10a179c8c551" providerId="LiveId" clId="{8555ED29-CB13-4C5A-8EDE-95F3B536C656}" dt="2019-04-15T22:13:07.239" v="1675" actId="164"/>
          <ac:grpSpMkLst>
            <pc:docMk/>
            <pc:sldMk cId="1358074891" sldId="258"/>
            <ac:grpSpMk id="31" creationId="{B3EA7336-21A5-412E-9C58-0533DF6CA887}"/>
          </ac:grpSpMkLst>
        </pc:grpChg>
        <pc:grpChg chg="add mod">
          <ac:chgData name="Andrew Hamilton" userId="560d10a179c8c551" providerId="LiveId" clId="{8555ED29-CB13-4C5A-8EDE-95F3B536C656}" dt="2019-04-15T22:13:10.211" v="1676" actId="1076"/>
          <ac:grpSpMkLst>
            <pc:docMk/>
            <pc:sldMk cId="1358074891" sldId="258"/>
            <ac:grpSpMk id="32" creationId="{5C0064D8-67C2-4F18-847D-B7BE936C8C7D}"/>
          </ac:grpSpMkLst>
        </pc:grpChg>
        <pc:cxnChg chg="add del mod">
          <ac:chgData name="Andrew Hamilton" userId="560d10a179c8c551" providerId="LiveId" clId="{8555ED29-CB13-4C5A-8EDE-95F3B536C656}" dt="2019-04-15T21:31:01.775" v="122"/>
          <ac:cxnSpMkLst>
            <pc:docMk/>
            <pc:sldMk cId="1358074891" sldId="258"/>
            <ac:cxnSpMk id="14" creationId="{2FD3DE91-65CB-46BE-9597-7EB9EDF964EC}"/>
          </ac:cxnSpMkLst>
        </pc:cxnChg>
        <pc:cxnChg chg="add del mod">
          <ac:chgData name="Andrew Hamilton" userId="560d10a179c8c551" providerId="LiveId" clId="{8555ED29-CB13-4C5A-8EDE-95F3B536C656}" dt="2019-04-15T21:31:01.775" v="122"/>
          <ac:cxnSpMkLst>
            <pc:docMk/>
            <pc:sldMk cId="1358074891" sldId="258"/>
            <ac:cxnSpMk id="16" creationId="{E0AAF37A-E177-41A0-84C6-630D26564AD8}"/>
          </ac:cxnSpMkLst>
        </pc:cxnChg>
        <pc:cxnChg chg="add mod">
          <ac:chgData name="Andrew Hamilton" userId="560d10a179c8c551" providerId="LiveId" clId="{8555ED29-CB13-4C5A-8EDE-95F3B536C656}" dt="2019-04-15T22:06:23.274" v="1635" actId="13822"/>
          <ac:cxnSpMkLst>
            <pc:docMk/>
            <pc:sldMk cId="1358074891" sldId="258"/>
            <ac:cxnSpMk id="18" creationId="{0CA013A9-3347-43E7-B172-D2F24061DDA2}"/>
          </ac:cxnSpMkLst>
        </pc:cxnChg>
        <pc:cxnChg chg="add mod">
          <ac:chgData name="Andrew Hamilton" userId="560d10a179c8c551" providerId="LiveId" clId="{8555ED29-CB13-4C5A-8EDE-95F3B536C656}" dt="2019-04-15T22:06:31.689" v="1638" actId="13822"/>
          <ac:cxnSpMkLst>
            <pc:docMk/>
            <pc:sldMk cId="1358074891" sldId="258"/>
            <ac:cxnSpMk id="20" creationId="{CBB8858F-213C-4251-B306-CA5BF929D35F}"/>
          </ac:cxnSpMkLst>
        </pc:cxnChg>
        <pc:cxnChg chg="add mod">
          <ac:chgData name="Andrew Hamilton" userId="560d10a179c8c551" providerId="LiveId" clId="{8555ED29-CB13-4C5A-8EDE-95F3B536C656}" dt="2019-04-15T22:12:52.589" v="1674" actId="164"/>
          <ac:cxnSpMkLst>
            <pc:docMk/>
            <pc:sldMk cId="1358074891" sldId="258"/>
            <ac:cxnSpMk id="30" creationId="{B2573D79-4584-4BF2-8828-5A1F8CA46C24}"/>
          </ac:cxnSpMkLst>
        </pc:cxnChg>
      </pc:sldChg>
      <pc:sldChg chg="addSp delSp add del">
        <pc:chgData name="Andrew Hamilton" userId="560d10a179c8c551" providerId="LiveId" clId="{8555ED29-CB13-4C5A-8EDE-95F3B536C656}" dt="2019-04-15T22:08:09.440" v="1660"/>
        <pc:sldMkLst>
          <pc:docMk/>
          <pc:sldMk cId="1047812042" sldId="259"/>
        </pc:sldMkLst>
        <pc:grpChg chg="add del">
          <ac:chgData name="Andrew Hamilton" userId="560d10a179c8c551" providerId="LiveId" clId="{8555ED29-CB13-4C5A-8EDE-95F3B536C656}" dt="2019-04-15T22:08:09.022" v="1659"/>
          <ac:grpSpMkLst>
            <pc:docMk/>
            <pc:sldMk cId="1047812042" sldId="259"/>
            <ac:grpSpMk id="2" creationId="{474A4682-D521-4592-A21E-7349F0EEE72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7007-48CF-48BA-9797-C0A6D112A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4B55F-3B3D-4557-9DA0-EB04B0274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38EE-3CA0-47B5-B129-870BF2C2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DF14-B777-4EDC-9CFB-C4B05A57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833F-D0EB-4657-BAA5-69D72BD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3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78B1-70E4-41AB-9DE7-C9FC7078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B5F26-4264-4E26-8986-009F27E5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427A-F726-4A00-B00C-C8971CE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B1C0-825C-47DD-800C-F0ABC134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73B63-5D25-4B01-A157-183EC324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99407-5F59-403B-AA0C-0DD7D1E8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86300-9D7E-43FE-89D0-0971B97F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52BC-792C-4DB5-8F79-C2DDB05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7846-6FED-4DF5-AE39-D389E75D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F5C2-2D5D-4133-A181-686B6DAF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F742-9E04-4274-AC16-E958B9A7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5554-53B5-425B-8FB8-DCCCF0B6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8605-E49B-4C6A-A86F-AE61C6D8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FAEC-778D-4CB0-87AB-E449CB89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FA2D-5A3E-4220-9025-D21C7C1E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BC5E-B602-46C0-8C15-0471DAD3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E07DC-19BA-4E86-A852-03D9094A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AE65-13D4-4932-BBBF-5E1EB4D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71BE-87B7-43E2-889A-94AC157B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013E-7EDB-4AC1-A225-29C8CE2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53A0-5EE7-4C4A-B384-5239501D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9120-7C6F-4FE0-80EC-D6548BC68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4B6-E49F-43D2-9104-48AC2A31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995A-248B-4DA1-BE24-8E846ADC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4905-0F3E-4C85-A1CC-12D04BAC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079C4-941C-463D-A51A-A0C0A8C3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6D2-9D53-43ED-926C-1D769D70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F36D-A6D7-4C09-86DE-122BAD8A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CC172-34B6-41C5-9F53-42664AFA4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408B6-EA78-4C55-83C2-B779ECCBE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805E-A015-408B-ACEC-C7F93EB7E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7C383-E8CB-4550-A38D-9ADF33C2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F5013-B247-4FD9-BD89-D6EA5761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93000-B44F-428E-9EDB-D460DFBE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D0D-325E-4F73-8B8D-EEDD2F05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9F3CF-56C5-4FB2-BF08-4671333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F920D-8D00-4B26-ABC7-390D62FA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E5534-2731-43A5-A954-E601576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8DF0-59BA-4285-B51F-3A1C91A4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FDCF2-69B0-4E78-8AB5-3816F196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6B910-F731-48C8-A7CE-7003B47A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302-F98E-4B1E-8675-C043FA98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3248-C165-46FE-A249-0D185CD5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0B43-C05C-4DA2-A2EF-9302C7D7B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B4777-1468-4EDF-B964-1B3959CC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FB2A-FB2C-4153-8909-106BDE2C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934A-27D7-4153-96DA-2AB95B9B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7032-061A-40F1-BEDE-847A3E5C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04351-F359-42EA-9612-A5311F25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0346-5D62-4462-BA44-905C09C9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7BD5-444D-4C73-9706-323AAEA0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52C7E-4EEF-4D03-84D5-6B75FF9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2326A-CF14-42BB-AE9E-EF2A6FF2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1106A-8E4D-4413-A4A5-36FF2D75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B4D0-6E84-4644-93C2-6DF66363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6D14-1091-4E5E-9E89-3FF3CB9C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8D54-1588-4FC2-A1F5-CEAAA9C56EC5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F9E-52FC-4C88-97FE-F5E78A6A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3289-71DF-4FBD-BEAF-16840BAA3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F3C7-AE50-4AC1-A474-B919CDD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1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3F9CF2D-D76B-452A-9F00-BDD7AE247EE5}"/>
              </a:ext>
            </a:extLst>
          </p:cNvPr>
          <p:cNvGrpSpPr/>
          <p:nvPr/>
        </p:nvGrpSpPr>
        <p:grpSpPr>
          <a:xfrm>
            <a:off x="1293991" y="1160508"/>
            <a:ext cx="9604018" cy="4536983"/>
            <a:chOff x="777922" y="668740"/>
            <a:chExt cx="9604018" cy="453698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3C8116-8A47-4860-8A1A-89CB405026D3}"/>
                </a:ext>
              </a:extLst>
            </p:cNvPr>
            <p:cNvGrpSpPr/>
            <p:nvPr/>
          </p:nvGrpSpPr>
          <p:grpSpPr>
            <a:xfrm>
              <a:off x="777922" y="668740"/>
              <a:ext cx="3583696" cy="1596788"/>
              <a:chOff x="777922" y="668740"/>
              <a:chExt cx="3583696" cy="1596788"/>
            </a:xfrm>
          </p:grpSpPr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53E22F86-3C27-444D-9EC7-AAF89213D3F5}"/>
                  </a:ext>
                </a:extLst>
              </p:cNvPr>
              <p:cNvSpPr/>
              <p:nvPr/>
            </p:nvSpPr>
            <p:spPr>
              <a:xfrm>
                <a:off x="777922" y="668740"/>
                <a:ext cx="286603" cy="159678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B1232-086D-4B96-BEF4-B1DF89DF12C6}"/>
                  </a:ext>
                </a:extLst>
              </p:cNvPr>
              <p:cNvSpPr txBox="1"/>
              <p:nvPr/>
            </p:nvSpPr>
            <p:spPr>
              <a:xfrm>
                <a:off x="1282890" y="757030"/>
                <a:ext cx="2982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Read Sloan LARP Data (SLD)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1A5984-2C4D-48A3-94D6-F659AA2BF1DA}"/>
                  </a:ext>
                </a:extLst>
              </p:cNvPr>
              <p:cNvSpPr txBox="1"/>
              <p:nvPr/>
            </p:nvSpPr>
            <p:spPr>
              <a:xfrm>
                <a:off x="1282890" y="1282468"/>
                <a:ext cx="3078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Read WISE LARP Data (WLD)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323761-84F8-4F0E-86B5-67ABFED9E637}"/>
                  </a:ext>
                </a:extLst>
              </p:cNvPr>
              <p:cNvSpPr txBox="1"/>
              <p:nvPr/>
            </p:nvSpPr>
            <p:spPr>
              <a:xfrm>
                <a:off x="1282890" y="1807906"/>
                <a:ext cx="2968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Read XMM LARP Data (XLD)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6D2F883-BC45-414B-95F6-35AA9D834BF0}"/>
                </a:ext>
              </a:extLst>
            </p:cNvPr>
            <p:cNvGrpSpPr/>
            <p:nvPr/>
          </p:nvGrpSpPr>
          <p:grpSpPr>
            <a:xfrm>
              <a:off x="777922" y="2421634"/>
              <a:ext cx="9604018" cy="1596788"/>
              <a:chOff x="777922" y="4067034"/>
              <a:chExt cx="9604018" cy="1596788"/>
            </a:xfrm>
          </p:grpSpPr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8425A26C-A470-4222-8F12-09C366524544}"/>
                  </a:ext>
                </a:extLst>
              </p:cNvPr>
              <p:cNvSpPr/>
              <p:nvPr/>
            </p:nvSpPr>
            <p:spPr>
              <a:xfrm>
                <a:off x="777922" y="4067034"/>
                <a:ext cx="286603" cy="159678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9DB4D7-479A-4088-B474-C94844668AC4}"/>
                  </a:ext>
                </a:extLst>
              </p:cNvPr>
              <p:cNvSpPr txBox="1"/>
              <p:nvPr/>
            </p:nvSpPr>
            <p:spPr>
              <a:xfrm>
                <a:off x="1282890" y="4155324"/>
                <a:ext cx="2266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Read Sloan Data (SD)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E1832-CA79-4CE6-9200-5F843A846F95}"/>
                  </a:ext>
                </a:extLst>
              </p:cNvPr>
              <p:cNvSpPr txBox="1"/>
              <p:nvPr/>
            </p:nvSpPr>
            <p:spPr>
              <a:xfrm>
                <a:off x="1282890" y="4680762"/>
                <a:ext cx="2362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Read WISE Data (WD)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7ECAB4-9F4C-460B-81F3-378D4F2AA609}"/>
                  </a:ext>
                </a:extLst>
              </p:cNvPr>
              <p:cNvSpPr txBox="1"/>
              <p:nvPr/>
            </p:nvSpPr>
            <p:spPr>
              <a:xfrm>
                <a:off x="1282890" y="5206200"/>
                <a:ext cx="225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Read XMM Data (XD)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273211-FF25-4D70-ADCF-A2D4E10E2E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5075" y="5401102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B931C1-893F-4F11-9261-76B76316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5075" y="4329753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494E20-1E51-4631-8870-81EB92BE4811}"/>
                  </a:ext>
                </a:extLst>
              </p:cNvPr>
              <p:cNvSpPr/>
              <p:nvPr/>
            </p:nvSpPr>
            <p:spPr>
              <a:xfrm>
                <a:off x="4476466" y="4155324"/>
                <a:ext cx="2047164" cy="3692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Format SD for compatibility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B13920A-1391-4F92-B72B-B1C535802713}"/>
                  </a:ext>
                </a:extLst>
              </p:cNvPr>
              <p:cNvSpPr/>
              <p:nvPr/>
            </p:nvSpPr>
            <p:spPr>
              <a:xfrm>
                <a:off x="4476466" y="5206254"/>
                <a:ext cx="2047164" cy="3692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Format XD for compatibility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58E6C35-307F-449F-B6C3-6B453623F4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8478" y="5390865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CC2F3A7-F206-4A7F-BACB-928E3D523C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3926" y="4329752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13A6CA-5229-4537-834E-41EBF21445F8}"/>
                  </a:ext>
                </a:extLst>
              </p:cNvPr>
              <p:cNvSpPr txBox="1"/>
              <p:nvPr/>
            </p:nvSpPr>
            <p:spPr>
              <a:xfrm>
                <a:off x="7451201" y="4145086"/>
                <a:ext cx="2930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Formatted Sloan Data (FSD)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F70B4D-2ECC-4C82-8E9A-2D5208AA7516}"/>
                  </a:ext>
                </a:extLst>
              </p:cNvPr>
              <p:cNvSpPr txBox="1"/>
              <p:nvPr/>
            </p:nvSpPr>
            <p:spPr>
              <a:xfrm>
                <a:off x="7465628" y="5216436"/>
                <a:ext cx="2898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Formatted XMM Data (FXD)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77EFD0-D3A6-4DE1-B118-72B6D481CAE2}"/>
                </a:ext>
              </a:extLst>
            </p:cNvPr>
            <p:cNvGrpSpPr/>
            <p:nvPr/>
          </p:nvGrpSpPr>
          <p:grpSpPr>
            <a:xfrm>
              <a:off x="1282890" y="4262818"/>
              <a:ext cx="8823782" cy="942905"/>
              <a:chOff x="1412628" y="2855373"/>
              <a:chExt cx="8823782" cy="94290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5212FA-2431-4842-9104-C6E31AEE1E7F}"/>
                  </a:ext>
                </a:extLst>
              </p:cNvPr>
              <p:cNvSpPr txBox="1"/>
              <p:nvPr/>
            </p:nvSpPr>
            <p:spPr>
              <a:xfrm>
                <a:off x="1412628" y="2855373"/>
                <a:ext cx="309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LARP Data = [SLD, WLD, XLD]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85C3777-63AC-49A1-B5B0-2F7BD0AEC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9886" y="3044762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40645CB-78FB-4778-A5F5-363CA3AFDF22}"/>
                  </a:ext>
                </a:extLst>
              </p:cNvPr>
              <p:cNvSpPr/>
              <p:nvPr/>
            </p:nvSpPr>
            <p:spPr>
              <a:xfrm>
                <a:off x="5341277" y="2870333"/>
                <a:ext cx="2047164" cy="3692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Combine into single formatted table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C70425D-0638-48E0-A3BB-07F71926D2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8737" y="3044761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ABD94B-9196-4362-9E06-410987D08FD3}"/>
                  </a:ext>
                </a:extLst>
              </p:cNvPr>
              <p:cNvSpPr txBox="1"/>
              <p:nvPr/>
            </p:nvSpPr>
            <p:spPr>
              <a:xfrm>
                <a:off x="8316012" y="2860095"/>
                <a:ext cx="1773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LARP Table (LT)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9A6844-58AA-461D-9A72-9E9763B4010B}"/>
                  </a:ext>
                </a:extLst>
              </p:cNvPr>
              <p:cNvSpPr txBox="1"/>
              <p:nvPr/>
            </p:nvSpPr>
            <p:spPr>
              <a:xfrm>
                <a:off x="1412628" y="3414040"/>
                <a:ext cx="3109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Survey Data = [FSD, WD, FXD]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BFB5C12-B773-4472-830F-80A024D08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9886" y="3603429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8D47A1-B37B-432D-B57E-C0E65BB3E3DB}"/>
                  </a:ext>
                </a:extLst>
              </p:cNvPr>
              <p:cNvSpPr/>
              <p:nvPr/>
            </p:nvSpPr>
            <p:spPr>
              <a:xfrm>
                <a:off x="5341277" y="3429000"/>
                <a:ext cx="2047164" cy="3692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Combine into single formatted table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123C5C-461E-462F-A28A-6803693B0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8737" y="3603428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5C2975-E09B-46D0-816E-BB89B5F2721F}"/>
                  </a:ext>
                </a:extLst>
              </p:cNvPr>
              <p:cNvSpPr txBox="1"/>
              <p:nvPr/>
            </p:nvSpPr>
            <p:spPr>
              <a:xfrm>
                <a:off x="8316012" y="3418762"/>
                <a:ext cx="192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Survey Table (ST)</a:t>
                </a:r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475EA3FE-DBCF-4871-B629-43D70A3767F3}"/>
                </a:ext>
              </a:extLst>
            </p:cNvPr>
            <p:cNvSpPr/>
            <p:nvPr/>
          </p:nvSpPr>
          <p:spPr>
            <a:xfrm>
              <a:off x="777922" y="4277778"/>
              <a:ext cx="286603" cy="92794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91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064D8-67C2-4F18-847D-B7BE936C8C7D}"/>
              </a:ext>
            </a:extLst>
          </p:cNvPr>
          <p:cNvGrpSpPr/>
          <p:nvPr/>
        </p:nvGrpSpPr>
        <p:grpSpPr>
          <a:xfrm>
            <a:off x="384043" y="244877"/>
            <a:ext cx="11423913" cy="6368246"/>
            <a:chOff x="384043" y="153832"/>
            <a:chExt cx="11423913" cy="63682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18C563C-61CC-4980-B1E8-800EFC90351C}"/>
                </a:ext>
              </a:extLst>
            </p:cNvPr>
            <p:cNvGrpSpPr/>
            <p:nvPr/>
          </p:nvGrpSpPr>
          <p:grpSpPr>
            <a:xfrm>
              <a:off x="384043" y="153832"/>
              <a:ext cx="11423913" cy="399445"/>
              <a:chOff x="369202" y="672447"/>
              <a:chExt cx="11423913" cy="3994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0AAD6-5969-40B5-BABA-2D5E983DAD1C}"/>
                  </a:ext>
                </a:extLst>
              </p:cNvPr>
              <p:cNvSpPr txBox="1"/>
              <p:nvPr/>
            </p:nvSpPr>
            <p:spPr>
              <a:xfrm>
                <a:off x="369202" y="672447"/>
                <a:ext cx="3918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ST, LT, LARP Ratio, Standard Deviation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A013A9-3347-43E7-B172-D2F24061D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027" y="877043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F69F9F-6E0D-452C-88C5-530884F50F6D}"/>
                  </a:ext>
                </a:extLst>
              </p:cNvPr>
              <p:cNvSpPr/>
              <p:nvPr/>
            </p:nvSpPr>
            <p:spPr>
              <a:xfrm>
                <a:off x="5072418" y="702614"/>
                <a:ext cx="2047164" cy="3692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“Index Filterator”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BB8858F-213C-4251-B306-CA5BF929D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9878" y="877042"/>
                <a:ext cx="7165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799A11-C44F-45E4-8516-3E124AF14341}"/>
                  </a:ext>
                </a:extLst>
              </p:cNvPr>
              <p:cNvSpPr txBox="1"/>
              <p:nvPr/>
            </p:nvSpPr>
            <p:spPr>
              <a:xfrm>
                <a:off x="8047153" y="692376"/>
                <a:ext cx="374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Preliminary LARP Table (ascii table)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EA7336-21A5-412E-9C58-0533DF6CA887}"/>
                </a:ext>
              </a:extLst>
            </p:cNvPr>
            <p:cNvGrpSpPr/>
            <p:nvPr/>
          </p:nvGrpSpPr>
          <p:grpSpPr>
            <a:xfrm>
              <a:off x="737692" y="727759"/>
              <a:ext cx="10620233" cy="5794319"/>
              <a:chOff x="737692" y="727759"/>
              <a:chExt cx="10620233" cy="579431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C253C3-0CB1-4BA5-956F-FE3C3665209F}"/>
                  </a:ext>
                </a:extLst>
              </p:cNvPr>
              <p:cNvSpPr/>
              <p:nvPr/>
            </p:nvSpPr>
            <p:spPr>
              <a:xfrm>
                <a:off x="737692" y="727759"/>
                <a:ext cx="5131559" cy="57718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Index Filterator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-input ST, LT, LARP Ratio, Standard Deviation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-generate empty LARP Candidate Table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-generate filters using “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Filter Generator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-sort through each row in ST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-input each row to “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Compare Indices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-if a row passes all filters, add to LARP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Cand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Table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-output results in program and to .csv files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E9C43E-4300-42FC-B265-BD78B567D882}"/>
                  </a:ext>
                </a:extLst>
              </p:cNvPr>
              <p:cNvSpPr/>
              <p:nvPr/>
            </p:nvSpPr>
            <p:spPr>
              <a:xfrm>
                <a:off x="6226366" y="727760"/>
                <a:ext cx="5131559" cy="166567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Filter Generator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-input possible magnitudes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-set as column names</a:t>
                </a:r>
              </a:p>
              <a:p>
                <a:pPr marL="53975" indent="-53975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-compare magnitudes using “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Auto Cluster Finder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-output viable filters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D3915D7-D335-4058-AFEA-3F43328AF519}"/>
                  </a:ext>
                </a:extLst>
              </p:cNvPr>
              <p:cNvSpPr/>
              <p:nvPr/>
            </p:nvSpPr>
            <p:spPr>
              <a:xfrm>
                <a:off x="6226366" y="2436361"/>
                <a:ext cx="5131559" cy="249754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Auto Cluster Finder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-input LARP magnitude data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-take difference between magnitudes</a:t>
                </a:r>
              </a:p>
              <a:p>
                <a:pPr marL="53975" indent="-53975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-use “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Index Range Finder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” to determine bounds of filter condition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-count how many LARPs fall within bounds</a:t>
                </a:r>
              </a:p>
              <a:p>
                <a:pPr marL="53975" indent="-53975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-if number of LARPs within bounds meets or exceeds LARP Ratio, designate as viable filter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-output filter in 1-D Filter format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F51A10-542F-4099-953C-E1174016547B}"/>
                  </a:ext>
                </a:extLst>
              </p:cNvPr>
              <p:cNvSpPr/>
              <p:nvPr/>
            </p:nvSpPr>
            <p:spPr>
              <a:xfrm>
                <a:off x="6226366" y="5045183"/>
                <a:ext cx="5131559" cy="14768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Index Range Finder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-input color index, number of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stdev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to use (n)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-calculate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stdev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-add/subtract n*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stdev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to find upper/lower bounds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-output lower/upper bounds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C85EEC5-E9C5-4075-A641-B2F5C6E190D9}"/>
                  </a:ext>
                </a:extLst>
              </p:cNvPr>
              <p:cNvSpPr/>
              <p:nvPr/>
            </p:nvSpPr>
            <p:spPr>
              <a:xfrm>
                <a:off x="1174063" y="2436361"/>
                <a:ext cx="4258815" cy="218885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Compare Indices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-input filter information, data for one star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-determine if color indices meet all filter conditions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-return if star meets all conditions or not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2573D79-4584-4BF2-8828-5A1F8CA46C24}"/>
                  </a:ext>
                </a:extLst>
              </p:cNvPr>
              <p:cNvCxnSpPr/>
              <p:nvPr/>
            </p:nvCxnSpPr>
            <p:spPr>
              <a:xfrm>
                <a:off x="4972411" y="1705970"/>
                <a:ext cx="11384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80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335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Hamilton</dc:creator>
  <cp:lastModifiedBy>Andrew Hamilton</cp:lastModifiedBy>
  <cp:revision>1</cp:revision>
  <dcterms:created xsi:type="dcterms:W3CDTF">2019-04-15T21:19:32Z</dcterms:created>
  <dcterms:modified xsi:type="dcterms:W3CDTF">2019-04-15T22:13:17Z</dcterms:modified>
</cp:coreProperties>
</file>