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C107-6F8D-4B21-8691-4E1EDA2C9733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Dr. Scott </a:t>
            </a:r>
            <a:r>
              <a:rPr lang="en-US" dirty="0" err="1" smtClean="0"/>
              <a:t>Nykl</a:t>
            </a:r>
            <a:endParaRPr lang="en-US" dirty="0" smtClean="0"/>
          </a:p>
          <a:p>
            <a:r>
              <a:rPr lang="en-US" dirty="0" smtClean="0"/>
              <a:t>CSCE593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!!!NOTE: Replace </a:t>
            </a:r>
            <a:r>
              <a:rPr lang="en-US" dirty="0">
                <a:solidFill>
                  <a:srgbClr val="FF0000"/>
                </a:solidFill>
              </a:rPr>
              <a:t>“486” with “593</a:t>
            </a:r>
            <a:r>
              <a:rPr lang="en-US" dirty="0" smtClean="0">
                <a:solidFill>
                  <a:srgbClr val="FF0000"/>
                </a:solidFill>
              </a:rPr>
              <a:t>” for the remainder of these slides!!! This course is csce593!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5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</a:t>
            </a:r>
            <a:r>
              <a:rPr lang="en-US" dirty="0" smtClean="0"/>
              <a:t>csce593/csce593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67103"/>
            <a:ext cx="7848600" cy="52543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76600" y="5181600"/>
            <a:ext cx="990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67103"/>
            <a:ext cx="7848600" cy="52543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12950" y="3810000"/>
            <a:ext cx="18288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2 Projects Exist!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524001"/>
            <a:ext cx="7696200" cy="515234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47900" y="3672681"/>
            <a:ext cx="29337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Setup GIT on Your Machine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5C9545-955E-4DEB-87AF-7AEBE44EA451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143164"/>
            <a:ext cx="4800600" cy="54400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248400" y="487680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" t="-186" r="46696" b="4562"/>
          <a:stretch/>
        </p:blipFill>
        <p:spPr>
          <a:xfrm>
            <a:off x="3500437" y="36516"/>
            <a:ext cx="5281613" cy="6821484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9" idx="1"/>
          </p:cNvCxnSpPr>
          <p:nvPr/>
        </p:nvCxnSpPr>
        <p:spPr>
          <a:xfrm flipH="1">
            <a:off x="6214533" y="298463"/>
            <a:ext cx="1060451" cy="319603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4984" y="113797"/>
            <a:ext cx="25463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Your Username here</a:t>
            </a:r>
            <a:endParaRPr lang="en-US" dirty="0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5469467" y="4322180"/>
            <a:ext cx="2451099" cy="512287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0566" y="3583516"/>
            <a:ext cx="4123267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 a later time, the professor will add content to repo. The student (you) can immediately get this new information by pulling from the upstream repository on the master branch.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7171267" y="1160105"/>
            <a:ext cx="838200" cy="88387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9467" y="925326"/>
            <a:ext cx="43730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Clones files from your forked repository to your local hard drive at /c/courses/csce486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 flipV="1">
            <a:off x="5308600" y="2401126"/>
            <a:ext cx="3157008" cy="274448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65608" y="2013854"/>
            <a:ext cx="3726392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Tells your local repository to add an upstream branch (pointing to the original repo from which you forked). This way, when I add new files to that repo, you can pull them into your forked repo.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654" y="2313516"/>
            <a:ext cx="2724151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View all remotes associated with your local repository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2962805" y="2605904"/>
            <a:ext cx="542925" cy="69670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312" y="3414182"/>
            <a:ext cx="2724151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Pull latest files from the upstream (original, non-forked repo) into your local repo. You may then push these files to your forked repo on the server via </a:t>
            </a:r>
            <a:r>
              <a:rPr lang="en-US" sz="1600" dirty="0" err="1" smtClean="0"/>
              <a:t>git</a:t>
            </a:r>
            <a:r>
              <a:rPr lang="en-US" sz="1600" dirty="0" smtClean="0"/>
              <a:t> push.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2811463" y="3530604"/>
            <a:ext cx="812270" cy="668408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3918" y="570528"/>
            <a:ext cx="312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!!!Replace “486” with “593”!!!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Download &amp;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Windows (latest 2.14.2)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r>
              <a:rPr lang="en-US" dirty="0" smtClean="0"/>
              <a:t>Nice GUI Front End for GIT </a:t>
            </a:r>
            <a:r>
              <a:rPr lang="en-US" dirty="0" err="1" smtClean="0"/>
              <a:t>TortiseGIT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https://tortoisegit.org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Getting Git</vt:lpstr>
      <vt:lpstr>Fork csce593/csce593</vt:lpstr>
      <vt:lpstr>Confirm Fork</vt:lpstr>
      <vt:lpstr>Now 2 Projects Exist!</vt:lpstr>
      <vt:lpstr>Setup GIT on Your Machine</vt:lpstr>
      <vt:lpstr>PowerPoint Presentation</vt:lpstr>
      <vt:lpstr>What to Download &amp;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csce486/csce486</dc:title>
  <dc:creator>user</dc:creator>
  <cp:lastModifiedBy>user</cp:lastModifiedBy>
  <cp:revision>10</cp:revision>
  <dcterms:created xsi:type="dcterms:W3CDTF">2017-06-23T21:18:03Z</dcterms:created>
  <dcterms:modified xsi:type="dcterms:W3CDTF">2017-09-29T20:55:22Z</dcterms:modified>
</cp:coreProperties>
</file>