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715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CC05641-020A-44E2-BB35-42A6B677F7AC}">
  <a:tblStyle styleName="Table_0" styleId="{2CC05641-020A-44E2-BB35-42A6B677F7A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626400" x="457200"/>
            <a:ext cy="33437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9325" x="457200"/>
            <a:ext cy="13694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5720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037091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270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333500" x="457200"/>
            <a:ext cy="4139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333500" x="4692273"/>
            <a:ext cy="4139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270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270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895899" x="457200"/>
            <a:ext cy="577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797511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2570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58139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626400" x="457200"/>
            <a:ext cy="3343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Test</a:t>
            </a:r>
          </a:p>
          <a:p>
            <a:pPr rtl="0" lvl="0">
              <a:buNone/>
            </a:pPr>
            <a:r>
              <a:rPr lang="en"/>
              <a:t>Driven</a:t>
            </a:r>
          </a:p>
          <a:p>
            <a:pPr>
              <a:buNone/>
            </a:pPr>
            <a:r>
              <a:rPr lang="en"/>
              <a:t>Development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129325" x="457200"/>
            <a:ext cy="136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Josh Go</a:t>
            </a:r>
          </a:p>
          <a:p>
            <a:pPr>
              <a:buNone/>
            </a:pPr>
            <a:r>
              <a:rPr lang="en"/>
              <a:t>@joshgogo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isn’t TDD taught in schools?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This is a good discussion for later with your professor!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Or ask me later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Who “invented” TDD?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Kent Beck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~ 1999 or early 2000s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XP Programming concept</a:t>
            </a:r>
          </a:p>
          <a:p>
            <a:r>
              <a:t/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98387" x="5374500"/>
            <a:ext cy="3209925" cx="34956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do you do TDD?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Add a test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Run test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If the test fails, then write some code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3000" lang="en"/>
              <a:t>Repeat Step 2-3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If no test fails, then refactor (optional)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Lastly, it helps to have tools like NUnit, JUnit, XUnit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Let’s get to the code samples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1. Use Visual Studio 2010</a:t>
            </a:r>
          </a:p>
          <a:p>
            <a:pPr rtl="0" lvl="0">
              <a:buNone/>
            </a:pPr>
            <a:r>
              <a:rPr lang="en"/>
              <a:t>2. HelloWorld, Add, Fib, Temp, Cards, Bank</a:t>
            </a:r>
          </a:p>
          <a:p>
            <a:pPr rtl="0" lvl="0">
              <a:buNone/>
            </a:pPr>
            <a:r>
              <a:rPr lang="en"/>
              <a:t>3. Write a console to test it</a:t>
            </a:r>
          </a:p>
          <a:p>
            <a:pPr>
              <a:buNone/>
            </a:pPr>
            <a:r>
              <a:rPr lang="en"/>
              <a:t>4. Write a MSTest, NUnit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MSTest , NUnit, XUnit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511200" x="457200"/>
            <a:ext cy="1961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For more ...</a:t>
            </a:r>
          </a:p>
          <a:p>
            <a:pPr rtl="0" lvl="0">
              <a:buNone/>
            </a:pPr>
            <a:r>
              <a:rPr sz="2400" lang="en"/>
              <a:t>http://xunit.codeplex.com/wikipage?title=Comparisons</a:t>
            </a:r>
          </a:p>
          <a:p>
            <a:r>
              <a:t/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y="1458725" x="5528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{2CC05641-020A-44E2-BB35-42A6B677F7AC}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lang="en"/>
                        <a:t>MSTest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lang="en"/>
                        <a:t>NUnit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lang="en"/>
                        <a:t>XUnit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[TestClass]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[TestFixture]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[TestMethod]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[Test]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[Fact]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[TestInitialize]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[SetUp]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Constructor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[TestCleanup]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[TearDown]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IDisposable.Dispose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Points / Tips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Initial development increase (15-35%)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Decrease bugs 40-90% …. it pays off!!!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Need:  MSTest, NUnit, and XUnit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Build systems help enforce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Jenkins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Travis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Testable code (Dependency Inversion)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Bug … write a test immediately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Bug == Feature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More points … next steps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Dive deeper into testing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 your code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 software projects should have unit tests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Dive deeper into SOLID principles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Code contracts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Learn about agile methodologies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 to Github and look at some unit test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CSVHelper !!!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Digging deeper into testing ….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Unit test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Specify and test one point of the contract of single method of a class. (narrow scope)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Integration test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Test the correct inter-operation of multiple subsystems.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Regression test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 test that was written when a bug was fixed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Acceptance, Smoke, Performance, etc.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71512" x="1154275"/>
            <a:ext cy="4371975" cx="64770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SOLID principle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Single responsibility</a:t>
            </a:r>
          </a:p>
          <a:p>
            <a:pPr rtl="0" lvl="0">
              <a:buNone/>
            </a:pPr>
            <a:r>
              <a:rPr lang="en"/>
              <a:t>- Open/Closed</a:t>
            </a:r>
          </a:p>
          <a:p>
            <a:pPr rtl="0" lvl="0">
              <a:buNone/>
            </a:pPr>
            <a:r>
              <a:rPr lang="en"/>
              <a:t>- Liskov Substitution</a:t>
            </a:r>
          </a:p>
          <a:p>
            <a:pPr rtl="0" lvl="0">
              <a:buNone/>
            </a:pPr>
            <a:r>
              <a:rPr lang="en"/>
              <a:t>- Interface-segragation </a:t>
            </a:r>
          </a:p>
          <a:p>
            <a:pPr>
              <a:buNone/>
            </a:pPr>
            <a:r>
              <a:rPr lang="en"/>
              <a:t>- Dependency inversion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About Me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Studied CS and Math (a long time ago)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Worked in marketing w/ VB.Net/ASP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Currently working in finance: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C#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ASP.Net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JS - </a:t>
            </a:r>
            <a:r>
              <a:rPr lang="en" i="1"/>
              <a:t>jQuery</a:t>
            </a:r>
            <a:r>
              <a:rPr lang="en"/>
              <a:t> and AngularJS</a:t>
            </a:r>
          </a:p>
          <a:p>
            <a:pPr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C++, Java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 isn’t TDD taught in schools?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This is a good discussion for later with your professor!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Ask me later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Reasons for talk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Give back to tech community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Personal experiences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Bad - projects w/ no testing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Young me thought testing was boring 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Worked on project that 90% SQL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Worked on web apps w/o proper layering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Good - projects w/ testing</a:t>
            </a:r>
          </a:p>
          <a:p>
            <a:pPr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AP system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Overview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Who?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Why?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How? (Go over some code)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TDD?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36775" x="1608925"/>
            <a:ext cy="3563250" cx="49667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Really … what is TDD? (cont’d)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Definition - A method of software development in which </a:t>
            </a:r>
            <a:r>
              <a:rPr u="sng" lang="en"/>
              <a:t>unit testing</a:t>
            </a:r>
            <a:r>
              <a:rPr lang="en"/>
              <a:t> is repeatedly done on source code. (techtarget.com)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Unit Testing - </a:t>
            </a:r>
            <a:r>
              <a:rPr sz="2400" lang="en"/>
              <a:t>Specify and test one point of the contract of single method of a class. (narrow scope)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Pass or Fail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Another way of looking at it …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Is f(x) equal to y, run it every code update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is f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Could be a simple math function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Calculate temperature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Calculate stock index  Ex: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Think of it as a black box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Underneath the system their could be 100s of parts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I.e. Car (Engine, Muffler)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49800" x="5033975"/>
            <a:ext cy="400050" cx="1047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Real life examples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College exams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Periodic testing by professor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Test if-else, class, inheritance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At the end of the semester you Pass or Fail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Hire a repair guy to fix washing machine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Power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Wash cycle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Dry cycle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should you use TDD?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333500" x="457200"/>
            <a:ext cy="3404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Validation / Verification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Test the new feature is correct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Test the bug has been fixed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Clean layered code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Decoupling of classes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Injection (interfaces)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Feel confident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It’s better than writing a console app</a:t>
            </a:r>
          </a:p>
          <a:p>
            <a:r>
              <a:t/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4862950" x="457200"/>
            <a:ext cy="706499" cx="825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Blame tests for bugs!!!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