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4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35294-2C9F-4FA7-8D17-4C6031A4A25A}" v="7" dt="2022-05-09T13:18:01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ECE2-1B52-4A35-9566-58678504D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349BF-A5AA-44A0-9A3A-9D138B18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3684-B11B-4AC3-BCCD-B1D52172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189B-C6FE-4FA2-B671-C9876142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B9CC-CFD5-4942-A4BC-1C84C373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7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1700-7B14-409B-A837-08D97536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A2BB1-1297-49A6-87E7-DD5CC0494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E355-1E5E-4E8E-8918-9431A658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C801-7515-4388-B82F-D9E61A30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8313-AEA4-4F2F-82EB-D03753C8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18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68B96-82B2-40B2-996E-8291342D7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C6ECC-6C15-4AD1-A9E3-9B90BD26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99E2-C58D-4E34-BCE5-19DB31BD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11E18-00B6-4E0E-86BB-BC45E1E1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DF3B-FFFC-4BA6-910C-3F43145F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81B8-D014-4BA2-B586-BA3A901D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F42E-E83D-49D2-AE8F-130FD00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B66B-BD43-485F-A5DF-09243F9B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476D-E408-40D0-B08E-51A0EAEE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7EAD-3605-415B-951C-724DD42D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6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C11B-2640-41AF-A7CE-7B428C97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C72EC-108C-4ABF-8DF5-EFF44E05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D453-660D-423C-BE9B-D28F5B40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89A0-DABC-4657-B86B-2FE2E930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ECD3-E40F-4286-B668-8BCC5481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04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4227-F562-488E-A956-2F8427A6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5D92-4717-4E61-9B3F-C6551B63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D9D96-14AD-470E-81A5-3C1A8FEC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AC9A4-25A9-488A-969A-74E61DDF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CC6CB-A1D4-4F15-A49F-C008C525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C283F-CE07-4B67-AD5E-6BCFF3D1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1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B889-C3FB-46DC-8297-B3921625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42155-9341-421C-8C44-36F56E1F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893B6-8BF5-4149-AF90-5186B95D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1A504-8677-40B4-A7CB-387A71284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8A812-9513-463D-B775-29B465F09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DF836-A562-4655-BD6D-52E8B052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FE683-0945-499C-9073-7DF3EBDF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38686-A4D5-40BC-A708-3169DCED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E509-461B-4A26-9543-C89F1A47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DE9D3-4770-40B4-B65A-DDC5AC16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12CC6-4A96-4546-8692-09992D28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F4967-7FB2-4866-8407-1705BBFC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02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5B1DD-AA64-4D38-A5D5-D6E25559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33605-0D4F-4516-A8F1-6B203D04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753B5-2A42-4584-8F55-71EA3E82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8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B00B-EF13-47C4-8569-AC778FF3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E1E-12D8-46A4-9A76-770356E5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6DCB7-90E9-41F6-815F-8278319B5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00109-5A84-4459-BE1E-7E110C0D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CAADA-D037-492F-8F74-C34897C3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E37BC-5C4A-40EC-B63C-8E1014B4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4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2DEF-D369-472A-A936-4E391D69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C4982-C74C-4DAC-9319-A1A01F587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021E3-112A-4A4E-B5F0-DABD39A25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F895E-ED7D-4E89-BCBD-3CBA7A78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479D7-E202-44A9-8BA5-3A874A72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AFDCF-2C00-4354-8C3C-591094FE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0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5C0F1-EAFF-43A5-A915-AC4A54EA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CA0AF-2479-412F-83B9-FA7ABAAA2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0715-2A55-4BD3-904F-631638B77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9A9B-0886-4656-AA19-24137365DD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05C4-1051-4D74-976F-1F5754754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92C3E-75B4-4FE5-963E-90C2AD7EC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7C18-3C12-4B8E-AE81-C528FADD5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53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00"/>
            </a:gs>
            <a:gs pos="29000">
              <a:schemeClr val="bg1">
                <a:lumMod val="1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B8EB-E453-4603-9D2C-E3CEE17B9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GB" b="1" dirty="0">
                <a:ln w="19050">
                  <a:noFill/>
                </a:ln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Proxy 1" panose="00000400000000000000" pitchFamily="2" charset="0"/>
                <a:cs typeface="Proxy 1" panose="00000400000000000000" pitchFamily="2" charset="0"/>
              </a:rPr>
              <a:t>Project 	OASIS</a:t>
            </a:r>
          </a:p>
        </p:txBody>
      </p:sp>
    </p:spTree>
    <p:extLst>
      <p:ext uri="{BB962C8B-B14F-4D97-AF65-F5344CB8AC3E}">
        <p14:creationId xmlns:p14="http://schemas.microsoft.com/office/powerpoint/2010/main" val="417114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46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BA06-155A-4D09-B02D-19EC3D22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327802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 Rounded MT Bold" panose="020F0704030504030204" pitchFamily="34" charset="0"/>
                <a:cs typeface="Proxy 1" panose="00000400000000000000" pitchFamily="2" charset="0"/>
              </a:rPr>
              <a:t>Planet Earth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E328-6BE5-415D-8CB1-A9081C1F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1" y="1532067"/>
            <a:ext cx="7195457" cy="545225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 Rounded MT Bold" panose="020F0704030504030204" pitchFamily="34" charset="0"/>
              </a:rPr>
              <a:t>In a future quite some time from now, Earth has made a lot of advances in technology – however, not all was at peace, as a Great World War broke out on the planet. This resulted in many deaths, and ultimately the planet itself becoming uninhabitable.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In response to this, a plan was formed to scope out a new planet for humanity to live on, and move as many of the survivors to this new world.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As this plan was the last hope for humanity’s survival, it was dubbed Project OASIS – and the gigantic spaceship that humanity would ride into the future would also be named as such.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66BCA-F769-4932-B8FA-D8FFBF3E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52" y="1352938"/>
            <a:ext cx="3676082" cy="465254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9632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BA06-155A-4D09-B02D-19EC3D22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327802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 Rounded MT Bold" panose="020F0704030504030204" pitchFamily="34" charset="0"/>
                <a:cs typeface="Proxy 1" panose="00000400000000000000" pitchFamily="2" charset="0"/>
              </a:rPr>
              <a:t>OASIS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E328-6BE5-415D-8CB1-A9081C1F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1" y="1405749"/>
            <a:ext cx="7195457" cy="545225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 Rounded MT Bold" panose="020F0704030504030204" pitchFamily="34" charset="0"/>
              </a:rPr>
              <a:t>OASIS is the name of the ship used in Project OASIS – it is intended to fit a large quantity of people, and to store a lot of resources used to allow humanity to flourish on their new, arid home.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However, an </a:t>
            </a:r>
            <a:r>
              <a:rPr lang="en-GB" sz="2000" i="1" dirty="0">
                <a:latin typeface="Arial Rounded MT Bold" panose="020F0704030504030204" pitchFamily="34" charset="0"/>
              </a:rPr>
              <a:t>accident </a:t>
            </a:r>
            <a:r>
              <a:rPr lang="en-GB" sz="2000" dirty="0">
                <a:latin typeface="Arial Rounded MT Bold" panose="020F0704030504030204" pitchFamily="34" charset="0"/>
              </a:rPr>
              <a:t>occurred while landing, and the ship made a tragic plummet to the surface of </a:t>
            </a:r>
            <a:r>
              <a:rPr lang="en-GB" sz="2000" dirty="0" err="1">
                <a:latin typeface="Arial Rounded MT Bold" panose="020F0704030504030204" pitchFamily="34" charset="0"/>
              </a:rPr>
              <a:t>O’siri</a:t>
            </a:r>
            <a:r>
              <a:rPr lang="en-GB" sz="2000" dirty="0">
                <a:latin typeface="Arial Rounded MT Bold" panose="020F0704030504030204" pitchFamily="34" charset="0"/>
              </a:rPr>
              <a:t>, the planet they were meant to call home.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In the landing, many parts of the ship were scattered across the land, leaving both resources and people alike missing, or perhaps even lost.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BC680-1CEE-4835-8D4D-AE96A7FF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52" y="1352938"/>
            <a:ext cx="3676082" cy="465254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791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accent2">
                <a:lumMod val="75000"/>
              </a:schemeClr>
            </a:gs>
            <a:gs pos="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BA06-155A-4D09-B02D-19EC3D22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327802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 Rounded MT Bold" panose="020F0704030504030204" pitchFamily="34" charset="0"/>
                <a:cs typeface="Proxy 1" panose="00000400000000000000" pitchFamily="2" charset="0"/>
              </a:rPr>
              <a:t>Planet </a:t>
            </a:r>
            <a:r>
              <a:rPr lang="en-GB" b="1" dirty="0" err="1">
                <a:latin typeface="Arial Rounded MT Bold" panose="020F0704030504030204" pitchFamily="34" charset="0"/>
                <a:cs typeface="Proxy 1" panose="00000400000000000000" pitchFamily="2" charset="0"/>
              </a:rPr>
              <a:t>O’siri</a:t>
            </a:r>
            <a:endParaRPr lang="en-GB" b="1" dirty="0">
              <a:latin typeface="Arial Rounded MT Bold" panose="020F0704030504030204" pitchFamily="34" charset="0"/>
              <a:cs typeface="Proxy 1" panose="000004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E328-6BE5-415D-8CB1-A9081C1F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1" y="1405749"/>
            <a:ext cx="7195457" cy="545225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 Rounded MT Bold" panose="020F0704030504030204" pitchFamily="34" charset="0"/>
              </a:rPr>
              <a:t>Planet </a:t>
            </a:r>
            <a:r>
              <a:rPr lang="en-GB" sz="2000" dirty="0" err="1">
                <a:latin typeface="Arial Rounded MT Bold" panose="020F0704030504030204" pitchFamily="34" charset="0"/>
              </a:rPr>
              <a:t>O’siri</a:t>
            </a:r>
            <a:r>
              <a:rPr lang="en-GB" sz="2000" dirty="0">
                <a:latin typeface="Arial Rounded MT Bold" panose="020F0704030504030204" pitchFamily="34" charset="0"/>
              </a:rPr>
              <a:t> was scoped out as a new home for humanity due to its atmosphere and lifeforms being relatively safe for humanity to inhabit and exist with.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Despite this, it is a planet with very little in the way of variety – it’s deserts all the way down, really. In response to this, OASIS prepared technology to terraform the planet, but a lot of this went missing in the crash, and it is the main priority of the survival effort to reclaim this.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On top of this, </a:t>
            </a:r>
            <a:r>
              <a:rPr lang="en-GB" sz="2000" dirty="0" err="1">
                <a:latin typeface="Arial Rounded MT Bold" panose="020F0704030504030204" pitchFamily="34" charset="0"/>
              </a:rPr>
              <a:t>O’siri</a:t>
            </a:r>
            <a:r>
              <a:rPr lang="en-GB" sz="2000" dirty="0">
                <a:latin typeface="Arial Rounded MT Bold" panose="020F0704030504030204" pitchFamily="34" charset="0"/>
              </a:rPr>
              <a:t> is home to a lot of hostile and territorial creatures, and there are hints that humans are not the first spacefaring species to call this dusty planet their home…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BC680-1CEE-4835-8D4D-AE96A7FF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52" y="1352938"/>
            <a:ext cx="3676082" cy="465254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3105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accent6">
                <a:lumMod val="40000"/>
                <a:lumOff val="60000"/>
              </a:schemeClr>
            </a:gs>
            <a:gs pos="0">
              <a:schemeClr val="accent6"/>
            </a:gs>
            <a:gs pos="100000">
              <a:schemeClr val="accent6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BA06-155A-4D09-B02D-19EC3D22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327802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 Rounded MT Bold" panose="020F0704030504030204" pitchFamily="34" charset="0"/>
                <a:cs typeface="Proxy 1" panose="00000400000000000000" pitchFamily="2" charset="0"/>
              </a:rPr>
              <a:t>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E328-6BE5-415D-8CB1-A9081C1F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1" y="1405749"/>
            <a:ext cx="7195457" cy="545225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 Rounded MT Bold" panose="020F0704030504030204" pitchFamily="34" charset="0"/>
              </a:rPr>
              <a:t>Now trapped on a new planet, humanity must survive for themselves and try and reclaim what was lost in the crash. A base camp has been formed at the main crash site, with impromptu homes being made out of ship parts or whatever can be found. 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The game’s story begins a while after the crash, as you are discovered by a group of people whose job it is to recover that what was lost in the crash.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However, many people are scattered around the planet, and not all of them will be on your side. Not only this, but monsters are a constant threat </a:t>
            </a:r>
            <a:r>
              <a:rPr lang="en-GB" sz="2000">
                <a:latin typeface="Arial Rounded MT Bold" panose="020F0704030504030204" pitchFamily="34" charset="0"/>
              </a:rPr>
              <a:t>as well.</a:t>
            </a:r>
            <a:endParaRPr lang="en-GB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BC680-1CEE-4835-8D4D-AE96A7FF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52" y="1352938"/>
            <a:ext cx="3676082" cy="465254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164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7030A0"/>
            </a:gs>
            <a:gs pos="0">
              <a:srgbClr val="946092"/>
            </a:gs>
            <a:gs pos="100000">
              <a:srgbClr val="94609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BA06-155A-4D09-B02D-19EC3D22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327802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 Rounded MT Bold" panose="020F0704030504030204" pitchFamily="34" charset="0"/>
                <a:cs typeface="Proxy 1" panose="00000400000000000000" pitchFamily="2" charset="0"/>
              </a:rPr>
              <a:t>The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E328-6BE5-415D-8CB1-A9081C1F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1" y="1405749"/>
            <a:ext cx="7195457" cy="545225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 Rounded MT Bold" panose="020F0704030504030204" pitchFamily="34" charset="0"/>
              </a:rPr>
              <a:t>Moving into the future, the player may face many different obstacles through the story – rogue factions of humanity, remnants of the planet’s previous inhabitants, and more…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You may unlock the secrets of the planet’s former history, which tell of a once flourishing civilization on the planet that left for similar reasons to humanity.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Ultimately, your final goal will be to recover as much as was lost in the crash as possible – all while discovering new possibilities, and potentially new allies, that will help you along the way. </a:t>
            </a:r>
          </a:p>
          <a:p>
            <a:endParaRPr lang="en-GB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BC680-1CEE-4835-8D4D-AE96A7FF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52" y="1352938"/>
            <a:ext cx="3676082" cy="465254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1413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accent4">
                <a:lumMod val="60000"/>
                <a:lumOff val="40000"/>
              </a:schemeClr>
            </a:gs>
            <a:gs pos="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BA06-155A-4D09-B02D-19EC3D22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327802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 Rounded MT Bold" panose="020F0704030504030204" pitchFamily="34" charset="0"/>
                <a:cs typeface="Proxy 1" panose="00000400000000000000" pitchFamily="2" charset="0"/>
              </a:rPr>
              <a:t>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E328-6BE5-415D-8CB1-A9081C1F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1" y="1405749"/>
            <a:ext cx="7195457" cy="5452251"/>
          </a:xfrm>
          <a:noFill/>
        </p:spPr>
        <p:txBody>
          <a:bodyPr>
            <a:normAutofit/>
          </a:bodyPr>
          <a:lstStyle/>
          <a:p>
            <a:r>
              <a:rPr lang="en-GB" sz="2000" dirty="0">
                <a:latin typeface="Arial Rounded MT Bold" panose="020F0704030504030204" pitchFamily="34" charset="0"/>
              </a:rPr>
              <a:t>The great planet of </a:t>
            </a:r>
            <a:r>
              <a:rPr lang="en-GB" sz="2000" dirty="0" err="1">
                <a:latin typeface="Arial Rounded MT Bold" panose="020F0704030504030204" pitchFamily="34" charset="0"/>
              </a:rPr>
              <a:t>O’siri</a:t>
            </a:r>
            <a:r>
              <a:rPr lang="en-GB" sz="2000" dirty="0">
                <a:latin typeface="Arial Rounded MT Bold" panose="020F0704030504030204" pitchFamily="34" charset="0"/>
              </a:rPr>
              <a:t> was inhabited by a brilliant alien race, who lived in underground bunkers that were concealed for many years.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The crash of the Oasis caused many of these bunkers to be unearthed in various places, and may form extra areas to explore.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On top of this, they created many pieces of great technology, and some of these might have been reawakened – things such as ancient computer systems, that could be as helpful as they could be deadly…</a:t>
            </a:r>
          </a:p>
          <a:p>
            <a:r>
              <a:rPr lang="en-GB" sz="2000" dirty="0">
                <a:latin typeface="Arial Rounded MT Bold" panose="020F0704030504030204" pitchFamily="34" charset="0"/>
              </a:rPr>
              <a:t>It is possible that the desert state of </a:t>
            </a:r>
            <a:r>
              <a:rPr lang="en-GB" sz="2000" dirty="0" err="1">
                <a:latin typeface="Arial Rounded MT Bold" panose="020F0704030504030204" pitchFamily="34" charset="0"/>
              </a:rPr>
              <a:t>O’siri</a:t>
            </a:r>
            <a:r>
              <a:rPr lang="en-GB" sz="2000" dirty="0">
                <a:latin typeface="Arial Rounded MT Bold" panose="020F0704030504030204" pitchFamily="34" charset="0"/>
              </a:rPr>
              <a:t> is because of a war in the past that was much like the one that ravaged the Earth, and before that point it was a luscious planet…</a:t>
            </a:r>
          </a:p>
          <a:p>
            <a:endParaRPr lang="en-GB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BC680-1CEE-4835-8D4D-AE96A7FF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52" y="1352938"/>
            <a:ext cx="3676082" cy="465254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3978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DA4E8EC5D044585DF00F5475A2CD2" ma:contentTypeVersion="13" ma:contentTypeDescription="Create a new document." ma:contentTypeScope="" ma:versionID="efa3341e49e8ef58b850ffc6f0b15b22">
  <xsd:schema xmlns:xsd="http://www.w3.org/2001/XMLSchema" xmlns:xs="http://www.w3.org/2001/XMLSchema" xmlns:p="http://schemas.microsoft.com/office/2006/metadata/properties" xmlns:ns3="4084fbfe-8953-4d1b-8398-440d2aed2075" xmlns:ns4="5e1945c1-c4e8-43f6-a799-37cfc2731599" targetNamespace="http://schemas.microsoft.com/office/2006/metadata/properties" ma:root="true" ma:fieldsID="fa96bd584117772c5d7acf54fd068ba0" ns3:_="" ns4:_="">
    <xsd:import namespace="4084fbfe-8953-4d1b-8398-440d2aed2075"/>
    <xsd:import namespace="5e1945c1-c4e8-43f6-a799-37cfc27315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4fbfe-8953-4d1b-8398-440d2aed20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945c1-c4e8-43f6-a799-37cfc2731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DBFFD0-D0E7-4A62-845F-2C947716D38D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5e1945c1-c4e8-43f6-a799-37cfc2731599"/>
    <ds:schemaRef ds:uri="4084fbfe-8953-4d1b-8398-440d2aed207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D3B454-4B34-427B-A5E8-A31571FFF6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90BDD5-D2CE-489E-845B-8B7800D77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4fbfe-8953-4d1b-8398-440d2aed2075"/>
    <ds:schemaRef ds:uri="5e1945c1-c4e8-43f6-a799-37cfc2731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707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Proxy 1</vt:lpstr>
      <vt:lpstr>Office Theme</vt:lpstr>
      <vt:lpstr>Project  OASIS</vt:lpstr>
      <vt:lpstr>Planet Earth</vt:lpstr>
      <vt:lpstr>OASIS</vt:lpstr>
      <vt:lpstr>Planet O’siri</vt:lpstr>
      <vt:lpstr>Survival</vt:lpstr>
      <vt:lpstr>The Future?</vt:lpstr>
      <vt:lpstr>The Past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OASIS</dc:title>
  <dc:creator>James Gicquel (s2004368)</dc:creator>
  <cp:lastModifiedBy>James</cp:lastModifiedBy>
  <cp:revision>5</cp:revision>
  <dcterms:created xsi:type="dcterms:W3CDTF">2022-04-05T08:44:16Z</dcterms:created>
  <dcterms:modified xsi:type="dcterms:W3CDTF">2022-05-09T13:18:42Z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0x01010063BDA4E8EC5D044585DF00F5475A2CD2</vt:lpwstr>
  </property>
</Properties>
</file>