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67e09c94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d67e09c94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Unemployment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d67e09c94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d67e09c94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Expenditures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67e09c94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67e09c94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Unemployment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67e09c94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67e09c94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Expenditures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67e09c94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67e09c94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Expenditures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67e09c94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d67e09c94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d67e09c94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d67e09c94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Expenditures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67e09c94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d67e09c94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Expenditures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d67e09c94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d67e09c94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Expenditures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5 &amp; 6: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DSC640-T301 Data Presentation and Visualization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Date:1/12/2023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By: Joshua Greenert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113" y="1180425"/>
            <a:ext cx="6759875" cy="38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25" y="1217400"/>
            <a:ext cx="6429950" cy="37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025" y="1232225"/>
            <a:ext cx="6503951" cy="38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Charts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88" y="1128625"/>
            <a:ext cx="6758725" cy="39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</a:t>
            </a:r>
            <a:r>
              <a:rPr lang="en"/>
              <a:t>Charts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88" y="1439450"/>
            <a:ext cx="82733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75" y="1261825"/>
            <a:ext cx="813653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Charts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00" y="1446850"/>
            <a:ext cx="802448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r>
              <a:rPr lang="en"/>
              <a:t> Charts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00" y="1195200"/>
            <a:ext cx="5916201" cy="382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Charts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63" y="1269225"/>
            <a:ext cx="6914175" cy="37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