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dd3e1c435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dd3e1c435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d3e1c435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dd3e1c435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dd3e1c4356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dd3e1c435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dd3e1c4356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dd3e1c435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dd3e1c435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dd3e1c435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dd3e1c435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dd3e1c435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dd3e1c435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dd3e1c435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d3e1c435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dd3e1c435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dd3e1c435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dd3e1c435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dd3e1c435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dd3e1c435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dd3e1c435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dd3e1c435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dd3e1c435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dd3e1c435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11 &amp; 12: Charts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DSC640-T301 Data Presentation and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Date:2/19/2023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Joshua Greenert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65725"/>
            <a:ext cx="70305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r>
              <a:rPr lang="en"/>
              <a:t> Charts</a:t>
            </a:r>
            <a:endParaRPr/>
          </a:p>
        </p:txBody>
      </p:sp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75" y="541027"/>
            <a:ext cx="8141452" cy="455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65725"/>
            <a:ext cx="70305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Charts</a:t>
            </a:r>
            <a:endParaRPr/>
          </a:p>
        </p:txBody>
      </p:sp>
      <p:pic>
        <p:nvPicPr>
          <p:cNvPr id="338" name="Google Shape;3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050" y="658825"/>
            <a:ext cx="1175901" cy="43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65725"/>
            <a:ext cx="70305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Charts</a:t>
            </a:r>
            <a:endParaRPr/>
          </a:p>
        </p:txBody>
      </p:sp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75" y="592827"/>
            <a:ext cx="8490851" cy="45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65725"/>
            <a:ext cx="70305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Charts</a:t>
            </a:r>
            <a:endParaRPr/>
          </a:p>
        </p:txBody>
      </p:sp>
      <p:pic>
        <p:nvPicPr>
          <p:cNvPr id="350" name="Google Shape;3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550" y="713225"/>
            <a:ext cx="4894901" cy="443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65725"/>
            <a:ext cx="70305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Charts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25" y="578051"/>
            <a:ext cx="7647949" cy="452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65725"/>
            <a:ext cx="70305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Charts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38" y="500375"/>
            <a:ext cx="7761325" cy="45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65725"/>
            <a:ext cx="70305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Charts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400" y="515200"/>
            <a:ext cx="7857199" cy="45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65725"/>
            <a:ext cx="70305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Charts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13" y="529975"/>
            <a:ext cx="7879375" cy="461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65725"/>
            <a:ext cx="70305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</a:t>
            </a:r>
            <a:r>
              <a:rPr lang="en"/>
              <a:t>Charts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50" y="541027"/>
            <a:ext cx="6826476" cy="45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65725"/>
            <a:ext cx="70305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Charts</a:t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350" y="548426"/>
            <a:ext cx="7063300" cy="45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65725"/>
            <a:ext cx="70305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Charts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563" y="570950"/>
            <a:ext cx="6870874" cy="45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65725"/>
            <a:ext cx="70305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Charts</a:t>
            </a:r>
            <a:endParaRPr/>
          </a:p>
        </p:txBody>
      </p:sp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525" y="548427"/>
            <a:ext cx="7166925" cy="456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