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b7af812a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b7af812a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b7af812a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b7af812a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b7af812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b7af812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b7af812a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b7af812a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b7af812a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b7af812a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b7af812a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b7af812a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b7af812a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b7af812a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b7af812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b7af812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b7af812a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db7af812a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7 &amp; 8: Charts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DSC640-T301 Data Presentation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Date:1/12/2023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Greenert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75" y="1084200"/>
            <a:ext cx="6471251" cy="38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63" y="1163825"/>
            <a:ext cx="5608475" cy="39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13" y="1128625"/>
            <a:ext cx="7832474" cy="39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625" y="1132980"/>
            <a:ext cx="5464750" cy="3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</a:t>
            </a:r>
            <a:r>
              <a:rPr lang="en"/>
              <a:t>Charts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4" y="1239625"/>
            <a:ext cx="9036349" cy="3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00" y="1106425"/>
            <a:ext cx="6197401" cy="3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88" y="1165875"/>
            <a:ext cx="6175225" cy="39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r>
              <a:rPr lang="en"/>
              <a:t> Charts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5" y="1076825"/>
            <a:ext cx="7440751" cy="40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663" y="1091625"/>
            <a:ext cx="4576675" cy="3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