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dc7bc897d5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dc7bc897d5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dc7bc897d5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dc7bc897d5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dc7bc897d5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dc7bc897d5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dc7bc897d5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dc7bc897d5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dc7bc897d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dc7bc897d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dc7bc897d5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dc7bc897d5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dc7bc897d5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dc7bc897d5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dc7bc897d5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dc7bc897d5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dc7bc897d5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dc7bc897d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9 &amp; 10: Charts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DSC640-T301 Data Presentation and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Date:2/6/2023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Joshua Greenert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33425" y="132325"/>
            <a:ext cx="70305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Charts</a:t>
            </a:r>
            <a:endParaRPr/>
          </a:p>
        </p:txBody>
      </p:sp>
      <p:pic>
        <p:nvPicPr>
          <p:cNvPr id="332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50" y="673475"/>
            <a:ext cx="8387898" cy="44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33425" y="132325"/>
            <a:ext cx="70305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Charts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563" y="633400"/>
            <a:ext cx="6870875" cy="44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33425" y="132325"/>
            <a:ext cx="70305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Charts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63" y="744400"/>
            <a:ext cx="7610475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33425" y="132325"/>
            <a:ext cx="70305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Charts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25" y="655575"/>
            <a:ext cx="7544349" cy="44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33425" y="132325"/>
            <a:ext cx="70305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</a:t>
            </a:r>
            <a:r>
              <a:rPr lang="en"/>
              <a:t>Charts</a:t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638" y="585327"/>
            <a:ext cx="3316713" cy="455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33425" y="132325"/>
            <a:ext cx="70305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Spatial Charts</a:t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137" y="865826"/>
            <a:ext cx="6673724" cy="42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33425" y="132325"/>
            <a:ext cx="70305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Charts</a:t>
            </a:r>
            <a:endParaRPr/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963" y="596375"/>
            <a:ext cx="7174081" cy="45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33425" y="132325"/>
            <a:ext cx="70305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</a:t>
            </a:r>
            <a:r>
              <a:rPr lang="en"/>
              <a:t>Charts</a:t>
            </a:r>
            <a:endParaRPr/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938" y="699975"/>
            <a:ext cx="5250125" cy="43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33425" y="132325"/>
            <a:ext cx="70305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Charts</a:t>
            </a:r>
            <a:endParaRPr/>
          </a:p>
        </p:txBody>
      </p:sp>
      <p:pic>
        <p:nvPicPr>
          <p:cNvPr id="326" name="Google Shape;3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38" y="585327"/>
            <a:ext cx="8214325" cy="450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