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bbf1868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bbf1868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bbf1868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bbf1868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9bbf1868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9bbf1868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9bbf1868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9bbf1868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9bbf1868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9bbf1868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c9bbf1868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c9bbf1868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 &amp; 4: Charts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DSC640-T301 Data Presentation and Visualization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Date:1/2/2023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By: Joshua Greenert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25" y="1242550"/>
            <a:ext cx="5146525" cy="3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38" y="1239600"/>
            <a:ext cx="5420325" cy="37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 Charts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63" y="1395050"/>
            <a:ext cx="804236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38" y="1446850"/>
            <a:ext cx="808923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</a:t>
            </a:r>
            <a:r>
              <a:rPr lang="en"/>
              <a:t>Charts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28" y="1158225"/>
            <a:ext cx="6590651" cy="39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75" y="1224825"/>
            <a:ext cx="6341150" cy="38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