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ab184cde1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ab184cde1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ab184cde1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ab184cde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ab184cde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ab184cde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ab184cde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ab184cde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398dcd8e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398dcd8e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398dcd8e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a398dcd8e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a398dcd8e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a398dcd8e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398dcd8e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398dcd8e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398dcd8e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a398dcd8e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a398dcd8e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a398dcd8e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a398dcd8e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a398dcd8e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a398dcd8e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a398dcd8e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1.2: Charts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DSC640-T301 Data Presentation and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11/30/2022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Joshua Greenert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Charts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338" y="1217425"/>
            <a:ext cx="5235326" cy="38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Charts</a:t>
            </a:r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888" y="1180425"/>
            <a:ext cx="5142225" cy="386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Charts</a:t>
            </a:r>
            <a:endParaRPr/>
          </a:p>
        </p:txBody>
      </p:sp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675" y="1113775"/>
            <a:ext cx="5482651" cy="395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Charts</a:t>
            </a:r>
            <a:endParaRPr/>
          </a:p>
        </p:txBody>
      </p:sp>
      <p:pic>
        <p:nvPicPr>
          <p:cNvPr id="350" name="Google Shape;3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150" y="1143425"/>
            <a:ext cx="4909700" cy="38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588" y="1128625"/>
            <a:ext cx="6278826" cy="378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500" y="1143425"/>
            <a:ext cx="6967101" cy="39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300" y="1150825"/>
            <a:ext cx="6271401" cy="38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563" y="1143425"/>
            <a:ext cx="6722875" cy="38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Charts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88" y="1328450"/>
            <a:ext cx="791093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Charts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63" y="1461650"/>
            <a:ext cx="804298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Charts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25" y="1387625"/>
            <a:ext cx="803013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Charts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13" y="1417250"/>
            <a:ext cx="802167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