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-14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60A3-20F7-8045-AFE6-54BF5B81D79D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94301-BC11-2A45-B2EB-74D04897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7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7C5EE71-380B-0E43-BA8C-43C59090A608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8258C6F-06AA-E74D-AC1F-2BDC3F97E9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 main points to put on the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expected…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Author’s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Author’s purpose should reflect to book’s purpose  </a:t>
            </a:r>
          </a:p>
          <a:p>
            <a:r>
              <a:rPr lang="en-US" dirty="0" smtClean="0"/>
              <a:t>Visible ( 5- 10 feet away)</a:t>
            </a:r>
          </a:p>
          <a:p>
            <a:r>
              <a:rPr lang="en-US" dirty="0" smtClean="0"/>
              <a:t>Creative </a:t>
            </a:r>
          </a:p>
          <a:p>
            <a:r>
              <a:rPr lang="en-US" dirty="0" smtClean="0"/>
              <a:t>Spelling must be correct</a:t>
            </a:r>
          </a:p>
          <a:p>
            <a:r>
              <a:rPr lang="en-US" dirty="0" smtClean="0"/>
              <a:t>Labeled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tone is the overall feeling that you get from the story.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dirty="0"/>
              <a:t>describing the tone, use </a:t>
            </a:r>
            <a:r>
              <a:rPr lang="en-US" dirty="0" smtClean="0"/>
              <a:t>a lot </a:t>
            </a:r>
            <a:r>
              <a:rPr lang="en-US" dirty="0"/>
              <a:t>of descriptive words that tell what the author was trying to show</a:t>
            </a:r>
            <a:r>
              <a:rPr lang="en-US" dirty="0" smtClean="0"/>
              <a:t>.</a:t>
            </a:r>
          </a:p>
          <a:p>
            <a:r>
              <a:rPr lang="en-US" dirty="0"/>
              <a:t>What is the author trying to make you feel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Spelling must be correct </a:t>
            </a:r>
          </a:p>
          <a:p>
            <a:r>
              <a:rPr lang="en-US" dirty="0" smtClean="0"/>
              <a:t>Labeled </a:t>
            </a:r>
          </a:p>
          <a:p>
            <a:r>
              <a:rPr lang="en-US" dirty="0" smtClean="0"/>
              <a:t>Written in paragraph form</a:t>
            </a:r>
          </a:p>
          <a:p>
            <a:r>
              <a:rPr lang="en-US" dirty="0" smtClean="0"/>
              <a:t>Minimum of 75 words describing the tone/mood</a:t>
            </a:r>
          </a:p>
          <a:p>
            <a:r>
              <a:rPr lang="en-US" dirty="0" smtClean="0"/>
              <a:t>Can include picture to aid in understanding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visual aids in your project. </a:t>
            </a:r>
          </a:p>
          <a:p>
            <a:r>
              <a:rPr lang="en-US" dirty="0" smtClean="0"/>
              <a:t>Visual aids must aid in the overall understanding of your book</a:t>
            </a:r>
          </a:p>
          <a:p>
            <a:r>
              <a:rPr lang="en-US" dirty="0" smtClean="0"/>
              <a:t>Visual aids must be explainable</a:t>
            </a:r>
          </a:p>
          <a:p>
            <a:pPr lvl="1"/>
            <a:r>
              <a:rPr lang="en-US" dirty="0" smtClean="0"/>
              <a:t>You must be able to tell why the visual aids are there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present your board verbally to other (judges)</a:t>
            </a:r>
          </a:p>
          <a:p>
            <a:r>
              <a:rPr lang="en-US" dirty="0" smtClean="0"/>
              <a:t>You will need to be able to explain all ten points on your board</a:t>
            </a:r>
          </a:p>
          <a:p>
            <a:r>
              <a:rPr lang="en-US" dirty="0" smtClean="0"/>
              <a:t>You may have note cards to assist you in your presentation ( however you are not to read from your note cards)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dress up as your character</a:t>
            </a:r>
          </a:p>
          <a:p>
            <a:r>
              <a:rPr lang="en-US" dirty="0" smtClean="0"/>
              <a:t>Clothing must be school appropriate</a:t>
            </a:r>
          </a:p>
          <a:p>
            <a:r>
              <a:rPr lang="en-US" dirty="0" smtClean="0"/>
              <a:t>You may speak as if you are the character in your verbal presentation 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your responsibility to ask for material ahead of time</a:t>
            </a:r>
          </a:p>
          <a:p>
            <a:r>
              <a:rPr lang="en-US" dirty="0" smtClean="0"/>
              <a:t>DO NOT WAIT UNTIL THE LAST MINUTE </a:t>
            </a:r>
          </a:p>
          <a:p>
            <a:r>
              <a:rPr lang="en-US" dirty="0" smtClean="0"/>
              <a:t>If you need certain material request need to be made 2 days prior to needing them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Draft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sketch of your Story Board</a:t>
            </a:r>
          </a:p>
          <a:p>
            <a:r>
              <a:rPr lang="en-US" dirty="0" smtClean="0"/>
              <a:t>Use the graphic organizers provided to help you in your planning </a:t>
            </a:r>
          </a:p>
          <a:p>
            <a:r>
              <a:rPr lang="en-US" dirty="0" smtClean="0"/>
              <a:t>Read your book and have fun </a:t>
            </a:r>
            <a:r>
              <a:rPr lang="en-US" smtClean="0"/>
              <a:t>doing so</a:t>
            </a:r>
          </a:p>
          <a:p>
            <a:r>
              <a:rPr lang="en-US" dirty="0" smtClean="0"/>
              <a:t>Use your time wisely </a:t>
            </a:r>
          </a:p>
          <a:p>
            <a:r>
              <a:rPr lang="en-US" dirty="0" smtClean="0"/>
              <a:t>Ask questions for clarification </a:t>
            </a:r>
          </a:p>
          <a:p>
            <a:r>
              <a:rPr lang="en-US" dirty="0" smtClean="0"/>
              <a:t>Have fun!!!!!!! Let your personality shine through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should reflect to book’s personality (theme) </a:t>
            </a:r>
          </a:p>
          <a:p>
            <a:r>
              <a:rPr lang="en-US" dirty="0" smtClean="0"/>
              <a:t>Visible ( 5- 10 feet away)</a:t>
            </a:r>
          </a:p>
          <a:p>
            <a:r>
              <a:rPr lang="en-US" dirty="0" smtClean="0"/>
              <a:t>Creative </a:t>
            </a:r>
          </a:p>
          <a:p>
            <a:r>
              <a:rPr lang="en-US" dirty="0" smtClean="0"/>
              <a:t>Spelling must be correct</a:t>
            </a:r>
          </a:p>
          <a:p>
            <a:r>
              <a:rPr lang="en-US" dirty="0" smtClean="0"/>
              <a:t>Labeled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Author/ Illustrator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Board should have the name of the author and or illustrators name </a:t>
            </a:r>
          </a:p>
          <a:p>
            <a:r>
              <a:rPr lang="en-US" dirty="0" smtClean="0"/>
              <a:t>Typed </a:t>
            </a:r>
          </a:p>
          <a:p>
            <a:r>
              <a:rPr lang="en-US" dirty="0" smtClean="0"/>
              <a:t>Labeled </a:t>
            </a:r>
          </a:p>
          <a:p>
            <a:r>
              <a:rPr lang="en-US" dirty="0" smtClean="0"/>
              <a:t>Stenciled letter</a:t>
            </a:r>
          </a:p>
          <a:p>
            <a:r>
              <a:rPr lang="en-US" dirty="0" smtClean="0"/>
              <a:t>Neat </a:t>
            </a:r>
          </a:p>
          <a:p>
            <a:r>
              <a:rPr lang="en-US" dirty="0" smtClean="0"/>
              <a:t>Visible </a:t>
            </a:r>
          </a:p>
          <a:p>
            <a:r>
              <a:rPr lang="en-US" dirty="0" smtClean="0"/>
              <a:t>Spelling must be correct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Setting-time &amp;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must be correct </a:t>
            </a:r>
          </a:p>
          <a:p>
            <a:r>
              <a:rPr lang="en-US" dirty="0" smtClean="0"/>
              <a:t>Labeled </a:t>
            </a:r>
          </a:p>
          <a:p>
            <a:r>
              <a:rPr lang="en-US" dirty="0" smtClean="0"/>
              <a:t>Written in paragraph form</a:t>
            </a:r>
          </a:p>
          <a:p>
            <a:r>
              <a:rPr lang="en-US" dirty="0" smtClean="0"/>
              <a:t>Minimum of 75 words describing the setting-time and place </a:t>
            </a:r>
          </a:p>
          <a:p>
            <a:r>
              <a:rPr lang="en-US" dirty="0" smtClean="0"/>
              <a:t>Can include picture to aid in understanding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Publisher/ Publication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Publisher’s name</a:t>
            </a:r>
          </a:p>
          <a:p>
            <a:pPr lvl="1"/>
            <a:r>
              <a:rPr lang="en-US" dirty="0" smtClean="0"/>
              <a:t>Spelled correctly</a:t>
            </a:r>
          </a:p>
          <a:p>
            <a:r>
              <a:rPr lang="en-US" dirty="0" smtClean="0"/>
              <a:t>Publication date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Labeled </a:t>
            </a:r>
          </a:p>
          <a:p>
            <a:r>
              <a:rPr lang="en-US" dirty="0" smtClean="0"/>
              <a:t>Spelled Correctly</a:t>
            </a:r>
          </a:p>
          <a:p>
            <a:r>
              <a:rPr lang="en-US" dirty="0" smtClean="0"/>
              <a:t>Description of each main character (minimum of 2 characters)</a:t>
            </a:r>
          </a:p>
          <a:p>
            <a:r>
              <a:rPr lang="en-US" dirty="0" smtClean="0"/>
              <a:t>May dress as one of the characters to aid in understanding </a:t>
            </a:r>
          </a:p>
          <a:p>
            <a:r>
              <a:rPr lang="en-US" dirty="0" smtClean="0"/>
              <a:t>Character analysis (how a character may have changed)</a:t>
            </a:r>
          </a:p>
          <a:p>
            <a:r>
              <a:rPr lang="en-US" dirty="0"/>
              <a:t> Minimum of </a:t>
            </a:r>
            <a:r>
              <a:rPr lang="en-US" dirty="0" smtClean="0"/>
              <a:t>150 </a:t>
            </a:r>
            <a:r>
              <a:rPr lang="en-US" dirty="0"/>
              <a:t>words describing </a:t>
            </a:r>
            <a:r>
              <a:rPr lang="en-US" dirty="0" smtClean="0"/>
              <a:t>two characters</a:t>
            </a:r>
          </a:p>
          <a:p>
            <a:r>
              <a:rPr lang="en-US" dirty="0" smtClean="0"/>
              <a:t>See questions provided to guide your thinking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must be correct </a:t>
            </a:r>
          </a:p>
          <a:p>
            <a:r>
              <a:rPr lang="en-US" dirty="0" smtClean="0"/>
              <a:t>Labeled </a:t>
            </a:r>
          </a:p>
          <a:p>
            <a:r>
              <a:rPr lang="en-US" dirty="0" smtClean="0"/>
              <a:t>Written in paragraph form</a:t>
            </a:r>
          </a:p>
          <a:p>
            <a:r>
              <a:rPr lang="en-US" dirty="0" smtClean="0"/>
              <a:t>Minimum of 75 word summary/plot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Conflict/Problem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must be correct </a:t>
            </a:r>
          </a:p>
          <a:p>
            <a:r>
              <a:rPr lang="en-US" dirty="0" smtClean="0"/>
              <a:t>Labeled </a:t>
            </a:r>
          </a:p>
          <a:p>
            <a:r>
              <a:rPr lang="en-US" dirty="0" smtClean="0"/>
              <a:t>Written in paragraph form</a:t>
            </a:r>
          </a:p>
          <a:p>
            <a:r>
              <a:rPr lang="en-US" dirty="0" smtClean="0"/>
              <a:t>Minimum of 75 words describing the conflict/problem</a:t>
            </a:r>
          </a:p>
          <a:p>
            <a:r>
              <a:rPr lang="en-US" dirty="0" smtClean="0"/>
              <a:t>Can include picture to aid in understanding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must be correct </a:t>
            </a:r>
          </a:p>
          <a:p>
            <a:r>
              <a:rPr lang="en-US" dirty="0" smtClean="0"/>
              <a:t>Labeled </a:t>
            </a:r>
          </a:p>
          <a:p>
            <a:r>
              <a:rPr lang="en-US" dirty="0" smtClean="0"/>
              <a:t>Written in paragraph form</a:t>
            </a:r>
          </a:p>
          <a:p>
            <a:r>
              <a:rPr lang="en-US" dirty="0" smtClean="0"/>
              <a:t>Minimum of 75 words describing the solution</a:t>
            </a:r>
          </a:p>
          <a:p>
            <a:r>
              <a:rPr lang="en-US" dirty="0" smtClean="0"/>
              <a:t>Can include picture to aid in understanding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9154</TotalTime>
  <Words>521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Couture</vt:lpstr>
      <vt:lpstr>10 main points to put on the board</vt:lpstr>
      <vt:lpstr>Title  </vt:lpstr>
      <vt:lpstr>Author/ Illustrator</vt:lpstr>
      <vt:lpstr>Setting-time &amp; place</vt:lpstr>
      <vt:lpstr>Publisher/ Publication Date</vt:lpstr>
      <vt:lpstr>Main Characters</vt:lpstr>
      <vt:lpstr>Summary/ Plot</vt:lpstr>
      <vt:lpstr>Conflict/Problem </vt:lpstr>
      <vt:lpstr>Solution </vt:lpstr>
      <vt:lpstr>Author’s purpose</vt:lpstr>
      <vt:lpstr>Theme</vt:lpstr>
      <vt:lpstr>Visual Aids</vt:lpstr>
      <vt:lpstr>Verbal Presentation</vt:lpstr>
      <vt:lpstr>Character</vt:lpstr>
      <vt:lpstr>Materials</vt:lpstr>
      <vt:lpstr>Rough Draft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main points to put on the board</dc:title>
  <dc:creator>Nachele Murphy</dc:creator>
  <cp:lastModifiedBy>Nachele Murphy</cp:lastModifiedBy>
  <cp:revision>6</cp:revision>
  <cp:lastPrinted>2012-04-04T00:59:26Z</cp:lastPrinted>
  <dcterms:created xsi:type="dcterms:W3CDTF">2012-04-03T23:57:29Z</dcterms:created>
  <dcterms:modified xsi:type="dcterms:W3CDTF">2014-02-28T21:54:04Z</dcterms:modified>
</cp:coreProperties>
</file>