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5"/>
  </p:normalViewPr>
  <p:slideViewPr>
    <p:cSldViewPr snapToGrid="0" snapToObjects="1">
      <p:cViewPr varScale="1">
        <p:scale>
          <a:sx n="128" d="100"/>
          <a:sy n="128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76298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98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3433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42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79167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63126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994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0986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 flipH="1">
            <a:off x="8246399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/>
          <p:nvPr/>
        </p:nvSpPr>
        <p:spPr>
          <a:xfrm flipH="1">
            <a:off x="8246399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 rot="10800000" flipH="1">
            <a:off x="0" y="1685998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 rot="5400000">
            <a:off x="1946423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 rot="10800000" flipH="1">
            <a:off x="0" y="1685998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 rot="10800000" flipH="1">
            <a:off x="0" y="656398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 rot="10800000" flipH="1">
            <a:off x="3276600" y="23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 rot="-5400000">
            <a:off x="759149" y="2517449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 rot="10800000" flipH="1">
            <a:off x="0" y="-1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 rot="10800000" flipH="1">
            <a:off x="0" y="4622723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Assignment Plus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Release Plan </a:t>
            </a:r>
            <a:r>
              <a:rPr lang="en" sz="18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v.</a:t>
            </a:r>
            <a:r>
              <a:rPr lang="en-US" sz="18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8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(as of </a:t>
            </a:r>
            <a:r>
              <a:rPr lang="en" sz="12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10/</a:t>
            </a:r>
            <a:r>
              <a:rPr lang="en-US" sz="12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en" sz="12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/2016</a:t>
            </a: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/>
              <a:t>Minimal Viable Product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 want to create a simple to use assignment reminders application, where high school students will have a central place to check what assignments they need to complete. Assignments are posted by the teacher, and all students enrolled in that class will be notified. 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app will include a separate login for students and teachers. 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High Level Outcomes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project will be an exercise of industry-standard system engineering/systems architecture patterns, and software development and management practices. We hope to experience, what-we-imagine, the early stages of a software development lifecycle.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oboto"/>
              <a:buNone/>
            </a:pPr>
            <a:r>
              <a:rPr lang="en"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Technologies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/>
              <a:t>(Insert Database here)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Swift programming language</a:t>
            </a:r>
          </a:p>
          <a:p>
            <a:pPr marL="2286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/>
              <a:t>OpenLDAP (tentative for authentication)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Github (Versioning Control)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Slack (Team communication)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/>
              <a:t>Xcode (Development Environment)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1484945" y="2212698"/>
            <a:ext cx="2230200" cy="83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4294967295"/>
          </p:nvPr>
        </p:nvSpPr>
        <p:spPr>
          <a:xfrm>
            <a:off x="1484932" y="2366881"/>
            <a:ext cx="1733700" cy="52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Sprint 1</a:t>
            </a:r>
          </a:p>
        </p:txBody>
      </p:sp>
      <p:grpSp>
        <p:nvGrpSpPr>
          <p:cNvPr id="151" name="Shape 151"/>
          <p:cNvGrpSpPr/>
          <p:nvPr/>
        </p:nvGrpSpPr>
        <p:grpSpPr>
          <a:xfrm>
            <a:off x="2166116" y="1552680"/>
            <a:ext cx="236909" cy="665429"/>
            <a:chOff x="777445" y="1610215"/>
            <a:chExt cx="198900" cy="593656"/>
          </a:xfrm>
        </p:grpSpPr>
        <p:cxnSp>
          <p:nvCxnSpPr>
            <p:cNvPr id="152" name="Shape 152"/>
            <p:cNvCxnSpPr/>
            <p:nvPr/>
          </p:nvCxnSpPr>
          <p:spPr>
            <a:xfrm>
              <a:off x="876908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3" name="Shape 153"/>
            <p:cNvSpPr/>
            <p:nvPr/>
          </p:nvSpPr>
          <p:spPr>
            <a:xfrm>
              <a:off x="777445" y="1610215"/>
              <a:ext cx="198900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Shape 154"/>
          <p:cNvSpPr txBox="1">
            <a:spLocks noGrp="1"/>
          </p:cNvSpPr>
          <p:nvPr>
            <p:ph type="body" idx="4294967295"/>
          </p:nvPr>
        </p:nvSpPr>
        <p:spPr>
          <a:xfrm>
            <a:off x="1343625" y="96725"/>
            <a:ext cx="2992500" cy="14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-US" sz="1000" dirty="0" smtClean="0"/>
              <a:t>Planning phase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-US" sz="1000" dirty="0" smtClean="0"/>
              <a:t>Setting up environment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-US" sz="1000" dirty="0" smtClean="0"/>
              <a:t>Defining tasks and sprints</a:t>
            </a:r>
          </a:p>
        </p:txBody>
      </p:sp>
      <p:sp>
        <p:nvSpPr>
          <p:cNvPr id="155" name="Shape 155"/>
          <p:cNvSpPr/>
          <p:nvPr/>
        </p:nvSpPr>
        <p:spPr>
          <a:xfrm>
            <a:off x="3243189" y="2212698"/>
            <a:ext cx="2443200" cy="83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body" idx="4294967295"/>
          </p:nvPr>
        </p:nvSpPr>
        <p:spPr>
          <a:xfrm>
            <a:off x="3611560" y="2366881"/>
            <a:ext cx="1566900" cy="52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Sprint 2</a:t>
            </a:r>
          </a:p>
        </p:txBody>
      </p:sp>
      <p:grpSp>
        <p:nvGrpSpPr>
          <p:cNvPr id="157" name="Shape 157"/>
          <p:cNvGrpSpPr/>
          <p:nvPr/>
        </p:nvGrpSpPr>
        <p:grpSpPr>
          <a:xfrm>
            <a:off x="3778228" y="3042067"/>
            <a:ext cx="236909" cy="665428"/>
            <a:chOff x="2223533" y="2938957"/>
            <a:chExt cx="198900" cy="593655"/>
          </a:xfrm>
        </p:grpSpPr>
        <p:cxnSp>
          <p:nvCxnSpPr>
            <p:cNvPr id="158" name="Shape 158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9" name="Shape 159"/>
            <p:cNvSpPr/>
            <p:nvPr/>
          </p:nvSpPr>
          <p:spPr>
            <a:xfrm rot="10800000" flipH="1">
              <a:off x="2223533" y="3333712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Shape 160"/>
          <p:cNvSpPr txBox="1">
            <a:spLocks noGrp="1"/>
          </p:cNvSpPr>
          <p:nvPr>
            <p:ph type="body" idx="4294967295"/>
          </p:nvPr>
        </p:nvSpPr>
        <p:spPr>
          <a:xfrm>
            <a:off x="3977019" y="3793500"/>
            <a:ext cx="3179400" cy="13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As a teacher, I want to add assignments to my classes, and edit each one if I may so choose. </a:t>
            </a:r>
            <a:r>
              <a:rPr lang="en" sz="1000" dirty="0"/>
              <a:t>As a student, I want to add classes that I am enrolled in, and view my assignments.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" sz="1000" b="0" i="0" u="none" strike="noStrike" cap="none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As a developer I will create a notification system that will alert users of new assignments and remind them before an assignment is due.</a:t>
            </a:r>
          </a:p>
        </p:txBody>
      </p:sp>
      <p:sp>
        <p:nvSpPr>
          <p:cNvPr id="161" name="Shape 161"/>
          <p:cNvSpPr/>
          <p:nvPr/>
        </p:nvSpPr>
        <p:spPr>
          <a:xfrm>
            <a:off x="5214407" y="2212698"/>
            <a:ext cx="2443200" cy="83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5566719" y="2366881"/>
            <a:ext cx="1566899" cy="52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Sprint 3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5913224" y="1552680"/>
            <a:ext cx="236909" cy="665429"/>
            <a:chOff x="3918082" y="1610215"/>
            <a:chExt cx="198900" cy="593656"/>
          </a:xfrm>
        </p:grpSpPr>
        <p:cxnSp>
          <p:nvCxnSpPr>
            <p:cNvPr id="164" name="Shape 16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5" name="Shape 165"/>
            <p:cNvSpPr/>
            <p:nvPr/>
          </p:nvSpPr>
          <p:spPr>
            <a:xfrm>
              <a:off x="3918082" y="1610215"/>
              <a:ext cx="198900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5014451" y="167800"/>
            <a:ext cx="3147299" cy="133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As a student, I want to receive an alert according to when my teacher set an assignment due date. I also want to set a custom notification and alert time for each assignment.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"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As a developer I will create a messaging platform for teachers to communicate with students as a whole or directly.</a:t>
            </a:r>
          </a:p>
        </p:txBody>
      </p:sp>
      <p:sp>
        <p:nvSpPr>
          <p:cNvPr id="21" name="Shape 154"/>
          <p:cNvSpPr txBox="1">
            <a:spLocks/>
          </p:cNvSpPr>
          <p:nvPr/>
        </p:nvSpPr>
        <p:spPr>
          <a:xfrm>
            <a:off x="861709" y="3793500"/>
            <a:ext cx="2992500" cy="14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smtClean="0"/>
              <a:t>As a teacher, I want to login, and create a class, so that I may I view the classes I am teaching for the academic year.</a:t>
            </a:r>
          </a:p>
          <a:p>
            <a:pPr>
              <a:spcBef>
                <a:spcPts val="1600"/>
              </a:spcBef>
              <a:spcAft>
                <a:spcPts val="0"/>
              </a:spcAft>
              <a:buSzPct val="25000"/>
            </a:pPr>
            <a:r>
              <a:rPr lang="en" sz="1000" dirty="0" smtClean="0"/>
              <a:t>As a developer I will create different interfaces for students and teachers, so that roles are defined in the beginning.</a:t>
            </a:r>
            <a:endParaRPr lang="en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Product Backlog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dirty="0" smtClean="0"/>
              <a:t>(V2 Update) – push notifications</a:t>
            </a:r>
            <a:endParaRPr lang="en-US" dirty="0" smtClean="0"/>
          </a:p>
          <a:p>
            <a:pPr marL="457200" lvl="0" indent="-2286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" dirty="0" smtClean="0"/>
              <a:t>A </a:t>
            </a:r>
            <a:r>
              <a:rPr lang="en" dirty="0"/>
              <a:t>message board for the teacher to post class wide or direct messages to students about assignment changes, class updates or moral support.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Challenges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We are using all new technologies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Understanding and implementing the right systems architecture pattern for our application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Learning the design patterns of iOS development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Macintosh PowerPoint</Application>
  <PresentationFormat>On-screen Show (16:9)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Roboto</vt:lpstr>
      <vt:lpstr>Arial</vt:lpstr>
      <vt:lpstr>material</vt:lpstr>
      <vt:lpstr>material</vt:lpstr>
      <vt:lpstr>PowerPoint Presentation</vt:lpstr>
      <vt:lpstr>Minimal Viable Product</vt:lpstr>
      <vt:lpstr>High Level Outcomes</vt:lpstr>
      <vt:lpstr>Technologies</vt:lpstr>
      <vt:lpstr>PowerPoint Presentation</vt:lpstr>
      <vt:lpstr>Product Backlog</vt:lpstr>
      <vt:lpstr>Challenges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Kyle Fong</cp:lastModifiedBy>
  <cp:revision>1</cp:revision>
  <dcterms:modified xsi:type="dcterms:W3CDTF">2016-10-20T17:28:47Z</dcterms:modified>
</cp:coreProperties>
</file>