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399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8246399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 rot="10800000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 flipH="1" rot="10800000">
            <a:off x="3276600" y="23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5400000">
            <a:off x="759149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 flipH="1" rot="10800000">
            <a:off x="0" y="-1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flipH="1" rot="10800000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Assignment Plus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Release Plan v.1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(as of 10/12/2016)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Minimal Viable Product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want to create a simple to use assignment reminders application, where high school students will have a central place to check what assignments they need to complete. Assignments are posted by the teacher, and all students enrolled in that class will be notified.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app will include a separate login for students and teachers.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Outcomes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project will be an exercise of industry-standard system engineering/systems architecture patterns, and software development and management practices. We hope to experience, what-we-imagine, the early stages of a software development lifecycle.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/>
              <a:buNone/>
            </a:pPr>
            <a:r>
              <a:rPr b="0" i="0" lang="en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Technologies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(Insert Database here)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Swift programming language</a:t>
            </a:r>
          </a:p>
          <a:p>
            <a:pPr indent="0" lvl="0" marL="228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OpenLDAP (tentative for authentication)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(Versioning Control)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Slack (Team communication)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Xcode (Development Environment)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484945" y="2212698"/>
            <a:ext cx="2230200" cy="83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1484932" y="2366881"/>
            <a:ext cx="1733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2166116" y="1552680"/>
            <a:ext cx="236909" cy="665429"/>
            <a:chOff x="777445" y="1610215"/>
            <a:chExt cx="198900" cy="593656"/>
          </a:xfrm>
        </p:grpSpPr>
        <p:cxnSp>
          <p:nvCxnSpPr>
            <p:cNvPr id="152" name="Shape 152"/>
            <p:cNvCxnSpPr/>
            <p:nvPr/>
          </p:nvCxnSpPr>
          <p:spPr>
            <a:xfrm>
              <a:off x="876908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777445" y="1610215"/>
              <a:ext cx="198900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1343625" y="96725"/>
            <a:ext cx="29925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As a teacher, I want to login, and create a class, so that I may I view the classes I am teaching for the academic year.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a developer I will create different interfaces for students and teachers, so that roles are defined in the beginning.</a:t>
            </a:r>
          </a:p>
        </p:txBody>
      </p:sp>
      <p:sp>
        <p:nvSpPr>
          <p:cNvPr id="155" name="Shape 155"/>
          <p:cNvSpPr/>
          <p:nvPr/>
        </p:nvSpPr>
        <p:spPr>
          <a:xfrm>
            <a:off x="3243189" y="2212698"/>
            <a:ext cx="2443200" cy="83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3611560" y="2366881"/>
            <a:ext cx="1566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2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3778228" y="3042067"/>
            <a:ext cx="236909" cy="665428"/>
            <a:chOff x="2223533" y="2938957"/>
            <a:chExt cx="198900" cy="593655"/>
          </a:xfrm>
        </p:grpSpPr>
        <p:cxnSp>
          <p:nvCxnSpPr>
            <p:cNvPr id="158" name="Shape 15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Shape 159"/>
            <p:cNvSpPr/>
            <p:nvPr/>
          </p:nvSpPr>
          <p:spPr>
            <a:xfrm flipH="1" rot="10800000">
              <a:off x="2223533" y="3333712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2506947" y="3761671"/>
            <a:ext cx="31794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As a teacher, I want to add assignments to my classes, and edit each one if I may so choose. As a student, I want to add classes that I am enrolled in, and view my assignments.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a developer I will create a notification system that will alert users of new assignments and remind them before an assignment is due.</a:t>
            </a:r>
          </a:p>
        </p:txBody>
      </p:sp>
      <p:sp>
        <p:nvSpPr>
          <p:cNvPr id="161" name="Shape 161"/>
          <p:cNvSpPr/>
          <p:nvPr/>
        </p:nvSpPr>
        <p:spPr>
          <a:xfrm>
            <a:off x="5214407" y="2212698"/>
            <a:ext cx="2443200" cy="83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5566719" y="2366881"/>
            <a:ext cx="1566899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5913224" y="1552680"/>
            <a:ext cx="236909" cy="665429"/>
            <a:chOff x="3918082" y="1610215"/>
            <a:chExt cx="198900" cy="593656"/>
          </a:xfrm>
        </p:grpSpPr>
        <p:cxnSp>
          <p:nvCxnSpPr>
            <p:cNvPr id="164" name="Shape 16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3918082" y="1610215"/>
              <a:ext cx="198900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5014451" y="167800"/>
            <a:ext cx="3147299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As a student, I want to receive an alert according to when my teacher set an assignment due date. I also want to set a custom notification and alert time for each assignment.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a developer I will create a messaging platform for teachers to communicate with students as a whole or directly.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/>
              <a:t>A message board for the teacher to post class wide or direct messages to students about assignment changes, class updates or moral support.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We are using all new technologies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Understanding and implementing the right systems architecture pattern for our application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Learning the design patterns of iOS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