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 Plus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1 - User Story &amp; Tasks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User Story - </a:t>
            </a:r>
            <a:r>
              <a:rPr lang="en" sz="1600"/>
              <a:t>As a teacher, I want to login, and create a class, so that I may I view the classes I am teaching for the academic year.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Task 1</a:t>
            </a:r>
            <a:r>
              <a:rPr lang="en"/>
              <a:t> - </a:t>
            </a:r>
            <a:r>
              <a:rPr lang="en" sz="1600"/>
              <a:t>I want to implement an authentication system, so that we may have a secure login process. (Create schema)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Task 1a - </a:t>
            </a:r>
            <a:r>
              <a:rPr lang="en" sz="1600"/>
              <a:t>I want to make a connection to OpenLDAP, create metadata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Task 2</a:t>
            </a:r>
            <a:r>
              <a:rPr lang="en"/>
              <a:t> - </a:t>
            </a:r>
            <a:r>
              <a:rPr lang="en" sz="1600"/>
              <a:t>Research and propose db for storing data specific to a user/class etc.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Task 2a</a:t>
            </a:r>
            <a:r>
              <a:rPr lang="en"/>
              <a:t> - </a:t>
            </a:r>
            <a:r>
              <a:rPr lang="en" sz="1600"/>
              <a:t>I also want to be able to create tableViews and insert data into these views, on the one hand. On the other, I’d like to fetch data from a data source and fill my tableView with the data unique to a specific user.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1 - Team Roles &amp; Task Assignments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Backend developer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Connor Barnes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" sz="1600"/>
              <a:t>Task 1, 2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Front-end developers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Ryan Oliver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2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Josh Gutterman (Scrum Master)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2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Kyle Fong (Product Owner)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" sz="1600"/>
              <a:t>Task 1a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2 - User Story &amp; Tasks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User Story - </a:t>
            </a:r>
            <a:r>
              <a:rPr lang="en" sz="1600"/>
              <a:t>As a teacher, I want to add assignments to my classes, and edit each one if I may so choose. As a student, I want to add classes that I am enrolled in, and view my assignments.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Task 1</a:t>
            </a:r>
            <a:r>
              <a:rPr lang="en"/>
              <a:t> - </a:t>
            </a:r>
            <a:r>
              <a:rPr lang="en" sz="1600"/>
              <a:t>Create relational scheme for student, class/teacher/assignment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Task 1a - </a:t>
            </a:r>
            <a:r>
              <a:rPr lang="en" sz="1600"/>
              <a:t>Create assignment (check all classes to apply assignment to feature)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Task 2</a:t>
            </a:r>
            <a:r>
              <a:rPr lang="en"/>
              <a:t> - </a:t>
            </a:r>
            <a:r>
              <a:rPr lang="en" sz="1600"/>
              <a:t>Create tableView for student of all classes enrolled in and assignments due that day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Task 2a</a:t>
            </a:r>
            <a:r>
              <a:rPr lang="en"/>
              <a:t> - </a:t>
            </a:r>
            <a:r>
              <a:rPr lang="en" sz="1600"/>
              <a:t>Create a calendar view for teacher and students of assignments due (daily, weekly, monthly)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2 - Team Roles &amp; Task Assignments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Backend developer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Connor Barnes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Front-end developers </a:t>
            </a:r>
            <a:r>
              <a:rPr lang="en"/>
              <a:t>(Scrum Master to be assigned)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Ryan Oliver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1a, 2, 2a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Josh Gutterman 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1a, 2, 2a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Kyle Fong (Product Owner)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1a, 2, 2a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3 - User Story &amp; Tasks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User Story - </a:t>
            </a:r>
            <a:r>
              <a:rPr lang="en" sz="1600"/>
              <a:t>As a student, I want to receive an alert according to when my teacher set an assignment due date. I also want to set a custom notification and alert time for each assignment.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Task 1</a:t>
            </a:r>
            <a:r>
              <a:rPr lang="en"/>
              <a:t> - </a:t>
            </a:r>
            <a:r>
              <a:rPr lang="en" sz="1600"/>
              <a:t>Relational data scheme for notifications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Task 1a -</a:t>
            </a:r>
            <a:r>
              <a:rPr b="1" lang="en" sz="1600"/>
              <a:t> </a:t>
            </a:r>
            <a:r>
              <a:rPr lang="en" sz="1600"/>
              <a:t>Create an ‘edit assignment alert’ for student - will it be a top-level assignment alert, or class-based, or assignment based?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Task 2 -</a:t>
            </a:r>
            <a:r>
              <a:rPr lang="en"/>
              <a:t> </a:t>
            </a:r>
            <a:r>
              <a:rPr lang="en" sz="1600"/>
              <a:t>Implement the push notification feature for students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3 - Team Roles &amp; Task Assignments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Backend developer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Connor Barnes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1,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Front-end developers </a:t>
            </a:r>
            <a:r>
              <a:rPr lang="en"/>
              <a:t>(Scrum Master to be assigned)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Ryan Oliver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1a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Josh Gutterman 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1a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Kyle Fong (Product Owner)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Task 1a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Stretch Goals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2 arms away goals: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Implement a one-way message board from teacher to student using an iOS encryption standard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Clean up the UI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In another city goal: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Upload PDFs, as a student, view PDFs in app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Implement an OCR function for teachers (so they don’t have to individually type each assignment for each class)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(degree of difficulty for implement each goal measured by </a:t>
            </a:r>
            <a:r>
              <a:rPr lang="en" sz="1200"/>
              <a:t>colloquial</a:t>
            </a:r>
            <a:r>
              <a:rPr lang="en" sz="1200"/>
              <a:t> distance-away)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