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4"/>
  </p:notesMasterIdLst>
  <p:sldIdLst>
    <p:sldId id="256" r:id="rId2"/>
    <p:sldId id="257" r:id="rId3"/>
    <p:sldId id="264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74320" autoAdjust="0"/>
  </p:normalViewPr>
  <p:slideViewPr>
    <p:cSldViewPr snapToGrid="0">
      <p:cViewPr varScale="1">
        <p:scale>
          <a:sx n="84" d="100"/>
          <a:sy n="84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Ho" userId="f21a5117-53dc-4271-a79b-0a4f548af6e1" providerId="ADAL" clId="{A35C37D3-CA07-4B7D-AAB7-2D6C69FE3F86}"/>
    <pc:docChg chg="undo custSel addSld delSld modSld modMainMaster">
      <pc:chgData name="Joshua Ho" userId="f21a5117-53dc-4271-a79b-0a4f548af6e1" providerId="ADAL" clId="{A35C37D3-CA07-4B7D-AAB7-2D6C69FE3F86}" dt="2022-12-10T00:56:48.710" v="4104" actId="1076"/>
      <pc:docMkLst>
        <pc:docMk/>
      </pc:docMkLst>
      <pc:sldChg chg="modSp mod">
        <pc:chgData name="Joshua Ho" userId="f21a5117-53dc-4271-a79b-0a4f548af6e1" providerId="ADAL" clId="{A35C37D3-CA07-4B7D-AAB7-2D6C69FE3F86}" dt="2022-12-09T20:59:46.885" v="2658"/>
        <pc:sldMkLst>
          <pc:docMk/>
          <pc:sldMk cId="4056418305" sldId="256"/>
        </pc:sldMkLst>
        <pc:spChg chg="mod">
          <ac:chgData name="Joshua Ho" userId="f21a5117-53dc-4271-a79b-0a4f548af6e1" providerId="ADAL" clId="{A35C37D3-CA07-4B7D-AAB7-2D6C69FE3F86}" dt="2022-12-09T20:59:46.885" v="2658"/>
          <ac:spMkLst>
            <pc:docMk/>
            <pc:sldMk cId="4056418305" sldId="256"/>
            <ac:spMk id="2" creationId="{09A69CC1-C619-1D5A-524B-05D778820511}"/>
          </ac:spMkLst>
        </pc:spChg>
        <pc:spChg chg="mod">
          <ac:chgData name="Joshua Ho" userId="f21a5117-53dc-4271-a79b-0a4f548af6e1" providerId="ADAL" clId="{A35C37D3-CA07-4B7D-AAB7-2D6C69FE3F86}" dt="2022-12-09T20:59:46.885" v="2658"/>
          <ac:spMkLst>
            <pc:docMk/>
            <pc:sldMk cId="4056418305" sldId="256"/>
            <ac:spMk id="3" creationId="{97CD7BFF-8C64-14D0-F0D3-324EBAF9EAC1}"/>
          </ac:spMkLst>
        </pc:spChg>
      </pc:sldChg>
      <pc:sldChg chg="modSp new mod">
        <pc:chgData name="Joshua Ho" userId="f21a5117-53dc-4271-a79b-0a4f548af6e1" providerId="ADAL" clId="{A35C37D3-CA07-4B7D-AAB7-2D6C69FE3F86}" dt="2022-12-09T20:59:56.119" v="2662" actId="404"/>
        <pc:sldMkLst>
          <pc:docMk/>
          <pc:sldMk cId="1720972974" sldId="257"/>
        </pc:sldMkLst>
        <pc:spChg chg="mod">
          <ac:chgData name="Joshua Ho" userId="f21a5117-53dc-4271-a79b-0a4f548af6e1" providerId="ADAL" clId="{A35C37D3-CA07-4B7D-AAB7-2D6C69FE3F86}" dt="2022-12-09T20:59:46.885" v="2658"/>
          <ac:spMkLst>
            <pc:docMk/>
            <pc:sldMk cId="1720972974" sldId="257"/>
            <ac:spMk id="2" creationId="{4FC73587-1F52-DFBA-DAB6-0FE59F928359}"/>
          </ac:spMkLst>
        </pc:spChg>
        <pc:spChg chg="mod">
          <ac:chgData name="Joshua Ho" userId="f21a5117-53dc-4271-a79b-0a4f548af6e1" providerId="ADAL" clId="{A35C37D3-CA07-4B7D-AAB7-2D6C69FE3F86}" dt="2022-12-09T20:59:56.119" v="2662" actId="404"/>
          <ac:spMkLst>
            <pc:docMk/>
            <pc:sldMk cId="1720972974" sldId="257"/>
            <ac:spMk id="3" creationId="{BD835573-ADE1-20A0-AC5C-32622398BDB3}"/>
          </ac:spMkLst>
        </pc:spChg>
      </pc:sldChg>
      <pc:sldChg chg="modSp new del mod">
        <pc:chgData name="Joshua Ho" userId="f21a5117-53dc-4271-a79b-0a4f548af6e1" providerId="ADAL" clId="{A35C37D3-CA07-4B7D-AAB7-2D6C69FE3F86}" dt="2022-12-09T20:38:16.953" v="637" actId="47"/>
        <pc:sldMkLst>
          <pc:docMk/>
          <pc:sldMk cId="3110802729" sldId="258"/>
        </pc:sldMkLst>
        <pc:spChg chg="mod">
          <ac:chgData name="Joshua Ho" userId="f21a5117-53dc-4271-a79b-0a4f548af6e1" providerId="ADAL" clId="{A35C37D3-CA07-4B7D-AAB7-2D6C69FE3F86}" dt="2022-12-09T20:34:07.305" v="249" actId="20577"/>
          <ac:spMkLst>
            <pc:docMk/>
            <pc:sldMk cId="3110802729" sldId="258"/>
            <ac:spMk id="2" creationId="{A1840967-1CCD-0981-8C09-97F2686556EF}"/>
          </ac:spMkLst>
        </pc:spChg>
      </pc:sldChg>
      <pc:sldChg chg="addSp delSp modSp new mod modNotesTx">
        <pc:chgData name="Joshua Ho" userId="f21a5117-53dc-4271-a79b-0a4f548af6e1" providerId="ADAL" clId="{A35C37D3-CA07-4B7D-AAB7-2D6C69FE3F86}" dt="2022-12-09T22:08:13.390" v="3782" actId="14100"/>
        <pc:sldMkLst>
          <pc:docMk/>
          <pc:sldMk cId="2573119896" sldId="259"/>
        </pc:sldMkLst>
        <pc:spChg chg="mod">
          <ac:chgData name="Joshua Ho" userId="f21a5117-53dc-4271-a79b-0a4f548af6e1" providerId="ADAL" clId="{A35C37D3-CA07-4B7D-AAB7-2D6C69FE3F86}" dt="2022-12-09T21:00:24.331" v="2668" actId="113"/>
          <ac:spMkLst>
            <pc:docMk/>
            <pc:sldMk cId="2573119896" sldId="259"/>
            <ac:spMk id="2" creationId="{B9E4A4C4-8161-132C-1C39-2E429C356049}"/>
          </ac:spMkLst>
        </pc:spChg>
        <pc:spChg chg="mod">
          <ac:chgData name="Joshua Ho" userId="f21a5117-53dc-4271-a79b-0a4f548af6e1" providerId="ADAL" clId="{A35C37D3-CA07-4B7D-AAB7-2D6C69FE3F86}" dt="2022-12-09T22:08:13.390" v="3782" actId="14100"/>
          <ac:spMkLst>
            <pc:docMk/>
            <pc:sldMk cId="2573119896" sldId="259"/>
            <ac:spMk id="3" creationId="{04AAFB52-7F8B-A406-F4B8-9689A89BCE67}"/>
          </ac:spMkLst>
        </pc:spChg>
        <pc:spChg chg="add mod">
          <ac:chgData name="Joshua Ho" userId="f21a5117-53dc-4271-a79b-0a4f548af6e1" providerId="ADAL" clId="{A35C37D3-CA07-4B7D-AAB7-2D6C69FE3F86}" dt="2022-12-09T22:08:05.101" v="3780" actId="20577"/>
          <ac:spMkLst>
            <pc:docMk/>
            <pc:sldMk cId="2573119896" sldId="259"/>
            <ac:spMk id="5" creationId="{AFA39E81-FB27-BC56-A627-11461C581675}"/>
          </ac:spMkLst>
        </pc:spChg>
        <pc:picChg chg="add del mod">
          <ac:chgData name="Joshua Ho" userId="f21a5117-53dc-4271-a79b-0a4f548af6e1" providerId="ADAL" clId="{A35C37D3-CA07-4B7D-AAB7-2D6C69FE3F86}" dt="2022-12-09T21:18:05.284" v="3293" actId="478"/>
          <ac:picMkLst>
            <pc:docMk/>
            <pc:sldMk cId="2573119896" sldId="259"/>
            <ac:picMk id="1026" creationId="{0FB8D097-B4D4-81F4-DE7E-BC2F78A389EC}"/>
          </ac:picMkLst>
        </pc:picChg>
        <pc:picChg chg="add mod">
          <ac:chgData name="Joshua Ho" userId="f21a5117-53dc-4271-a79b-0a4f548af6e1" providerId="ADAL" clId="{A35C37D3-CA07-4B7D-AAB7-2D6C69FE3F86}" dt="2022-12-09T22:07:17.454" v="3762" actId="14100"/>
          <ac:picMkLst>
            <pc:docMk/>
            <pc:sldMk cId="2573119896" sldId="259"/>
            <ac:picMk id="1028" creationId="{5A48F61B-1F7F-4A36-5B7C-6B4FC43D9F09}"/>
          </ac:picMkLst>
        </pc:picChg>
      </pc:sldChg>
      <pc:sldChg chg="addSp delSp modSp new mod modNotesTx">
        <pc:chgData name="Joshua Ho" userId="f21a5117-53dc-4271-a79b-0a4f548af6e1" providerId="ADAL" clId="{A35C37D3-CA07-4B7D-AAB7-2D6C69FE3F86}" dt="2022-12-09T21:19:29.808" v="3302" actId="22"/>
        <pc:sldMkLst>
          <pc:docMk/>
          <pc:sldMk cId="2110180640" sldId="260"/>
        </pc:sldMkLst>
        <pc:spChg chg="mod">
          <ac:chgData name="Joshua Ho" userId="f21a5117-53dc-4271-a79b-0a4f548af6e1" providerId="ADAL" clId="{A35C37D3-CA07-4B7D-AAB7-2D6C69FE3F86}" dt="2022-12-09T21:04:18.658" v="2746" actId="403"/>
          <ac:spMkLst>
            <pc:docMk/>
            <pc:sldMk cId="2110180640" sldId="260"/>
            <ac:spMk id="2" creationId="{9CCD6222-FF22-8C8C-4066-1CD8008FC8B9}"/>
          </ac:spMkLst>
        </pc:spChg>
        <pc:spChg chg="del">
          <ac:chgData name="Joshua Ho" userId="f21a5117-53dc-4271-a79b-0a4f548af6e1" providerId="ADAL" clId="{A35C37D3-CA07-4B7D-AAB7-2D6C69FE3F86}" dt="2022-12-09T20:40:44.423" v="727" actId="22"/>
          <ac:spMkLst>
            <pc:docMk/>
            <pc:sldMk cId="2110180640" sldId="260"/>
            <ac:spMk id="3" creationId="{359B27F2-AD34-27D6-8CD1-E25CC9B0EC06}"/>
          </ac:spMkLst>
        </pc:spChg>
        <pc:spChg chg="add del mod">
          <ac:chgData name="Joshua Ho" userId="f21a5117-53dc-4271-a79b-0a4f548af6e1" providerId="ADAL" clId="{A35C37D3-CA07-4B7D-AAB7-2D6C69FE3F86}" dt="2022-12-09T21:19:29.808" v="3302" actId="22"/>
          <ac:spMkLst>
            <pc:docMk/>
            <pc:sldMk cId="2110180640" sldId="260"/>
            <ac:spMk id="7" creationId="{B5BE7BCC-D444-897D-DE57-85F4BF1CEAF7}"/>
          </ac:spMkLst>
        </pc:spChg>
        <pc:picChg chg="add del mod ord">
          <ac:chgData name="Joshua Ho" userId="f21a5117-53dc-4271-a79b-0a4f548af6e1" providerId="ADAL" clId="{A35C37D3-CA07-4B7D-AAB7-2D6C69FE3F86}" dt="2022-12-09T21:19:26.721" v="3299" actId="478"/>
          <ac:picMkLst>
            <pc:docMk/>
            <pc:sldMk cId="2110180640" sldId="260"/>
            <ac:picMk id="5" creationId="{43546F50-88CA-38F0-69B8-EF1DF296DEDB}"/>
          </ac:picMkLst>
        </pc:picChg>
        <pc:picChg chg="add del">
          <ac:chgData name="Joshua Ho" userId="f21a5117-53dc-4271-a79b-0a4f548af6e1" providerId="ADAL" clId="{A35C37D3-CA07-4B7D-AAB7-2D6C69FE3F86}" dt="2022-12-09T21:19:29.012" v="3301" actId="478"/>
          <ac:picMkLst>
            <pc:docMk/>
            <pc:sldMk cId="2110180640" sldId="260"/>
            <ac:picMk id="9" creationId="{FB1006B7-6D89-14FC-820A-CF9605846412}"/>
          </ac:picMkLst>
        </pc:picChg>
        <pc:picChg chg="add mod ord">
          <ac:chgData name="Joshua Ho" userId="f21a5117-53dc-4271-a79b-0a4f548af6e1" providerId="ADAL" clId="{A35C37D3-CA07-4B7D-AAB7-2D6C69FE3F86}" dt="2022-12-09T21:19:29.808" v="3302" actId="22"/>
          <ac:picMkLst>
            <pc:docMk/>
            <pc:sldMk cId="2110180640" sldId="260"/>
            <ac:picMk id="11" creationId="{61976007-70A6-CC64-323C-0F6160C65E8E}"/>
          </ac:picMkLst>
        </pc:picChg>
      </pc:sldChg>
      <pc:sldChg chg="addSp delSp modSp new mod modClrScheme modAnim chgLayout">
        <pc:chgData name="Joshua Ho" userId="f21a5117-53dc-4271-a79b-0a4f548af6e1" providerId="ADAL" clId="{A35C37D3-CA07-4B7D-AAB7-2D6C69FE3F86}" dt="2022-12-09T22:31:35.077" v="4021" actId="20577"/>
        <pc:sldMkLst>
          <pc:docMk/>
          <pc:sldMk cId="704595978" sldId="261"/>
        </pc:sldMkLst>
        <pc:spChg chg="mod ord">
          <ac:chgData name="Joshua Ho" userId="f21a5117-53dc-4271-a79b-0a4f548af6e1" providerId="ADAL" clId="{A35C37D3-CA07-4B7D-AAB7-2D6C69FE3F86}" dt="2022-12-09T21:00:39.457" v="2671" actId="700"/>
          <ac:spMkLst>
            <pc:docMk/>
            <pc:sldMk cId="704595978" sldId="261"/>
            <ac:spMk id="2" creationId="{CA0A7E38-DDAD-15C9-65F7-9BB65B5800E2}"/>
          </ac:spMkLst>
        </pc:spChg>
        <pc:spChg chg="mod ord">
          <ac:chgData name="Joshua Ho" userId="f21a5117-53dc-4271-a79b-0a4f548af6e1" providerId="ADAL" clId="{A35C37D3-CA07-4B7D-AAB7-2D6C69FE3F86}" dt="2022-12-09T21:12:57.396" v="3106" actId="1076"/>
          <ac:spMkLst>
            <pc:docMk/>
            <pc:sldMk cId="704595978" sldId="261"/>
            <ac:spMk id="3" creationId="{2CC5631C-AAFB-3613-1BFD-D1C526458EA4}"/>
          </ac:spMkLst>
        </pc:spChg>
        <pc:spChg chg="add mod ord">
          <ac:chgData name="Joshua Ho" userId="f21a5117-53dc-4271-a79b-0a4f548af6e1" providerId="ADAL" clId="{A35C37D3-CA07-4B7D-AAB7-2D6C69FE3F86}" dt="2022-12-09T21:12:03.876" v="3078" actId="404"/>
          <ac:spMkLst>
            <pc:docMk/>
            <pc:sldMk cId="704595978" sldId="261"/>
            <ac:spMk id="4" creationId="{BCB250D0-AC92-41A4-0C35-127BACE8450B}"/>
          </ac:spMkLst>
        </pc:spChg>
        <pc:spChg chg="add mod ord">
          <ac:chgData name="Joshua Ho" userId="f21a5117-53dc-4271-a79b-0a4f548af6e1" providerId="ADAL" clId="{A35C37D3-CA07-4B7D-AAB7-2D6C69FE3F86}" dt="2022-12-09T21:17:01.148" v="3288" actId="1076"/>
          <ac:spMkLst>
            <pc:docMk/>
            <pc:sldMk cId="704595978" sldId="261"/>
            <ac:spMk id="5" creationId="{437968CE-33B3-F3D1-5672-2B8BD46C147D}"/>
          </ac:spMkLst>
        </pc:spChg>
        <pc:spChg chg="add del mod ord">
          <ac:chgData name="Joshua Ho" userId="f21a5117-53dc-4271-a79b-0a4f548af6e1" providerId="ADAL" clId="{A35C37D3-CA07-4B7D-AAB7-2D6C69FE3F86}" dt="2022-12-09T21:11:06.448" v="3046" actId="478"/>
          <ac:spMkLst>
            <pc:docMk/>
            <pc:sldMk cId="704595978" sldId="261"/>
            <ac:spMk id="6" creationId="{B6030245-D062-CBD0-CE20-4C6D48575AA0}"/>
          </ac:spMkLst>
        </pc:spChg>
        <pc:spChg chg="add mod">
          <ac:chgData name="Joshua Ho" userId="f21a5117-53dc-4271-a79b-0a4f548af6e1" providerId="ADAL" clId="{A35C37D3-CA07-4B7D-AAB7-2D6C69FE3F86}" dt="2022-12-09T22:31:35.077" v="4021" actId="20577"/>
          <ac:spMkLst>
            <pc:docMk/>
            <pc:sldMk cId="704595978" sldId="261"/>
            <ac:spMk id="7" creationId="{4835C90F-AC74-29E3-7478-3DA9B8B8F2D4}"/>
          </ac:spMkLst>
        </pc:spChg>
        <pc:spChg chg="add del mod">
          <ac:chgData name="Joshua Ho" userId="f21a5117-53dc-4271-a79b-0a4f548af6e1" providerId="ADAL" clId="{A35C37D3-CA07-4B7D-AAB7-2D6C69FE3F86}" dt="2022-12-09T21:11:08.639" v="3047" actId="478"/>
          <ac:spMkLst>
            <pc:docMk/>
            <pc:sldMk cId="704595978" sldId="261"/>
            <ac:spMk id="9" creationId="{CB8EB2FE-910D-B978-D018-5D332B687395}"/>
          </ac:spMkLst>
        </pc:spChg>
        <pc:picChg chg="add mod">
          <ac:chgData name="Joshua Ho" userId="f21a5117-53dc-4271-a79b-0a4f548af6e1" providerId="ADAL" clId="{A35C37D3-CA07-4B7D-AAB7-2D6C69FE3F86}" dt="2022-12-09T22:28:57.797" v="3941" actId="14100"/>
          <ac:picMkLst>
            <pc:docMk/>
            <pc:sldMk cId="704595978" sldId="261"/>
            <ac:picMk id="11" creationId="{992888AF-F617-A147-66F6-A6AF1557CE2D}"/>
          </ac:picMkLst>
        </pc:picChg>
        <pc:picChg chg="add mod">
          <ac:chgData name="Joshua Ho" userId="f21a5117-53dc-4271-a79b-0a4f548af6e1" providerId="ADAL" clId="{A35C37D3-CA07-4B7D-AAB7-2D6C69FE3F86}" dt="2022-12-09T22:28:55.968" v="3939" actId="1076"/>
          <ac:picMkLst>
            <pc:docMk/>
            <pc:sldMk cId="704595978" sldId="261"/>
            <ac:picMk id="13" creationId="{753B46E0-2E56-D89B-1FE8-E2E203DC0831}"/>
          </ac:picMkLst>
        </pc:picChg>
      </pc:sldChg>
      <pc:sldChg chg="addSp delSp modSp add mod modClrScheme chgLayout modNotesTx">
        <pc:chgData name="Joshua Ho" userId="f21a5117-53dc-4271-a79b-0a4f548af6e1" providerId="ADAL" clId="{A35C37D3-CA07-4B7D-AAB7-2D6C69FE3F86}" dt="2022-12-09T22:33:29.623" v="4090" actId="1076"/>
        <pc:sldMkLst>
          <pc:docMk/>
          <pc:sldMk cId="3797338328" sldId="262"/>
        </pc:sldMkLst>
        <pc:spChg chg="mod ord">
          <ac:chgData name="Joshua Ho" userId="f21a5117-53dc-4271-a79b-0a4f548af6e1" providerId="ADAL" clId="{A35C37D3-CA07-4B7D-AAB7-2D6C69FE3F86}" dt="2022-12-09T21:01:37.863" v="2689" actId="113"/>
          <ac:spMkLst>
            <pc:docMk/>
            <pc:sldMk cId="3797338328" sldId="262"/>
            <ac:spMk id="2" creationId="{CA0A7E38-DDAD-15C9-65F7-9BB65B5800E2}"/>
          </ac:spMkLst>
        </pc:spChg>
        <pc:spChg chg="add del">
          <ac:chgData name="Joshua Ho" userId="f21a5117-53dc-4271-a79b-0a4f548af6e1" providerId="ADAL" clId="{A35C37D3-CA07-4B7D-AAB7-2D6C69FE3F86}" dt="2022-12-09T20:45:39.412" v="1167" actId="22"/>
          <ac:spMkLst>
            <pc:docMk/>
            <pc:sldMk cId="3797338328" sldId="262"/>
            <ac:spMk id="3" creationId="{2CC5631C-AAFB-3613-1BFD-D1C526458EA4}"/>
          </ac:spMkLst>
        </pc:spChg>
        <pc:spChg chg="add mod ord">
          <ac:chgData name="Joshua Ho" userId="f21a5117-53dc-4271-a79b-0a4f548af6e1" providerId="ADAL" clId="{A35C37D3-CA07-4B7D-AAB7-2D6C69FE3F86}" dt="2022-12-09T22:33:24.447" v="4088" actId="20577"/>
          <ac:spMkLst>
            <pc:docMk/>
            <pc:sldMk cId="3797338328" sldId="262"/>
            <ac:spMk id="8" creationId="{3B2A8956-145F-F605-0891-DD3D9FDE8D4A}"/>
          </ac:spMkLst>
        </pc:spChg>
        <pc:picChg chg="add del mod ord">
          <ac:chgData name="Joshua Ho" userId="f21a5117-53dc-4271-a79b-0a4f548af6e1" providerId="ADAL" clId="{A35C37D3-CA07-4B7D-AAB7-2D6C69FE3F86}" dt="2022-12-09T20:45:23.717" v="1166" actId="22"/>
          <ac:picMkLst>
            <pc:docMk/>
            <pc:sldMk cId="3797338328" sldId="262"/>
            <ac:picMk id="5" creationId="{9AC1CDBA-18F7-AB86-3CF7-EE442869732C}"/>
          </ac:picMkLst>
        </pc:picChg>
        <pc:picChg chg="add mod ord">
          <ac:chgData name="Joshua Ho" userId="f21a5117-53dc-4271-a79b-0a4f548af6e1" providerId="ADAL" clId="{A35C37D3-CA07-4B7D-AAB7-2D6C69FE3F86}" dt="2022-12-09T22:33:27.873" v="4089" actId="1076"/>
          <ac:picMkLst>
            <pc:docMk/>
            <pc:sldMk cId="3797338328" sldId="262"/>
            <ac:picMk id="7" creationId="{5F73C02D-EDF7-7019-E4C8-7FAD677D27FE}"/>
          </ac:picMkLst>
        </pc:picChg>
        <pc:picChg chg="add mod">
          <ac:chgData name="Joshua Ho" userId="f21a5117-53dc-4271-a79b-0a4f548af6e1" providerId="ADAL" clId="{A35C37D3-CA07-4B7D-AAB7-2D6C69FE3F86}" dt="2022-12-09T22:33:29.623" v="4090" actId="1076"/>
          <ac:picMkLst>
            <pc:docMk/>
            <pc:sldMk cId="3797338328" sldId="262"/>
            <ac:picMk id="10" creationId="{4A01AF88-A669-E017-09B9-9DE07F676C52}"/>
          </ac:picMkLst>
        </pc:picChg>
      </pc:sldChg>
      <pc:sldChg chg="addSp delSp modSp add mod">
        <pc:chgData name="Joshua Ho" userId="f21a5117-53dc-4271-a79b-0a4f548af6e1" providerId="ADAL" clId="{A35C37D3-CA07-4B7D-AAB7-2D6C69FE3F86}" dt="2022-12-10T00:56:48.710" v="4104" actId="1076"/>
        <pc:sldMkLst>
          <pc:docMk/>
          <pc:sldMk cId="1760557829" sldId="263"/>
        </pc:sldMkLst>
        <pc:spChg chg="mod">
          <ac:chgData name="Joshua Ho" userId="f21a5117-53dc-4271-a79b-0a4f548af6e1" providerId="ADAL" clId="{A35C37D3-CA07-4B7D-AAB7-2D6C69FE3F86}" dt="2022-12-09T21:01:39.550" v="2690" actId="113"/>
          <ac:spMkLst>
            <pc:docMk/>
            <pc:sldMk cId="1760557829" sldId="263"/>
            <ac:spMk id="2" creationId="{CA0A7E38-DDAD-15C9-65F7-9BB65B5800E2}"/>
          </ac:spMkLst>
        </pc:spChg>
        <pc:spChg chg="mod">
          <ac:chgData name="Joshua Ho" userId="f21a5117-53dc-4271-a79b-0a4f548af6e1" providerId="ADAL" clId="{A35C37D3-CA07-4B7D-AAB7-2D6C69FE3F86}" dt="2022-12-10T00:56:48.710" v="4104" actId="1076"/>
          <ac:spMkLst>
            <pc:docMk/>
            <pc:sldMk cId="1760557829" sldId="263"/>
            <ac:spMk id="3" creationId="{2CC5631C-AAFB-3613-1BFD-D1C526458EA4}"/>
          </ac:spMkLst>
        </pc:spChg>
        <pc:spChg chg="add del mod">
          <ac:chgData name="Joshua Ho" userId="f21a5117-53dc-4271-a79b-0a4f548af6e1" providerId="ADAL" clId="{A35C37D3-CA07-4B7D-AAB7-2D6C69FE3F86}" dt="2022-12-10T00:56:45.475" v="4103" actId="478"/>
          <ac:spMkLst>
            <pc:docMk/>
            <pc:sldMk cId="1760557829" sldId="263"/>
            <ac:spMk id="4" creationId="{9203195E-CA81-87F0-51C6-CF59F3E00CEA}"/>
          </ac:spMkLst>
        </pc:spChg>
      </pc:sldChg>
      <pc:sldChg chg="addSp delSp modSp add mod modClrScheme chgLayout modNotesTx">
        <pc:chgData name="Joshua Ho" userId="f21a5117-53dc-4271-a79b-0a4f548af6e1" providerId="ADAL" clId="{A35C37D3-CA07-4B7D-AAB7-2D6C69FE3F86}" dt="2022-12-09T22:23:18.558" v="3924" actId="20577"/>
        <pc:sldMkLst>
          <pc:docMk/>
          <pc:sldMk cId="0" sldId="264"/>
        </pc:sldMkLst>
        <pc:spChg chg="add del">
          <ac:chgData name="Joshua Ho" userId="f21a5117-53dc-4271-a79b-0a4f548af6e1" providerId="ADAL" clId="{A35C37D3-CA07-4B7D-AAB7-2D6C69FE3F86}" dt="2022-12-09T20:38:44.746" v="649" actId="22"/>
          <ac:spMkLst>
            <pc:docMk/>
            <pc:sldMk cId="0" sldId="264"/>
            <ac:spMk id="3" creationId="{7E17705A-C415-06CC-7DA3-1EDB90B9405F}"/>
          </ac:spMkLst>
        </pc:spChg>
        <pc:spChg chg="mod ord">
          <ac:chgData name="Joshua Ho" userId="f21a5117-53dc-4271-a79b-0a4f548af6e1" providerId="ADAL" clId="{A35C37D3-CA07-4B7D-AAB7-2D6C69FE3F86}" dt="2022-12-09T21:00:21.349" v="2667" actId="120"/>
          <ac:spMkLst>
            <pc:docMk/>
            <pc:sldMk cId="0" sldId="264"/>
            <ac:spMk id="87" creationId="{00000000-0000-0000-0000-000000000000}"/>
          </ac:spMkLst>
        </pc:spChg>
        <pc:spChg chg="mod">
          <ac:chgData name="Joshua Ho" userId="f21a5117-53dc-4271-a79b-0a4f548af6e1" providerId="ADAL" clId="{A35C37D3-CA07-4B7D-AAB7-2D6C69FE3F86}" dt="2022-12-09T20:39:20.902" v="719" actId="113"/>
          <ac:spMkLst>
            <pc:docMk/>
            <pc:sldMk cId="0" sldId="264"/>
            <ac:spMk id="89" creationId="{00000000-0000-0000-0000-000000000000}"/>
          </ac:spMkLst>
        </pc:spChg>
        <pc:spChg chg="mod">
          <ac:chgData name="Joshua Ho" userId="f21a5117-53dc-4271-a79b-0a4f548af6e1" providerId="ADAL" clId="{A35C37D3-CA07-4B7D-AAB7-2D6C69FE3F86}" dt="2022-12-09T20:39:19.826" v="718" actId="113"/>
          <ac:spMkLst>
            <pc:docMk/>
            <pc:sldMk cId="0" sldId="264"/>
            <ac:spMk id="93" creationId="{00000000-0000-0000-0000-000000000000}"/>
          </ac:spMkLst>
        </pc:spChg>
        <pc:spChg chg="mod">
          <ac:chgData name="Joshua Ho" userId="f21a5117-53dc-4271-a79b-0a4f548af6e1" providerId="ADAL" clId="{A35C37D3-CA07-4B7D-AAB7-2D6C69FE3F86}" dt="2022-12-09T20:57:50.581" v="2410" actId="20577"/>
          <ac:spMkLst>
            <pc:docMk/>
            <pc:sldMk cId="0" sldId="264"/>
            <ac:spMk id="96" creationId="{00000000-0000-0000-0000-000000000000}"/>
          </ac:spMkLst>
        </pc:spChg>
        <pc:spChg chg="mod">
          <ac:chgData name="Joshua Ho" userId="f21a5117-53dc-4271-a79b-0a4f548af6e1" providerId="ADAL" clId="{A35C37D3-CA07-4B7D-AAB7-2D6C69FE3F86}" dt="2022-12-09T21:02:55.153" v="2701" actId="20577"/>
          <ac:spMkLst>
            <pc:docMk/>
            <pc:sldMk cId="0" sldId="264"/>
            <ac:spMk id="101" creationId="{00000000-0000-0000-0000-000000000000}"/>
          </ac:spMkLst>
        </pc:spChg>
        <pc:grpChg chg="add del">
          <ac:chgData name="Joshua Ho" userId="f21a5117-53dc-4271-a79b-0a4f548af6e1" providerId="ADAL" clId="{A35C37D3-CA07-4B7D-AAB7-2D6C69FE3F86}" dt="2022-12-09T20:38:44.494" v="648" actId="478"/>
          <ac:grpSpMkLst>
            <pc:docMk/>
            <pc:sldMk cId="0" sldId="264"/>
            <ac:grpSpMk id="88" creationId="{00000000-0000-0000-0000-000000000000}"/>
          </ac:grpSpMkLst>
        </pc:grpChg>
        <pc:grpChg chg="mod">
          <ac:chgData name="Joshua Ho" userId="f21a5117-53dc-4271-a79b-0a4f548af6e1" providerId="ADAL" clId="{A35C37D3-CA07-4B7D-AAB7-2D6C69FE3F86}" dt="2022-12-09T20:39:16.525" v="713" actId="1076"/>
          <ac:grpSpMkLst>
            <pc:docMk/>
            <pc:sldMk cId="0" sldId="264"/>
            <ac:grpSpMk id="95" creationId="{00000000-0000-0000-0000-000000000000}"/>
          </ac:grpSpMkLst>
        </pc:grpChg>
        <pc:grpChg chg="mod">
          <ac:chgData name="Joshua Ho" userId="f21a5117-53dc-4271-a79b-0a4f548af6e1" providerId="ADAL" clId="{A35C37D3-CA07-4B7D-AAB7-2D6C69FE3F86}" dt="2022-12-09T20:38:27.169" v="639" actId="1076"/>
          <ac:grpSpMkLst>
            <pc:docMk/>
            <pc:sldMk cId="0" sldId="264"/>
            <ac:grpSpMk id="100" creationId="{00000000-0000-0000-0000-000000000000}"/>
          </ac:grpSpMkLst>
        </pc:grpChg>
      </pc:sldChg>
      <pc:sldChg chg="add del">
        <pc:chgData name="Joshua Ho" userId="f21a5117-53dc-4271-a79b-0a4f548af6e1" providerId="ADAL" clId="{A35C37D3-CA07-4B7D-AAB7-2D6C69FE3F86}" dt="2022-12-09T20:34:40.793" v="340" actId="47"/>
        <pc:sldMkLst>
          <pc:docMk/>
          <pc:sldMk cId="1165348866" sldId="264"/>
        </pc:sldMkLst>
      </pc:sldChg>
      <pc:sldChg chg="addSp delSp modSp add mod modNotesTx">
        <pc:chgData name="Joshua Ho" userId="f21a5117-53dc-4271-a79b-0a4f548af6e1" providerId="ADAL" clId="{A35C37D3-CA07-4B7D-AAB7-2D6C69FE3F86}" dt="2022-12-09T21:05:41.639" v="2774" actId="732"/>
        <pc:sldMkLst>
          <pc:docMk/>
          <pc:sldMk cId="2763988829" sldId="265"/>
        </pc:sldMkLst>
        <pc:spChg chg="mod">
          <ac:chgData name="Joshua Ho" userId="f21a5117-53dc-4271-a79b-0a4f548af6e1" providerId="ADAL" clId="{A35C37D3-CA07-4B7D-AAB7-2D6C69FE3F86}" dt="2022-12-09T21:04:08.878" v="2739" actId="404"/>
          <ac:spMkLst>
            <pc:docMk/>
            <pc:sldMk cId="2763988829" sldId="265"/>
            <ac:spMk id="2" creationId="{9CCD6222-FF22-8C8C-4066-1CD8008FC8B9}"/>
          </ac:spMkLst>
        </pc:spChg>
        <pc:spChg chg="add del mod">
          <ac:chgData name="Joshua Ho" userId="f21a5117-53dc-4271-a79b-0a4f548af6e1" providerId="ADAL" clId="{A35C37D3-CA07-4B7D-AAB7-2D6C69FE3F86}" dt="2022-12-09T20:41:12.342" v="733" actId="478"/>
          <ac:spMkLst>
            <pc:docMk/>
            <pc:sldMk cId="2763988829" sldId="265"/>
            <ac:spMk id="7" creationId="{360D42AE-9EAB-F3C0-0DF8-64C35FD59654}"/>
          </ac:spMkLst>
        </pc:spChg>
        <pc:spChg chg="add del mod">
          <ac:chgData name="Joshua Ho" userId="f21a5117-53dc-4271-a79b-0a4f548af6e1" providerId="ADAL" clId="{A35C37D3-CA07-4B7D-AAB7-2D6C69FE3F86}" dt="2022-12-09T20:41:19" v="738" actId="22"/>
          <ac:spMkLst>
            <pc:docMk/>
            <pc:sldMk cId="2763988829" sldId="265"/>
            <ac:spMk id="11" creationId="{FE95A0BB-CAC9-9E83-4EBF-29DC885AC2AF}"/>
          </ac:spMkLst>
        </pc:spChg>
        <pc:picChg chg="add del">
          <ac:chgData name="Joshua Ho" userId="f21a5117-53dc-4271-a79b-0a4f548af6e1" providerId="ADAL" clId="{A35C37D3-CA07-4B7D-AAB7-2D6C69FE3F86}" dt="2022-12-09T20:41:12.705" v="734" actId="22"/>
          <ac:picMkLst>
            <pc:docMk/>
            <pc:sldMk cId="2763988829" sldId="265"/>
            <ac:picMk id="4" creationId="{09DA19D6-A9E8-0904-BE0E-C5B7C7E26AAF}"/>
          </ac:picMkLst>
        </pc:picChg>
        <pc:picChg chg="add del">
          <ac:chgData name="Joshua Ho" userId="f21a5117-53dc-4271-a79b-0a4f548af6e1" providerId="ADAL" clId="{A35C37D3-CA07-4B7D-AAB7-2D6C69FE3F86}" dt="2022-12-09T20:41:17.002" v="736" actId="478"/>
          <ac:picMkLst>
            <pc:docMk/>
            <pc:sldMk cId="2763988829" sldId="265"/>
            <ac:picMk id="5" creationId="{43546F50-88CA-38F0-69B8-EF1DF296DEDB}"/>
          </ac:picMkLst>
        </pc:picChg>
        <pc:picChg chg="add del">
          <ac:chgData name="Joshua Ho" userId="f21a5117-53dc-4271-a79b-0a4f548af6e1" providerId="ADAL" clId="{A35C37D3-CA07-4B7D-AAB7-2D6C69FE3F86}" dt="2022-12-09T20:41:18.025" v="737" actId="478"/>
          <ac:picMkLst>
            <pc:docMk/>
            <pc:sldMk cId="2763988829" sldId="265"/>
            <ac:picMk id="9" creationId="{D85583AF-4BA2-3FD5-E243-5CA9A6C79AE3}"/>
          </ac:picMkLst>
        </pc:picChg>
        <pc:picChg chg="add mod ord modCrop">
          <ac:chgData name="Joshua Ho" userId="f21a5117-53dc-4271-a79b-0a4f548af6e1" providerId="ADAL" clId="{A35C37D3-CA07-4B7D-AAB7-2D6C69FE3F86}" dt="2022-12-09T21:05:41.639" v="2774" actId="732"/>
          <ac:picMkLst>
            <pc:docMk/>
            <pc:sldMk cId="2763988829" sldId="265"/>
            <ac:picMk id="13" creationId="{3941CBD5-4067-5383-947A-9C2EC2D365F9}"/>
          </ac:picMkLst>
        </pc:picChg>
      </pc:sldChg>
      <pc:sldChg chg="addSp delSp modSp add mod modNotesTx">
        <pc:chgData name="Joshua Ho" userId="f21a5117-53dc-4271-a79b-0a4f548af6e1" providerId="ADAL" clId="{A35C37D3-CA07-4B7D-AAB7-2D6C69FE3F86}" dt="2022-12-09T22:23:48.256" v="3925" actId="403"/>
        <pc:sldMkLst>
          <pc:docMk/>
          <pc:sldMk cId="2283077853" sldId="266"/>
        </pc:sldMkLst>
        <pc:spChg chg="mod">
          <ac:chgData name="Joshua Ho" userId="f21a5117-53dc-4271-a79b-0a4f548af6e1" providerId="ADAL" clId="{A35C37D3-CA07-4B7D-AAB7-2D6C69FE3F86}" dt="2022-12-09T22:23:48.256" v="3925" actId="403"/>
          <ac:spMkLst>
            <pc:docMk/>
            <pc:sldMk cId="2283077853" sldId="266"/>
            <ac:spMk id="2" creationId="{9CCD6222-FF22-8C8C-4066-1CD8008FC8B9}"/>
          </ac:spMkLst>
        </pc:spChg>
        <pc:spChg chg="add del mod">
          <ac:chgData name="Joshua Ho" userId="f21a5117-53dc-4271-a79b-0a4f548af6e1" providerId="ADAL" clId="{A35C37D3-CA07-4B7D-AAB7-2D6C69FE3F86}" dt="2022-12-09T20:41:40.942" v="744" actId="22"/>
          <ac:spMkLst>
            <pc:docMk/>
            <pc:sldMk cId="2283077853" sldId="266"/>
            <ac:spMk id="7" creationId="{40E62548-1D94-D46F-D667-98DC65156B96}"/>
          </ac:spMkLst>
        </pc:spChg>
        <pc:picChg chg="add del">
          <ac:chgData name="Joshua Ho" userId="f21a5117-53dc-4271-a79b-0a4f548af6e1" providerId="ADAL" clId="{A35C37D3-CA07-4B7D-AAB7-2D6C69FE3F86}" dt="2022-12-09T20:41:38.873" v="741" actId="478"/>
          <ac:picMkLst>
            <pc:docMk/>
            <pc:sldMk cId="2283077853" sldId="266"/>
            <ac:picMk id="4" creationId="{935A812B-3067-CCFE-4162-D26920BDB544}"/>
          </ac:picMkLst>
        </pc:picChg>
        <pc:picChg chg="del">
          <ac:chgData name="Joshua Ho" userId="f21a5117-53dc-4271-a79b-0a4f548af6e1" providerId="ADAL" clId="{A35C37D3-CA07-4B7D-AAB7-2D6C69FE3F86}" dt="2022-12-09T20:41:36.997" v="740" actId="478"/>
          <ac:picMkLst>
            <pc:docMk/>
            <pc:sldMk cId="2283077853" sldId="266"/>
            <ac:picMk id="5" creationId="{43546F50-88CA-38F0-69B8-EF1DF296DEDB}"/>
          </ac:picMkLst>
        </pc:picChg>
        <pc:picChg chg="add del">
          <ac:chgData name="Joshua Ho" userId="f21a5117-53dc-4271-a79b-0a4f548af6e1" providerId="ADAL" clId="{A35C37D3-CA07-4B7D-AAB7-2D6C69FE3F86}" dt="2022-12-09T20:41:40.302" v="743" actId="478"/>
          <ac:picMkLst>
            <pc:docMk/>
            <pc:sldMk cId="2283077853" sldId="266"/>
            <ac:picMk id="9" creationId="{287994DE-671B-FE01-5ADC-9724E5A9E3E9}"/>
          </ac:picMkLst>
        </pc:picChg>
        <pc:picChg chg="add mod ord modCrop">
          <ac:chgData name="Joshua Ho" userId="f21a5117-53dc-4271-a79b-0a4f548af6e1" providerId="ADAL" clId="{A35C37D3-CA07-4B7D-AAB7-2D6C69FE3F86}" dt="2022-12-09T21:05:30.590" v="2771" actId="732"/>
          <ac:picMkLst>
            <pc:docMk/>
            <pc:sldMk cId="2283077853" sldId="266"/>
            <ac:picMk id="11" creationId="{47A7A505-F61A-1551-42B9-7A9CB7549E07}"/>
          </ac:picMkLst>
        </pc:picChg>
      </pc:sldChg>
      <pc:sldChg chg="addSp delSp modSp add mod modNotesTx">
        <pc:chgData name="Joshua Ho" userId="f21a5117-53dc-4271-a79b-0a4f548af6e1" providerId="ADAL" clId="{A35C37D3-CA07-4B7D-AAB7-2D6C69FE3F86}" dt="2022-12-09T21:05:25.438" v="2770" actId="732"/>
        <pc:sldMkLst>
          <pc:docMk/>
          <pc:sldMk cId="1457285167" sldId="267"/>
        </pc:sldMkLst>
        <pc:spChg chg="mod">
          <ac:chgData name="Joshua Ho" userId="f21a5117-53dc-4271-a79b-0a4f548af6e1" providerId="ADAL" clId="{A35C37D3-CA07-4B7D-AAB7-2D6C69FE3F86}" dt="2022-12-09T21:05:07.881" v="2769" actId="403"/>
          <ac:spMkLst>
            <pc:docMk/>
            <pc:sldMk cId="1457285167" sldId="267"/>
            <ac:spMk id="2" creationId="{9CCD6222-FF22-8C8C-4066-1CD8008FC8B9}"/>
          </ac:spMkLst>
        </pc:spChg>
        <pc:spChg chg="add del mod">
          <ac:chgData name="Joshua Ho" userId="f21a5117-53dc-4271-a79b-0a4f548af6e1" providerId="ADAL" clId="{A35C37D3-CA07-4B7D-AAB7-2D6C69FE3F86}" dt="2022-12-09T20:41:50.567" v="750" actId="22"/>
          <ac:spMkLst>
            <pc:docMk/>
            <pc:sldMk cId="1457285167" sldId="267"/>
            <ac:spMk id="7" creationId="{83EEB00E-C6F1-0FD9-ABAB-6B608BA8F0FC}"/>
          </ac:spMkLst>
        </pc:spChg>
        <pc:picChg chg="add del">
          <ac:chgData name="Joshua Ho" userId="f21a5117-53dc-4271-a79b-0a4f548af6e1" providerId="ADAL" clId="{A35C37D3-CA07-4B7D-AAB7-2D6C69FE3F86}" dt="2022-12-09T20:41:47.645" v="746" actId="22"/>
          <ac:picMkLst>
            <pc:docMk/>
            <pc:sldMk cId="1457285167" sldId="267"/>
            <ac:picMk id="4" creationId="{B6EF4160-EFA5-41F8-D5E2-C7C53297627C}"/>
          </ac:picMkLst>
        </pc:picChg>
        <pc:picChg chg="del">
          <ac:chgData name="Joshua Ho" userId="f21a5117-53dc-4271-a79b-0a4f548af6e1" providerId="ADAL" clId="{A35C37D3-CA07-4B7D-AAB7-2D6C69FE3F86}" dt="2022-12-09T20:41:48.487" v="747" actId="478"/>
          <ac:picMkLst>
            <pc:docMk/>
            <pc:sldMk cId="1457285167" sldId="267"/>
            <ac:picMk id="5" creationId="{43546F50-88CA-38F0-69B8-EF1DF296DEDB}"/>
          </ac:picMkLst>
        </pc:picChg>
        <pc:picChg chg="add del">
          <ac:chgData name="Joshua Ho" userId="f21a5117-53dc-4271-a79b-0a4f548af6e1" providerId="ADAL" clId="{A35C37D3-CA07-4B7D-AAB7-2D6C69FE3F86}" dt="2022-12-09T20:41:49.922" v="749" actId="478"/>
          <ac:picMkLst>
            <pc:docMk/>
            <pc:sldMk cId="1457285167" sldId="267"/>
            <ac:picMk id="9" creationId="{6406A91F-AA92-D499-58CE-FD8DF6B855DE}"/>
          </ac:picMkLst>
        </pc:picChg>
        <pc:picChg chg="add mod ord modCrop">
          <ac:chgData name="Joshua Ho" userId="f21a5117-53dc-4271-a79b-0a4f548af6e1" providerId="ADAL" clId="{A35C37D3-CA07-4B7D-AAB7-2D6C69FE3F86}" dt="2022-12-09T21:05:25.438" v="2770" actId="732"/>
          <ac:picMkLst>
            <pc:docMk/>
            <pc:sldMk cId="1457285167" sldId="267"/>
            <ac:picMk id="11" creationId="{692D7F01-EEAD-29CB-596D-F88F838E94A1}"/>
          </ac:picMkLst>
        </pc:picChg>
      </pc:sldChg>
      <pc:sldChg chg="addSp delSp modSp new mod modClrScheme chgLayout">
        <pc:chgData name="Joshua Ho" userId="f21a5117-53dc-4271-a79b-0a4f548af6e1" providerId="ADAL" clId="{A35C37D3-CA07-4B7D-AAB7-2D6C69FE3F86}" dt="2022-12-09T21:46:05.705" v="3631" actId="478"/>
        <pc:sldMkLst>
          <pc:docMk/>
          <pc:sldMk cId="925587765" sldId="268"/>
        </pc:sldMkLst>
        <pc:spChg chg="del mod ord">
          <ac:chgData name="Joshua Ho" userId="f21a5117-53dc-4271-a79b-0a4f548af6e1" providerId="ADAL" clId="{A35C37D3-CA07-4B7D-AAB7-2D6C69FE3F86}" dt="2022-12-09T21:45:57.568" v="3592" actId="700"/>
          <ac:spMkLst>
            <pc:docMk/>
            <pc:sldMk cId="925587765" sldId="268"/>
            <ac:spMk id="2" creationId="{D6CE3EFE-2618-6B84-9CDC-4026558F412F}"/>
          </ac:spMkLst>
        </pc:spChg>
        <pc:spChg chg="del mod ord">
          <ac:chgData name="Joshua Ho" userId="f21a5117-53dc-4271-a79b-0a4f548af6e1" providerId="ADAL" clId="{A35C37D3-CA07-4B7D-AAB7-2D6C69FE3F86}" dt="2022-12-09T21:45:57.568" v="3592" actId="700"/>
          <ac:spMkLst>
            <pc:docMk/>
            <pc:sldMk cId="925587765" sldId="268"/>
            <ac:spMk id="3" creationId="{ED7769BC-57E1-599E-9146-D2B821EC4AFB}"/>
          </ac:spMkLst>
        </pc:spChg>
        <pc:spChg chg="add mod ord">
          <ac:chgData name="Joshua Ho" userId="f21a5117-53dc-4271-a79b-0a4f548af6e1" providerId="ADAL" clId="{A35C37D3-CA07-4B7D-AAB7-2D6C69FE3F86}" dt="2022-12-09T21:46:03.599" v="3630" actId="20577"/>
          <ac:spMkLst>
            <pc:docMk/>
            <pc:sldMk cId="925587765" sldId="268"/>
            <ac:spMk id="4" creationId="{1DFEE134-D399-87C7-5ECD-B261EDE4B102}"/>
          </ac:spMkLst>
        </pc:spChg>
        <pc:spChg chg="add del mod ord">
          <ac:chgData name="Joshua Ho" userId="f21a5117-53dc-4271-a79b-0a4f548af6e1" providerId="ADAL" clId="{A35C37D3-CA07-4B7D-AAB7-2D6C69FE3F86}" dt="2022-12-09T21:46:05.705" v="3631" actId="478"/>
          <ac:spMkLst>
            <pc:docMk/>
            <pc:sldMk cId="925587765" sldId="268"/>
            <ac:spMk id="5" creationId="{5CD29B72-2FA9-538E-D308-85AF602F47D5}"/>
          </ac:spMkLst>
        </pc:spChg>
      </pc:sldChg>
      <pc:sldChg chg="addSp delSp modSp add del mod modNotesTx">
        <pc:chgData name="Joshua Ho" userId="f21a5117-53dc-4271-a79b-0a4f548af6e1" providerId="ADAL" clId="{A35C37D3-CA07-4B7D-AAB7-2D6C69FE3F86}" dt="2022-12-09T21:06:44.961" v="2991" actId="47"/>
        <pc:sldMkLst>
          <pc:docMk/>
          <pc:sldMk cId="2418141682" sldId="268"/>
        </pc:sldMkLst>
        <pc:spChg chg="mod">
          <ac:chgData name="Joshua Ho" userId="f21a5117-53dc-4271-a79b-0a4f548af6e1" providerId="ADAL" clId="{A35C37D3-CA07-4B7D-AAB7-2D6C69FE3F86}" dt="2022-12-09T21:06:05.925" v="2858" actId="20577"/>
          <ac:spMkLst>
            <pc:docMk/>
            <pc:sldMk cId="2418141682" sldId="268"/>
            <ac:spMk id="2" creationId="{9CCD6222-FF22-8C8C-4066-1CD8008FC8B9}"/>
          </ac:spMkLst>
        </pc:spChg>
        <pc:spChg chg="add del mod">
          <ac:chgData name="Joshua Ho" userId="f21a5117-53dc-4271-a79b-0a4f548af6e1" providerId="ADAL" clId="{A35C37D3-CA07-4B7D-AAB7-2D6C69FE3F86}" dt="2022-12-09T20:42:14.232" v="755" actId="22"/>
          <ac:spMkLst>
            <pc:docMk/>
            <pc:sldMk cId="2418141682" sldId="268"/>
            <ac:spMk id="4" creationId="{4F04B8C7-43F1-2337-B3D6-1C369A974774}"/>
          </ac:spMkLst>
        </pc:spChg>
        <pc:picChg chg="add del">
          <ac:chgData name="Joshua Ho" userId="f21a5117-53dc-4271-a79b-0a4f548af6e1" providerId="ADAL" clId="{A35C37D3-CA07-4B7D-AAB7-2D6C69FE3F86}" dt="2022-12-09T20:42:13.693" v="754" actId="22"/>
          <ac:picMkLst>
            <pc:docMk/>
            <pc:sldMk cId="2418141682" sldId="268"/>
            <ac:picMk id="6" creationId="{791B7FF8-791A-C726-E5BE-0D1FDDA44E5A}"/>
          </ac:picMkLst>
        </pc:picChg>
        <pc:picChg chg="add mod ord modCrop">
          <ac:chgData name="Joshua Ho" userId="f21a5117-53dc-4271-a79b-0a4f548af6e1" providerId="ADAL" clId="{A35C37D3-CA07-4B7D-AAB7-2D6C69FE3F86}" dt="2022-12-09T21:05:35.616" v="2772" actId="732"/>
          <ac:picMkLst>
            <pc:docMk/>
            <pc:sldMk cId="2418141682" sldId="268"/>
            <ac:picMk id="8" creationId="{4B349C2D-F9E0-3CBE-82E2-A697A2AA7E0C}"/>
          </ac:picMkLst>
        </pc:picChg>
        <pc:picChg chg="del">
          <ac:chgData name="Joshua Ho" userId="f21a5117-53dc-4271-a79b-0a4f548af6e1" providerId="ADAL" clId="{A35C37D3-CA07-4B7D-AAB7-2D6C69FE3F86}" dt="2022-12-09T20:42:12.707" v="752" actId="478"/>
          <ac:picMkLst>
            <pc:docMk/>
            <pc:sldMk cId="2418141682" sldId="268"/>
            <ac:picMk id="13" creationId="{3941CBD5-4067-5383-947A-9C2EC2D365F9}"/>
          </ac:picMkLst>
        </pc:picChg>
      </pc:sldChg>
      <pc:sldChg chg="modSp add del mod">
        <pc:chgData name="Joshua Ho" userId="f21a5117-53dc-4271-a79b-0a4f548af6e1" providerId="ADAL" clId="{A35C37D3-CA07-4B7D-AAB7-2D6C69FE3F86}" dt="2022-12-09T22:06:20.315" v="3640" actId="47"/>
        <pc:sldMkLst>
          <pc:docMk/>
          <pc:sldMk cId="1307570346" sldId="269"/>
        </pc:sldMkLst>
        <pc:spChg chg="mod">
          <ac:chgData name="Joshua Ho" userId="f21a5117-53dc-4271-a79b-0a4f548af6e1" providerId="ADAL" clId="{A35C37D3-CA07-4B7D-AAB7-2D6C69FE3F86}" dt="2022-12-09T22:06:14.053" v="3639" actId="20577"/>
          <ac:spMkLst>
            <pc:docMk/>
            <pc:sldMk cId="1307570346" sldId="269"/>
            <ac:spMk id="2" creationId="{B9E4A4C4-8161-132C-1C39-2E429C356049}"/>
          </ac:spMkLst>
        </pc:spChg>
      </pc:sldChg>
      <pc:sldMasterChg chg="modSldLayout">
        <pc:chgData name="Joshua Ho" userId="f21a5117-53dc-4271-a79b-0a4f548af6e1" providerId="ADAL" clId="{A35C37D3-CA07-4B7D-AAB7-2D6C69FE3F86}" dt="2022-12-09T20:59:05.593" v="2649"/>
        <pc:sldMasterMkLst>
          <pc:docMk/>
          <pc:sldMasterMk cId="2795416826" sldId="2147483661"/>
        </pc:sldMasterMkLst>
        <pc:sldLayoutChg chg="delSp">
          <pc:chgData name="Joshua Ho" userId="f21a5117-53dc-4271-a79b-0a4f548af6e1" providerId="ADAL" clId="{A35C37D3-CA07-4B7D-AAB7-2D6C69FE3F86}" dt="2022-12-09T20:59:05.593" v="2649"/>
          <pc:sldLayoutMkLst>
            <pc:docMk/>
            <pc:sldMasterMk cId="2795416826" sldId="2147483661"/>
            <pc:sldLayoutMk cId="4058219491" sldId="2147483673"/>
          </pc:sldLayoutMkLst>
          <pc:spChg chg="del">
            <ac:chgData name="Joshua Ho" userId="f21a5117-53dc-4271-a79b-0a4f548af6e1" providerId="ADAL" clId="{A35C37D3-CA07-4B7D-AAB7-2D6C69FE3F86}" dt="2022-12-09T20:59:05.593" v="2649"/>
            <ac:spMkLst>
              <pc:docMk/>
              <pc:sldMasterMk cId="2795416826" sldId="2147483661"/>
              <pc:sldLayoutMk cId="4058219491" sldId="2147483673"/>
              <ac:spMk id="2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0CA4D-E9D0-4F23-848E-6DDC2F79B771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881FA-D130-466C-8B05-878DF4545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64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213aed2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213aed2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Step 1 was data retrieval, which included downloading and previewing </a:t>
            </a:r>
            <a:r>
              <a:rPr lang="en-CA" b="1" dirty="0">
                <a:solidFill>
                  <a:schemeClr val="dk1"/>
                </a:solidFill>
              </a:rPr>
              <a:t>our loan data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Step 2 was data preparation, this involved the cleaning and transformation of the several datasets collected, culminating in thousands of rows and tens of columns to perform our modelling on</a:t>
            </a:r>
            <a:r>
              <a:rPr lang="en" dirty="0">
                <a:solidFill>
                  <a:schemeClr val="dk1"/>
                </a:solidFill>
              </a:rPr>
              <a:t>. It required many forms of data wrangling techniques (ex. Dealing with nulls)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Step 3 was modeling with logistic regression, wh</a:t>
            </a:r>
            <a:r>
              <a:rPr lang="en-CA" b="1" dirty="0" err="1">
                <a:solidFill>
                  <a:schemeClr val="dk1"/>
                </a:solidFill>
              </a:rPr>
              <a:t>ic</a:t>
            </a:r>
            <a:r>
              <a:rPr lang="en" b="1" dirty="0">
                <a:solidFill>
                  <a:schemeClr val="dk1"/>
                </a:solidFill>
              </a:rPr>
              <a:t>h involved the splitting of data into test and train sets, then scaling numeric features, and encoding categorical features, then undergoing feature selection, and finally outputting the models prediciton, then using a pipelien to consolidate all the steps prior to and including this one into a pipeline for efficiency and optimization purposes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Step 4 was evaluation and tuning, where different metrics were used to critique the efficiency of the pipeline, as well as investigate different outcomes by tuning the pipelines hyperparameters with grid search</a:t>
            </a:r>
            <a:endParaRPr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This workflow was iterative in nature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However, overall I believe that applicants who have credit history, have a higher income, higher education, and live in a developed area will be more likely to be granted a loan.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 is because a credit history likely provides a proven track record of financial acumen, a higher income likely means a greater ability to repay the loan, a higher education likely means an access to better resources, and living in a developed area likely means having an established and safe community to reside in. All these things when combined together point to an applicant who likely has a more financially stable and privileged background.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881FA-D130-466C-8B05-878DF4545F8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97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Bins = 5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Applicant income data was heavily right skewed, with the vast majority (500+) of applicants making $18000 or less dollars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881FA-D130-466C-8B05-878DF4545F8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713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Applicants who graduated from post-secondary education tend to make almost $2000 more on than applicants who do not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881FA-D130-466C-8B05-878DF4545F8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51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Male applicants who graduated make more than males who have not graduated, and females in general. Whereas females in general make more than males who did not graduate.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881FA-D130-466C-8B05-878DF4545F8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90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Applicants who were married and had 3+ dependents applied for much higher loans than those who were married or unmarried with less than 3 children.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881FA-D130-466C-8B05-878DF4545F8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59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881FA-D130-466C-8B05-878DF4545F8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33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However, after consolidating my data cleaning, feature engineering, feature selection, and model building into a pipeline, I was able to achieve an 84.55% accuracy on my test set and an 80.65% accuracy on my train set. A 13% improvement versus my initial model! And with grid search, I was able to achieve 85.37% on my test set, which is an improvement of 0.82% off my pipeline model’s train set. However, there is a slightly lesser performance on my train set versus my test set, which could suggest an underlying issue.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881FA-D130-466C-8B05-878DF4545F8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27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1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67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92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591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05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53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74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98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20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21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75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2AC757-E57A-4E4C-8D17-E92A62D83760}" type="datetimeFigureOut">
              <a:rPr lang="en-CA" smtClean="0"/>
              <a:t>2022-12-09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274B1DC-43FF-4180-8D62-0EEDE89C41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77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9CC1-C619-1D5A-524B-05D778820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Deployment Project</a:t>
            </a:r>
            <a:br>
              <a:rPr lang="en-CA" dirty="0"/>
            </a:br>
            <a:r>
              <a:rPr lang="en-CA" dirty="0"/>
              <a:t>Loan Eligibility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D7BFF-8C64-14D0-F0D3-324EBAF9E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Josh Ho</a:t>
            </a:r>
          </a:p>
        </p:txBody>
      </p:sp>
    </p:spTree>
    <p:extLst>
      <p:ext uri="{BB962C8B-B14F-4D97-AF65-F5344CB8AC3E}">
        <p14:creationId xmlns:p14="http://schemas.microsoft.com/office/powerpoint/2010/main" val="405641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7E38-DDAD-15C9-65F7-9BB65B58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Pipelines &amp;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73C02D-EDF7-7019-E4C8-7FAD677D27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676431" y="1123837"/>
            <a:ext cx="3810318" cy="3998706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2A8956-145F-F605-0891-DD3D9FDE8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5250" y="1123837"/>
            <a:ext cx="4000500" cy="5863590"/>
          </a:xfrm>
        </p:spPr>
        <p:txBody>
          <a:bodyPr>
            <a:normAutofit/>
          </a:bodyPr>
          <a:lstStyle/>
          <a:p>
            <a:r>
              <a:rPr lang="en-CA" b="1" dirty="0"/>
              <a:t>Before Grid Search</a:t>
            </a:r>
            <a:br>
              <a:rPr lang="en-CA" b="1" dirty="0"/>
            </a:br>
            <a:r>
              <a:rPr lang="en-CA" dirty="0"/>
              <a:t>Accuracy: </a:t>
            </a:r>
            <a:br>
              <a:rPr lang="en-CA" dirty="0"/>
            </a:br>
            <a:r>
              <a:rPr lang="en-CA" sz="2600" b="1" dirty="0"/>
              <a:t>84.55%</a:t>
            </a:r>
          </a:p>
          <a:p>
            <a:endParaRPr lang="en-CA" dirty="0"/>
          </a:p>
          <a:p>
            <a:r>
              <a:rPr lang="en-CA" b="1" dirty="0"/>
              <a:t>After Grid Search</a:t>
            </a:r>
            <a:br>
              <a:rPr lang="en-CA" b="1" dirty="0"/>
            </a:br>
            <a:r>
              <a:rPr lang="en-CA" dirty="0"/>
              <a:t>Accuracy: </a:t>
            </a:r>
            <a:br>
              <a:rPr lang="en-CA" dirty="0"/>
            </a:br>
            <a:r>
              <a:rPr lang="en-CA" sz="2400" b="1" dirty="0"/>
              <a:t>85.37% (+0.82%)</a:t>
            </a:r>
          </a:p>
          <a:p>
            <a:endParaRPr lang="en-CA" dirty="0"/>
          </a:p>
          <a:p>
            <a:r>
              <a:rPr lang="en-CA" dirty="0"/>
              <a:t>Pipeline increased accuracy of previous model (unoptimized) by </a:t>
            </a:r>
            <a:br>
              <a:rPr lang="en-CA" dirty="0"/>
            </a:br>
            <a:r>
              <a:rPr lang="en-CA" sz="2400" b="1" dirty="0"/>
              <a:t>+13.01% </a:t>
            </a:r>
          </a:p>
          <a:p>
            <a:r>
              <a:rPr lang="en-CA" dirty="0"/>
              <a:t>Optimized pipeline increased accuracy of previous model (optimized) by</a:t>
            </a:r>
            <a:br>
              <a:rPr lang="en-CA" dirty="0"/>
            </a:br>
            <a:r>
              <a:rPr lang="en-CA" sz="2400" b="1" dirty="0"/>
              <a:t>+13.83%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01AF88-A669-E017-09B9-9DE07F676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271" y="5281662"/>
            <a:ext cx="384863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3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7E38-DDAD-15C9-65F7-9BB65B58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631C-AAFB-3613-1BFD-D1C52645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418" y="2252833"/>
            <a:ext cx="7315200" cy="2343190"/>
          </a:xfrm>
        </p:spPr>
        <p:txBody>
          <a:bodyPr/>
          <a:lstStyle/>
          <a:p>
            <a:r>
              <a:rPr lang="en-CA" dirty="0"/>
              <a:t>Ideally!</a:t>
            </a:r>
          </a:p>
          <a:p>
            <a:r>
              <a:rPr lang="en-CA" dirty="0"/>
              <a:t>Based on the a sample row of data given, our model proves our hypothesis correct, in which applicants who meet a certain criteria are more likely to be granted a loan</a:t>
            </a:r>
          </a:p>
        </p:txBody>
      </p:sp>
    </p:spTree>
    <p:extLst>
      <p:ext uri="{BB962C8B-B14F-4D97-AF65-F5344CB8AC3E}">
        <p14:creationId xmlns:p14="http://schemas.microsoft.com/office/powerpoint/2010/main" val="176055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FEE134-D399-87C7-5ECD-B261EDE4B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92558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3587-1F52-DFBA-DAB6-0FE59F92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35573-ADE1-20A0-AC5C-32622398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Project Workflow</a:t>
            </a:r>
          </a:p>
          <a:p>
            <a:r>
              <a:rPr lang="en-CA" sz="2800" dirty="0"/>
              <a:t>Hypothesis</a:t>
            </a:r>
          </a:p>
          <a:p>
            <a:r>
              <a:rPr lang="en-CA" sz="2800" dirty="0"/>
              <a:t>EDA</a:t>
            </a:r>
          </a:p>
          <a:p>
            <a:r>
              <a:rPr lang="en-CA" sz="2800" dirty="0"/>
              <a:t>Model Building</a:t>
            </a:r>
          </a:p>
          <a:p>
            <a:r>
              <a:rPr lang="en-CA" sz="2800" dirty="0"/>
              <a:t>Pipelines &amp; Optimization</a:t>
            </a:r>
          </a:p>
          <a:p>
            <a:r>
              <a:rPr lang="en-CA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2097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 idx="4294967295"/>
          </p:nvPr>
        </p:nvSpPr>
        <p:spPr>
          <a:xfrm>
            <a:off x="292610" y="567746"/>
            <a:ext cx="11360150" cy="817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b="1" dirty="0">
                <a:solidFill>
                  <a:schemeClr val="tx1"/>
                </a:solidFill>
              </a:rPr>
              <a:t>Project Workflow</a:t>
            </a: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179167" y="1334401"/>
            <a:ext cx="2854700" cy="4434700"/>
            <a:chOff x="-32825" y="1000800"/>
            <a:chExt cx="2141025" cy="3326025"/>
          </a:xfrm>
        </p:grpSpPr>
        <p:sp>
          <p:nvSpPr>
            <p:cNvPr id="89" name="Google Shape;89;p17"/>
            <p:cNvSpPr/>
            <p:nvPr/>
          </p:nvSpPr>
          <p:spPr>
            <a:xfrm>
              <a:off x="105700" y="1283625"/>
              <a:ext cx="2002500" cy="3043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algn="ctr"/>
              <a:r>
                <a:rPr lang="en-CA" sz="2400" b="1" dirty="0">
                  <a:latin typeface="Old Standard TT"/>
                  <a:ea typeface="Old Standard TT"/>
                  <a:cs typeface="Old Standard TT"/>
                  <a:sym typeface="Old Standard TT"/>
                </a:rPr>
                <a:t>Data Retrieval</a:t>
              </a: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id="90" name="Google Shape;9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9700" y="1928913"/>
              <a:ext cx="1714500" cy="175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7"/>
            <p:cNvSpPr/>
            <p:nvPr/>
          </p:nvSpPr>
          <p:spPr>
            <a:xfrm>
              <a:off x="-32825" y="1000800"/>
              <a:ext cx="516900" cy="5004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7"/>
          <p:cNvGrpSpPr/>
          <p:nvPr/>
        </p:nvGrpSpPr>
        <p:grpSpPr>
          <a:xfrm>
            <a:off x="3164768" y="1334401"/>
            <a:ext cx="2931233" cy="4434700"/>
            <a:chOff x="-90225" y="1000800"/>
            <a:chExt cx="2198425" cy="3326025"/>
          </a:xfrm>
        </p:grpSpPr>
        <p:sp>
          <p:nvSpPr>
            <p:cNvPr id="93" name="Google Shape;93;p17"/>
            <p:cNvSpPr/>
            <p:nvPr/>
          </p:nvSpPr>
          <p:spPr>
            <a:xfrm>
              <a:off x="105700" y="1283625"/>
              <a:ext cx="2002500" cy="3043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CA" sz="2133" b="1" dirty="0"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algn="ctr"/>
              <a:r>
                <a:rPr lang="en-CA" sz="2400" b="1" dirty="0">
                  <a:latin typeface="Old Standard TT"/>
                  <a:ea typeface="Old Standard TT"/>
                  <a:cs typeface="Old Standard TT"/>
                  <a:sym typeface="Old Standard TT"/>
                </a:rPr>
                <a:t>Data Preparation</a:t>
              </a: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lang="en-CA"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-90225" y="1000800"/>
              <a:ext cx="516900" cy="5004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7"/>
          <p:cNvGrpSpPr/>
          <p:nvPr/>
        </p:nvGrpSpPr>
        <p:grpSpPr>
          <a:xfrm>
            <a:off x="6138301" y="1334401"/>
            <a:ext cx="3019833" cy="4434700"/>
            <a:chOff x="-156675" y="966700"/>
            <a:chExt cx="2264875" cy="3326025"/>
          </a:xfrm>
        </p:grpSpPr>
        <p:sp>
          <p:nvSpPr>
            <p:cNvPr id="96" name="Google Shape;96;p17"/>
            <p:cNvSpPr/>
            <p:nvPr/>
          </p:nvSpPr>
          <p:spPr>
            <a:xfrm>
              <a:off x="105700" y="1249525"/>
              <a:ext cx="2002500" cy="3043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algn="ctr"/>
              <a:r>
                <a:rPr lang="en-CA" sz="2400" b="1" dirty="0">
                  <a:latin typeface="Old Standard TT"/>
                  <a:ea typeface="Old Standard TT"/>
                  <a:cs typeface="Old Standard TT"/>
                  <a:sym typeface="Old Standard TT"/>
                </a:rPr>
                <a:t>Modeling &amp;</a:t>
              </a:r>
            </a:p>
            <a:p>
              <a:pPr algn="ctr"/>
              <a:r>
                <a:rPr lang="en-CA" sz="2400" b="1" dirty="0">
                  <a:latin typeface="Old Standard TT"/>
                  <a:ea typeface="Old Standard TT"/>
                  <a:cs typeface="Old Standard TT"/>
                  <a:sym typeface="Old Standard TT"/>
                </a:rPr>
                <a:t>Pipeline</a:t>
              </a:r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-156675" y="966700"/>
              <a:ext cx="516900" cy="5004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" name="Google Shape;98;p17"/>
          <p:cNvSpPr/>
          <p:nvPr/>
        </p:nvSpPr>
        <p:spPr>
          <a:xfrm>
            <a:off x="2677633" y="5192300"/>
            <a:ext cx="1134800" cy="57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Google Shape;99;p17"/>
          <p:cNvSpPr/>
          <p:nvPr/>
        </p:nvSpPr>
        <p:spPr>
          <a:xfrm>
            <a:off x="5747400" y="5192300"/>
            <a:ext cx="1134800" cy="57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9200434" y="1334385"/>
            <a:ext cx="2918233" cy="4434700"/>
            <a:chOff x="-80475" y="1000800"/>
            <a:chExt cx="2188675" cy="3326025"/>
          </a:xfrm>
        </p:grpSpPr>
        <p:sp>
          <p:nvSpPr>
            <p:cNvPr id="101" name="Google Shape;101;p17"/>
            <p:cNvSpPr/>
            <p:nvPr/>
          </p:nvSpPr>
          <p:spPr>
            <a:xfrm>
              <a:off x="105700" y="1283625"/>
              <a:ext cx="2002500" cy="3043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133" b="1" dirty="0"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2400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algn="ctr"/>
              <a:r>
                <a:rPr lang="en-CA" sz="2400" b="1" dirty="0">
                  <a:latin typeface="Old Standard TT"/>
                  <a:ea typeface="Old Standard TT"/>
                  <a:cs typeface="Old Standard TT"/>
                  <a:sym typeface="Old Standard TT"/>
                </a:rPr>
                <a:t> Evaluating/Tuning</a:t>
              </a:r>
              <a:endParaRPr sz="2400" b="1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endParaRPr sz="2400" dirty="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-80475" y="1000800"/>
              <a:ext cx="516900" cy="5004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2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" name="Google Shape;103;p17"/>
          <p:cNvSpPr/>
          <p:nvPr/>
        </p:nvSpPr>
        <p:spPr>
          <a:xfrm>
            <a:off x="8707751" y="5192300"/>
            <a:ext cx="1134800" cy="57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567" y="2576467"/>
            <a:ext cx="2349500" cy="2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5934" y="2576467"/>
            <a:ext cx="2273300" cy="23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8585" y="2576467"/>
            <a:ext cx="2324100" cy="2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4124967" y="5993933"/>
            <a:ext cx="45828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Roboto"/>
                <a:ea typeface="Roboto"/>
                <a:cs typeface="Roboto"/>
                <a:sym typeface="Roboto"/>
              </a:rPr>
              <a:t>Iterative Process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A4C4-8161-132C-1C39-2E429C35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FB52-7F8B-A406-F4B8-9689A89BC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158" y="924117"/>
            <a:ext cx="3721150" cy="3166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Hypothesis </a:t>
            </a:r>
          </a:p>
          <a:p>
            <a:r>
              <a:rPr lang="en-CA" sz="2400" dirty="0"/>
              <a:t>Applicants that:</a:t>
            </a:r>
          </a:p>
          <a:p>
            <a:pPr lvl="1"/>
            <a:r>
              <a:rPr lang="en-CA" sz="2000" dirty="0"/>
              <a:t>Have High Pay</a:t>
            </a:r>
          </a:p>
          <a:p>
            <a:pPr lvl="1"/>
            <a:r>
              <a:rPr lang="en-CA" sz="2000" dirty="0"/>
              <a:t>Have Credit History</a:t>
            </a:r>
          </a:p>
          <a:p>
            <a:pPr lvl="1"/>
            <a:r>
              <a:rPr lang="en-CA" sz="2000" dirty="0"/>
              <a:t>Completed Formal Education</a:t>
            </a:r>
          </a:p>
          <a:p>
            <a:pPr lvl="1"/>
            <a:r>
              <a:rPr lang="en-CA" sz="2000" dirty="0"/>
              <a:t>Reside in a Developed Area</a:t>
            </a:r>
          </a:p>
          <a:p>
            <a:r>
              <a:rPr lang="en-CA" sz="2400" dirty="0"/>
              <a:t>Are more likely to be eligible for a loan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48F61B-1F7F-4A36-5B7C-6B4FC43D9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08" y="3927209"/>
            <a:ext cx="682752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A39E81-FB27-BC56-A627-11461C581675}"/>
              </a:ext>
            </a:extLst>
          </p:cNvPr>
          <p:cNvSpPr txBox="1"/>
          <p:nvPr/>
        </p:nvSpPr>
        <p:spPr>
          <a:xfrm>
            <a:off x="3705108" y="924117"/>
            <a:ext cx="32411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Objective</a:t>
            </a:r>
          </a:p>
          <a:p>
            <a:r>
              <a:rPr lang="en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Predict whether an applicant is eligible for a loan based on their provided data</a:t>
            </a:r>
          </a:p>
          <a:p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311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6222-FF22-8C8C-4066-1CD8008F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b="1" dirty="0"/>
              <a:t>EDA</a:t>
            </a:r>
            <a:br>
              <a:rPr lang="en-CA" b="1" dirty="0"/>
            </a:br>
            <a:r>
              <a:rPr lang="en-CA" sz="2800" b="1" dirty="0"/>
              <a:t>Distribution of Applicant Incomes</a:t>
            </a:r>
            <a:endParaRPr lang="en-CA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976007-70A6-CC64-323C-0F6160C65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2096" y="1080760"/>
            <a:ext cx="6868484" cy="4686954"/>
          </a:xfrm>
        </p:spPr>
      </p:pic>
    </p:spTree>
    <p:extLst>
      <p:ext uri="{BB962C8B-B14F-4D97-AF65-F5344CB8AC3E}">
        <p14:creationId xmlns:p14="http://schemas.microsoft.com/office/powerpoint/2010/main" val="211018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6222-FF22-8C8C-4066-1CD8008F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dirty="0"/>
              <a:t>Mean Income by Education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41CBD5-4067-5383-947A-9C2EC2D36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117"/>
          <a:stretch/>
        </p:blipFill>
        <p:spPr>
          <a:xfrm>
            <a:off x="4044464" y="1123838"/>
            <a:ext cx="6963747" cy="4653404"/>
          </a:xfrm>
        </p:spPr>
      </p:pic>
    </p:spTree>
    <p:extLst>
      <p:ext uri="{BB962C8B-B14F-4D97-AF65-F5344CB8AC3E}">
        <p14:creationId xmlns:p14="http://schemas.microsoft.com/office/powerpoint/2010/main" val="276398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6222-FF22-8C8C-4066-1CD8008F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Income by Gender and Education</a:t>
            </a:r>
            <a:endParaRPr lang="en-CA" sz="2800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A7A505-F61A-1551-42B9-7A9CB7549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853"/>
          <a:stretch/>
        </p:blipFill>
        <p:spPr>
          <a:xfrm>
            <a:off x="4001596" y="1128393"/>
            <a:ext cx="7049484" cy="4506598"/>
          </a:xfrm>
        </p:spPr>
      </p:pic>
    </p:spTree>
    <p:extLst>
      <p:ext uri="{BB962C8B-B14F-4D97-AF65-F5344CB8AC3E}">
        <p14:creationId xmlns:p14="http://schemas.microsoft.com/office/powerpoint/2010/main" val="228307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6222-FF22-8C8C-4066-1CD8008F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Loan Amount by Marital Status and Number of Dependents</a:t>
            </a:r>
            <a:endParaRPr lang="en-CA" sz="2800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92D7F01-EEAD-29CB-596D-F88F838E9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072"/>
          <a:stretch/>
        </p:blipFill>
        <p:spPr>
          <a:xfrm>
            <a:off x="4144491" y="1085523"/>
            <a:ext cx="6691149" cy="4677428"/>
          </a:xfrm>
        </p:spPr>
      </p:pic>
    </p:spTree>
    <p:extLst>
      <p:ext uri="{BB962C8B-B14F-4D97-AF65-F5344CB8AC3E}">
        <p14:creationId xmlns:p14="http://schemas.microsoft.com/office/powerpoint/2010/main" val="145728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7E38-DDAD-15C9-65F7-9BB65B58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250D0-AC92-41A4-0C35-127BACE8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7442" y="499844"/>
            <a:ext cx="3474720" cy="807720"/>
          </a:xfrm>
        </p:spPr>
        <p:txBody>
          <a:bodyPr>
            <a:normAutofit/>
          </a:bodyPr>
          <a:lstStyle/>
          <a:p>
            <a:r>
              <a:rPr lang="en-CA" sz="2800" dirty="0"/>
              <a:t>Model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631C-AAFB-3613-1BFD-D1C526458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3502" y="1436428"/>
            <a:ext cx="3474720" cy="4315996"/>
          </a:xfrm>
        </p:spPr>
        <p:txBody>
          <a:bodyPr>
            <a:normAutofit/>
          </a:bodyPr>
          <a:lstStyle/>
          <a:p>
            <a:r>
              <a:rPr lang="en-CA" dirty="0"/>
              <a:t>Train/Test = </a:t>
            </a:r>
            <a:r>
              <a:rPr lang="en-CA" b="1" dirty="0"/>
              <a:t>80/20</a:t>
            </a:r>
          </a:p>
          <a:p>
            <a:r>
              <a:rPr lang="en-CA" dirty="0"/>
              <a:t>Numeric Features</a:t>
            </a:r>
            <a:br>
              <a:rPr lang="en-CA" dirty="0"/>
            </a:br>
            <a:r>
              <a:rPr lang="en-CA" b="1" dirty="0"/>
              <a:t>MinMax Scaling</a:t>
            </a:r>
            <a:r>
              <a:rPr lang="en-CA" dirty="0"/>
              <a:t> </a:t>
            </a:r>
          </a:p>
          <a:p>
            <a:r>
              <a:rPr lang="en-CA" dirty="0"/>
              <a:t>Categorical Features</a:t>
            </a:r>
            <a:br>
              <a:rPr lang="en-CA" dirty="0"/>
            </a:br>
            <a:r>
              <a:rPr lang="en-CA" b="1" dirty="0"/>
              <a:t>One-Hot-Encoding</a:t>
            </a:r>
            <a:r>
              <a:rPr lang="en-CA" dirty="0"/>
              <a:t> </a:t>
            </a:r>
          </a:p>
          <a:p>
            <a:r>
              <a:rPr lang="en-CA" dirty="0"/>
              <a:t>Feature Selection </a:t>
            </a:r>
            <a:br>
              <a:rPr lang="en-CA" dirty="0"/>
            </a:br>
            <a:r>
              <a:rPr lang="en-CA" b="1" dirty="0"/>
              <a:t>PCA (n= 3)</a:t>
            </a:r>
          </a:p>
          <a:p>
            <a:r>
              <a:rPr lang="en-CA" dirty="0"/>
              <a:t>Model</a:t>
            </a:r>
            <a:br>
              <a:rPr lang="en-CA" dirty="0"/>
            </a:br>
            <a:r>
              <a:rPr lang="en-CA" b="1" dirty="0"/>
              <a:t>Logistic Regression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968CE-33B3-F3D1-5672-2B8BD46C1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23404" y="494393"/>
            <a:ext cx="3474720" cy="813171"/>
          </a:xfrm>
        </p:spPr>
        <p:txBody>
          <a:bodyPr>
            <a:normAutofit/>
          </a:bodyPr>
          <a:lstStyle/>
          <a:p>
            <a:r>
              <a:rPr lang="en-CA" sz="2800" dirty="0"/>
              <a:t>Model Outputs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35C90F-AC74-29E3-7478-3DA9B8B8F2D4}"/>
              </a:ext>
            </a:extLst>
          </p:cNvPr>
          <p:cNvSpPr txBox="1">
            <a:spLocks/>
          </p:cNvSpPr>
          <p:nvPr/>
        </p:nvSpPr>
        <p:spPr>
          <a:xfrm>
            <a:off x="7423404" y="1684754"/>
            <a:ext cx="3474720" cy="431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Before Grid Search (Hyper Parameter Tuning)</a:t>
            </a:r>
            <a:br>
              <a:rPr lang="en-CA" b="1" dirty="0"/>
            </a:br>
            <a:r>
              <a:rPr lang="en-CA" dirty="0"/>
              <a:t>Accuracy </a:t>
            </a:r>
            <a:br>
              <a:rPr lang="en-CA" dirty="0"/>
            </a:br>
            <a:r>
              <a:rPr lang="en-CA" sz="2800" b="1" dirty="0"/>
              <a:t>71.54% </a:t>
            </a:r>
          </a:p>
          <a:p>
            <a:endParaRPr lang="en-CA" b="1" dirty="0"/>
          </a:p>
          <a:p>
            <a:r>
              <a:rPr lang="en-CA" b="1" dirty="0"/>
              <a:t>After Grid Search</a:t>
            </a:r>
            <a:br>
              <a:rPr lang="en-CA" b="1" dirty="0"/>
            </a:br>
            <a:r>
              <a:rPr lang="en-CA" dirty="0"/>
              <a:t>Accuracy </a:t>
            </a:r>
            <a:br>
              <a:rPr lang="en-CA" dirty="0"/>
            </a:br>
            <a:r>
              <a:rPr lang="en-CA" sz="2800" b="1" dirty="0"/>
              <a:t>71.54%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Same!</a:t>
            </a:r>
          </a:p>
          <a:p>
            <a:pPr marL="0" indent="0">
              <a:buFont typeface="Wingdings 2" pitchFamily="18" charset="2"/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2888AF-F617-A147-66F6-A6AF1557C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180" y="5507213"/>
            <a:ext cx="1646528" cy="1108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3B46E0-2E56-D89B-1FE8-E2E203DC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493" y="5507213"/>
            <a:ext cx="552527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9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122</TotalTime>
  <Words>763</Words>
  <Application>Microsoft Office PowerPoint</Application>
  <PresentationFormat>Widescreen</PresentationFormat>
  <Paragraphs>119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Consolas</vt:lpstr>
      <vt:lpstr>Corbel</vt:lpstr>
      <vt:lpstr>Old Standard TT</vt:lpstr>
      <vt:lpstr>Roboto</vt:lpstr>
      <vt:lpstr>Wingdings 2</vt:lpstr>
      <vt:lpstr>Frame</vt:lpstr>
      <vt:lpstr>Deployment Project Loan Eligibility</vt:lpstr>
      <vt:lpstr>Agenda</vt:lpstr>
      <vt:lpstr>Project Workflow</vt:lpstr>
      <vt:lpstr>Hypothesis</vt:lpstr>
      <vt:lpstr>EDA Distribution of Applicant Incomes</vt:lpstr>
      <vt:lpstr>Mean Income by Education</vt:lpstr>
      <vt:lpstr>Income by Gender and Education</vt:lpstr>
      <vt:lpstr>Loan Amount by Marital Status and Number of Dependents</vt:lpstr>
      <vt:lpstr>Model Building</vt:lpstr>
      <vt:lpstr>Pipelines &amp; Optimization</vt:lpstr>
      <vt:lpstr>Conclusion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Project</dc:title>
  <dc:creator>Joshua Ho</dc:creator>
  <cp:lastModifiedBy>Joshua Ho</cp:lastModifiedBy>
  <cp:revision>1</cp:revision>
  <dcterms:created xsi:type="dcterms:W3CDTF">2022-12-09T04:27:58Z</dcterms:created>
  <dcterms:modified xsi:type="dcterms:W3CDTF">2022-12-10T00:56:53Z</dcterms:modified>
</cp:coreProperties>
</file>