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59" r:id="rId4"/>
    <p:sldId id="260" r:id="rId5"/>
    <p:sldId id="262" r:id="rId6"/>
    <p:sldId id="261" r:id="rId7"/>
    <p:sldId id="258" r:id="rId8"/>
    <p:sldId id="263" r:id="rId9"/>
    <p:sldId id="265" r:id="rId10"/>
    <p:sldId id="274" r:id="rId11"/>
    <p:sldId id="275" r:id="rId12"/>
    <p:sldId id="268" r:id="rId13"/>
    <p:sldId id="276" r:id="rId14"/>
    <p:sldId id="269" r:id="rId15"/>
    <p:sldId id="277" r:id="rId16"/>
    <p:sldId id="270" r:id="rId17"/>
    <p:sldId id="278" r:id="rId18"/>
    <p:sldId id="271" r:id="rId19"/>
    <p:sldId id="279" r:id="rId20"/>
    <p:sldId id="27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5209" autoAdjust="0"/>
  </p:normalViewPr>
  <p:slideViewPr>
    <p:cSldViewPr snapToGrid="0">
      <p:cViewPr varScale="1">
        <p:scale>
          <a:sx n="72" d="100"/>
          <a:sy n="72" d="100"/>
        </p:scale>
        <p:origin x="11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hua Ho" userId="f21a5117-53dc-4271-a79b-0a4f548af6e1" providerId="ADAL" clId="{30F5B7B2-929C-4119-8584-3764F0694251}"/>
    <pc:docChg chg="undo custSel addSld delSld modSld sldOrd">
      <pc:chgData name="Joshua Ho" userId="f21a5117-53dc-4271-a79b-0a4f548af6e1" providerId="ADAL" clId="{30F5B7B2-929C-4119-8584-3764F0694251}" dt="2023-01-03T21:26:02.937" v="6766" actId="20577"/>
      <pc:docMkLst>
        <pc:docMk/>
      </pc:docMkLst>
      <pc:sldChg chg="addSp delSp modSp mod">
        <pc:chgData name="Joshua Ho" userId="f21a5117-53dc-4271-a79b-0a4f548af6e1" providerId="ADAL" clId="{30F5B7B2-929C-4119-8584-3764F0694251}" dt="2023-01-03T16:52:28.492" v="3801" actId="27636"/>
        <pc:sldMkLst>
          <pc:docMk/>
          <pc:sldMk cId="3263097216" sldId="256"/>
        </pc:sldMkLst>
        <pc:spChg chg="mod">
          <ac:chgData name="Joshua Ho" userId="f21a5117-53dc-4271-a79b-0a4f548af6e1" providerId="ADAL" clId="{30F5B7B2-929C-4119-8584-3764F0694251}" dt="2023-01-03T16:52:28.492" v="3801" actId="27636"/>
          <ac:spMkLst>
            <pc:docMk/>
            <pc:sldMk cId="3263097216" sldId="256"/>
            <ac:spMk id="2" creationId="{AADE2E9D-B06A-DE63-2400-F285CC629381}"/>
          </ac:spMkLst>
        </pc:spChg>
        <pc:spChg chg="mod">
          <ac:chgData name="Joshua Ho" userId="f21a5117-53dc-4271-a79b-0a4f548af6e1" providerId="ADAL" clId="{30F5B7B2-929C-4119-8584-3764F0694251}" dt="2023-01-03T16:52:24.365" v="3797" actId="404"/>
          <ac:spMkLst>
            <pc:docMk/>
            <pc:sldMk cId="3263097216" sldId="256"/>
            <ac:spMk id="3" creationId="{07AEE2E8-7BFF-A490-D869-C41B49307607}"/>
          </ac:spMkLst>
        </pc:spChg>
        <pc:picChg chg="add mod">
          <ac:chgData name="Joshua Ho" userId="f21a5117-53dc-4271-a79b-0a4f548af6e1" providerId="ADAL" clId="{30F5B7B2-929C-4119-8584-3764F0694251}" dt="2023-01-03T16:51:48.142" v="3794" actId="1076"/>
          <ac:picMkLst>
            <pc:docMk/>
            <pc:sldMk cId="3263097216" sldId="256"/>
            <ac:picMk id="1026" creationId="{0C805ACF-7096-4191-300E-046A01BD8C3E}"/>
          </ac:picMkLst>
        </pc:picChg>
        <pc:picChg chg="add del mod">
          <ac:chgData name="Joshua Ho" userId="f21a5117-53dc-4271-a79b-0a4f548af6e1" providerId="ADAL" clId="{30F5B7B2-929C-4119-8584-3764F0694251}" dt="2023-01-02T20:15:42.038" v="3510" actId="21"/>
          <ac:picMkLst>
            <pc:docMk/>
            <pc:sldMk cId="3263097216" sldId="256"/>
            <ac:picMk id="1026" creationId="{71E8EFD5-EC6D-E124-57B3-C9B7AFA9598B}"/>
          </ac:picMkLst>
        </pc:picChg>
      </pc:sldChg>
      <pc:sldChg chg="addSp delSp modSp mod modClrScheme chgLayout">
        <pc:chgData name="Joshua Ho" userId="f21a5117-53dc-4271-a79b-0a4f548af6e1" providerId="ADAL" clId="{30F5B7B2-929C-4119-8584-3764F0694251}" dt="2023-01-03T21:20:32.577" v="5494" actId="20577"/>
        <pc:sldMkLst>
          <pc:docMk/>
          <pc:sldMk cId="4017487795" sldId="258"/>
        </pc:sldMkLst>
        <pc:spChg chg="mod ord">
          <ac:chgData name="Joshua Ho" userId="f21a5117-53dc-4271-a79b-0a4f548af6e1" providerId="ADAL" clId="{30F5B7B2-929C-4119-8584-3764F0694251}" dt="2023-01-03T16:52:57.199" v="3808" actId="113"/>
          <ac:spMkLst>
            <pc:docMk/>
            <pc:sldMk cId="4017487795" sldId="258"/>
            <ac:spMk id="2" creationId="{DF307C55-FB32-6DD6-9AA2-CD768A2F11D4}"/>
          </ac:spMkLst>
        </pc:spChg>
        <pc:spChg chg="mod ord">
          <ac:chgData name="Joshua Ho" userId="f21a5117-53dc-4271-a79b-0a4f548af6e1" providerId="ADAL" clId="{30F5B7B2-929C-4119-8584-3764F0694251}" dt="2023-01-03T21:20:32.577" v="5494" actId="20577"/>
          <ac:spMkLst>
            <pc:docMk/>
            <pc:sldMk cId="4017487795" sldId="258"/>
            <ac:spMk id="3" creationId="{77EA4170-D2F1-E75F-E11B-660997A9BD84}"/>
          </ac:spMkLst>
        </pc:spChg>
        <pc:spChg chg="add del mod ord">
          <ac:chgData name="Joshua Ho" userId="f21a5117-53dc-4271-a79b-0a4f548af6e1" providerId="ADAL" clId="{30F5B7B2-929C-4119-8584-3764F0694251}" dt="2023-01-02T20:19:29.819" v="3545" actId="478"/>
          <ac:spMkLst>
            <pc:docMk/>
            <pc:sldMk cId="4017487795" sldId="258"/>
            <ac:spMk id="4" creationId="{208DD7CA-C4DA-79CD-1434-0D26EFCEB866}"/>
          </ac:spMkLst>
        </pc:spChg>
        <pc:picChg chg="add mod">
          <ac:chgData name="Joshua Ho" userId="f21a5117-53dc-4271-a79b-0a4f548af6e1" providerId="ADAL" clId="{30F5B7B2-929C-4119-8584-3764F0694251}" dt="2023-01-02T20:19:34.308" v="3548" actId="1076"/>
          <ac:picMkLst>
            <pc:docMk/>
            <pc:sldMk cId="4017487795" sldId="258"/>
            <ac:picMk id="5122" creationId="{5CC8BD1D-C332-41C2-D010-895EB204D832}"/>
          </ac:picMkLst>
        </pc:picChg>
      </pc:sldChg>
      <pc:sldChg chg="addSp delSp modSp mod">
        <pc:chgData name="Joshua Ho" userId="f21a5117-53dc-4271-a79b-0a4f548af6e1" providerId="ADAL" clId="{30F5B7B2-929C-4119-8584-3764F0694251}" dt="2023-01-03T16:52:45.472" v="3805" actId="113"/>
        <pc:sldMkLst>
          <pc:docMk/>
          <pc:sldMk cId="183318859" sldId="259"/>
        </pc:sldMkLst>
        <pc:spChg chg="mod">
          <ac:chgData name="Joshua Ho" userId="f21a5117-53dc-4271-a79b-0a4f548af6e1" providerId="ADAL" clId="{30F5B7B2-929C-4119-8584-3764F0694251}" dt="2023-01-03T16:52:45.472" v="3805" actId="113"/>
          <ac:spMkLst>
            <pc:docMk/>
            <pc:sldMk cId="183318859" sldId="259"/>
            <ac:spMk id="2" creationId="{5FC20122-A39F-10B9-1F0A-0BE504731320}"/>
          </ac:spMkLst>
        </pc:spChg>
        <pc:picChg chg="add del mod">
          <ac:chgData name="Joshua Ho" userId="f21a5117-53dc-4271-a79b-0a4f548af6e1" providerId="ADAL" clId="{30F5B7B2-929C-4119-8584-3764F0694251}" dt="2023-01-02T20:15:44.884" v="3512"/>
          <ac:picMkLst>
            <pc:docMk/>
            <pc:sldMk cId="183318859" sldId="259"/>
            <ac:picMk id="5" creationId="{9DBCF566-B6BF-913C-F77A-A6B959FD340D}"/>
          </ac:picMkLst>
        </pc:picChg>
      </pc:sldChg>
      <pc:sldChg chg="addSp modSp mod">
        <pc:chgData name="Joshua Ho" userId="f21a5117-53dc-4271-a79b-0a4f548af6e1" providerId="ADAL" clId="{30F5B7B2-929C-4119-8584-3764F0694251}" dt="2023-01-03T21:16:29.744" v="5493" actId="1076"/>
        <pc:sldMkLst>
          <pc:docMk/>
          <pc:sldMk cId="2551494371" sldId="260"/>
        </pc:sldMkLst>
        <pc:spChg chg="mod">
          <ac:chgData name="Joshua Ho" userId="f21a5117-53dc-4271-a79b-0a4f548af6e1" providerId="ADAL" clId="{30F5B7B2-929C-4119-8584-3764F0694251}" dt="2023-01-03T16:52:48.550" v="3806" actId="113"/>
          <ac:spMkLst>
            <pc:docMk/>
            <pc:sldMk cId="2551494371" sldId="260"/>
            <ac:spMk id="2" creationId="{B6C33207-B3B4-CD18-9FC5-8DD04301A56A}"/>
          </ac:spMkLst>
        </pc:spChg>
        <pc:spChg chg="mod">
          <ac:chgData name="Joshua Ho" userId="f21a5117-53dc-4271-a79b-0a4f548af6e1" providerId="ADAL" clId="{30F5B7B2-929C-4119-8584-3764F0694251}" dt="2023-01-03T21:01:16.441" v="5244" actId="20577"/>
          <ac:spMkLst>
            <pc:docMk/>
            <pc:sldMk cId="2551494371" sldId="260"/>
            <ac:spMk id="3" creationId="{20FC5068-3D17-7CAA-463D-E59ADF962C38}"/>
          </ac:spMkLst>
        </pc:spChg>
        <pc:picChg chg="add mod">
          <ac:chgData name="Joshua Ho" userId="f21a5117-53dc-4271-a79b-0a4f548af6e1" providerId="ADAL" clId="{30F5B7B2-929C-4119-8584-3764F0694251}" dt="2023-01-03T21:16:29.744" v="5493" actId="1076"/>
          <ac:picMkLst>
            <pc:docMk/>
            <pc:sldMk cId="2551494371" sldId="260"/>
            <ac:picMk id="4" creationId="{2BA7880D-CD11-3D3B-91AF-35176E4FC6A7}"/>
          </ac:picMkLst>
        </pc:picChg>
        <pc:picChg chg="add mod">
          <ac:chgData name="Joshua Ho" userId="f21a5117-53dc-4271-a79b-0a4f548af6e1" providerId="ADAL" clId="{30F5B7B2-929C-4119-8584-3764F0694251}" dt="2023-01-03T21:16:24.646" v="5490" actId="1076"/>
          <ac:picMkLst>
            <pc:docMk/>
            <pc:sldMk cId="2551494371" sldId="260"/>
            <ac:picMk id="6" creationId="{E7D2A0FC-3116-55FB-2999-B975D99F447F}"/>
          </ac:picMkLst>
        </pc:picChg>
      </pc:sldChg>
      <pc:sldChg chg="modSp mod">
        <pc:chgData name="Joshua Ho" userId="f21a5117-53dc-4271-a79b-0a4f548af6e1" providerId="ADAL" clId="{30F5B7B2-929C-4119-8584-3764F0694251}" dt="2023-01-03T16:52:52.634" v="3807" actId="113"/>
        <pc:sldMkLst>
          <pc:docMk/>
          <pc:sldMk cId="2130950201" sldId="261"/>
        </pc:sldMkLst>
        <pc:spChg chg="mod">
          <ac:chgData name="Joshua Ho" userId="f21a5117-53dc-4271-a79b-0a4f548af6e1" providerId="ADAL" clId="{30F5B7B2-929C-4119-8584-3764F0694251}" dt="2023-01-03T16:52:52.634" v="3807" actId="113"/>
          <ac:spMkLst>
            <pc:docMk/>
            <pc:sldMk cId="2130950201" sldId="261"/>
            <ac:spMk id="2" creationId="{5FC20122-A39F-10B9-1F0A-0BE504731320}"/>
          </ac:spMkLst>
        </pc:spChg>
      </pc:sldChg>
      <pc:sldChg chg="addSp delSp modSp mod modClrScheme chgLayout modNotesTx">
        <pc:chgData name="Joshua Ho" userId="f21a5117-53dc-4271-a79b-0a4f548af6e1" providerId="ADAL" clId="{30F5B7B2-929C-4119-8584-3764F0694251}" dt="2023-01-03T20:56:30.851" v="5215" actId="20577"/>
        <pc:sldMkLst>
          <pc:docMk/>
          <pc:sldMk cId="1864157926" sldId="262"/>
        </pc:sldMkLst>
        <pc:spChg chg="mod ord">
          <ac:chgData name="Joshua Ho" userId="f21a5117-53dc-4271-a79b-0a4f548af6e1" providerId="ADAL" clId="{30F5B7B2-929C-4119-8584-3764F0694251}" dt="2023-01-03T16:52:41.672" v="3804" actId="113"/>
          <ac:spMkLst>
            <pc:docMk/>
            <pc:sldMk cId="1864157926" sldId="262"/>
            <ac:spMk id="2" creationId="{B6C33207-B3B4-CD18-9FC5-8DD04301A56A}"/>
          </ac:spMkLst>
        </pc:spChg>
        <pc:spChg chg="mod ord">
          <ac:chgData name="Joshua Ho" userId="f21a5117-53dc-4271-a79b-0a4f548af6e1" providerId="ADAL" clId="{30F5B7B2-929C-4119-8584-3764F0694251}" dt="2023-01-03T20:56:30.851" v="5215" actId="20577"/>
          <ac:spMkLst>
            <pc:docMk/>
            <pc:sldMk cId="1864157926" sldId="262"/>
            <ac:spMk id="3" creationId="{20FC5068-3D17-7CAA-463D-E59ADF962C38}"/>
          </ac:spMkLst>
        </pc:spChg>
        <pc:spChg chg="add del mod ord">
          <ac:chgData name="Joshua Ho" userId="f21a5117-53dc-4271-a79b-0a4f548af6e1" providerId="ADAL" clId="{30F5B7B2-929C-4119-8584-3764F0694251}" dt="2023-01-02T20:19:51.930" v="3552" actId="478"/>
          <ac:spMkLst>
            <pc:docMk/>
            <pc:sldMk cId="1864157926" sldId="262"/>
            <ac:spMk id="4" creationId="{93D4F032-1DCB-AA48-0664-482FABD6B4FD}"/>
          </ac:spMkLst>
        </pc:spChg>
        <pc:picChg chg="add mod">
          <ac:chgData name="Joshua Ho" userId="f21a5117-53dc-4271-a79b-0a4f548af6e1" providerId="ADAL" clId="{30F5B7B2-929C-4119-8584-3764F0694251}" dt="2023-01-03T16:50:58.692" v="3775" actId="1076"/>
          <ac:picMkLst>
            <pc:docMk/>
            <pc:sldMk cId="1864157926" sldId="262"/>
            <ac:picMk id="4" creationId="{891090DE-2C3C-83E5-52DD-01FB8DE6CF48}"/>
          </ac:picMkLst>
        </pc:picChg>
        <pc:picChg chg="add del mod">
          <ac:chgData name="Joshua Ho" userId="f21a5117-53dc-4271-a79b-0a4f548af6e1" providerId="ADAL" clId="{30F5B7B2-929C-4119-8584-3764F0694251}" dt="2023-01-03T16:50:38.247" v="3763" actId="478"/>
          <ac:picMkLst>
            <pc:docMk/>
            <pc:sldMk cId="1864157926" sldId="262"/>
            <ac:picMk id="2050" creationId="{8456D573-91CA-0C6F-0D17-1F3A77491C8E}"/>
          </ac:picMkLst>
        </pc:picChg>
      </pc:sldChg>
      <pc:sldChg chg="modSp mod">
        <pc:chgData name="Joshua Ho" userId="f21a5117-53dc-4271-a79b-0a4f548af6e1" providerId="ADAL" clId="{30F5B7B2-929C-4119-8584-3764F0694251}" dt="2023-01-03T16:53:02.588" v="3809" actId="113"/>
        <pc:sldMkLst>
          <pc:docMk/>
          <pc:sldMk cId="3248488587" sldId="263"/>
        </pc:sldMkLst>
        <pc:spChg chg="mod">
          <ac:chgData name="Joshua Ho" userId="f21a5117-53dc-4271-a79b-0a4f548af6e1" providerId="ADAL" clId="{30F5B7B2-929C-4119-8584-3764F0694251}" dt="2023-01-03T16:53:02.588" v="3809" actId="113"/>
          <ac:spMkLst>
            <pc:docMk/>
            <pc:sldMk cId="3248488587" sldId="263"/>
            <ac:spMk id="2" creationId="{5FC20122-A39F-10B9-1F0A-0BE504731320}"/>
          </ac:spMkLst>
        </pc:spChg>
      </pc:sldChg>
      <pc:sldChg chg="addSp delSp modSp add del mod modClrScheme chgLayout modNotesTx">
        <pc:chgData name="Joshua Ho" userId="f21a5117-53dc-4271-a79b-0a4f548af6e1" providerId="ADAL" clId="{30F5B7B2-929C-4119-8584-3764F0694251}" dt="2023-01-03T21:26:02.937" v="6766" actId="20577"/>
        <pc:sldMkLst>
          <pc:docMk/>
          <pc:sldMk cId="2235909779" sldId="265"/>
        </pc:sldMkLst>
        <pc:spChg chg="mod ord">
          <ac:chgData name="Joshua Ho" userId="f21a5117-53dc-4271-a79b-0a4f548af6e1" providerId="ADAL" clId="{30F5B7B2-929C-4119-8584-3764F0694251}" dt="2023-01-02T18:58:59.378" v="2127" actId="113"/>
          <ac:spMkLst>
            <pc:docMk/>
            <pc:sldMk cId="2235909779" sldId="265"/>
            <ac:spMk id="2" creationId="{DF307C55-FB32-6DD6-9AA2-CD768A2F11D4}"/>
          </ac:spMkLst>
        </pc:spChg>
        <pc:spChg chg="del">
          <ac:chgData name="Joshua Ho" userId="f21a5117-53dc-4271-a79b-0a4f548af6e1" providerId="ADAL" clId="{30F5B7B2-929C-4119-8584-3764F0694251}" dt="2023-01-02T18:56:18.470" v="2046" actId="22"/>
          <ac:spMkLst>
            <pc:docMk/>
            <pc:sldMk cId="2235909779" sldId="265"/>
            <ac:spMk id="4" creationId="{342CB315-0F84-BC6F-6CB8-BCA3D9D32E34}"/>
          </ac:spMkLst>
        </pc:spChg>
        <pc:spChg chg="del mod ord">
          <ac:chgData name="Joshua Ho" userId="f21a5117-53dc-4271-a79b-0a4f548af6e1" providerId="ADAL" clId="{30F5B7B2-929C-4119-8584-3764F0694251}" dt="2023-01-02T18:58:42.476" v="2119" actId="478"/>
          <ac:spMkLst>
            <pc:docMk/>
            <pc:sldMk cId="2235909779" sldId="265"/>
            <ac:spMk id="5" creationId="{D8B9F389-B94C-A695-F196-F095E5703D22}"/>
          </ac:spMkLst>
        </pc:spChg>
        <pc:spChg chg="add del mod ord">
          <ac:chgData name="Joshua Ho" userId="f21a5117-53dc-4271-a79b-0a4f548af6e1" providerId="ADAL" clId="{30F5B7B2-929C-4119-8584-3764F0694251}" dt="2023-01-02T18:57:23.824" v="2063" actId="700"/>
          <ac:spMkLst>
            <pc:docMk/>
            <pc:sldMk cId="2235909779" sldId="265"/>
            <ac:spMk id="8" creationId="{4D7BB8B0-23DB-02EC-6C7A-5C0D52F313B5}"/>
          </ac:spMkLst>
        </pc:spChg>
        <pc:spChg chg="add mod ord">
          <ac:chgData name="Joshua Ho" userId="f21a5117-53dc-4271-a79b-0a4f548af6e1" providerId="ADAL" clId="{30F5B7B2-929C-4119-8584-3764F0694251}" dt="2023-01-02T18:58:27.169" v="2108" actId="1076"/>
          <ac:spMkLst>
            <pc:docMk/>
            <pc:sldMk cId="2235909779" sldId="265"/>
            <ac:spMk id="17" creationId="{9D6FB317-C512-903A-1F49-25574FA138A6}"/>
          </ac:spMkLst>
        </pc:spChg>
        <pc:spChg chg="add mod">
          <ac:chgData name="Joshua Ho" userId="f21a5117-53dc-4271-a79b-0a4f548af6e1" providerId="ADAL" clId="{30F5B7B2-929C-4119-8584-3764F0694251}" dt="2023-01-02T18:58:34.240" v="2114" actId="27636"/>
          <ac:spMkLst>
            <pc:docMk/>
            <pc:sldMk cId="2235909779" sldId="265"/>
            <ac:spMk id="18" creationId="{50EE6842-ECE9-8496-C2AA-8B7E3984B305}"/>
          </ac:spMkLst>
        </pc:spChg>
        <pc:picChg chg="add del mod ord modCrop">
          <ac:chgData name="Joshua Ho" userId="f21a5117-53dc-4271-a79b-0a4f548af6e1" providerId="ADAL" clId="{30F5B7B2-929C-4119-8584-3764F0694251}" dt="2023-01-02T18:56:20.954" v="2047" actId="478"/>
          <ac:picMkLst>
            <pc:docMk/>
            <pc:sldMk cId="2235909779" sldId="265"/>
            <ac:picMk id="6" creationId="{93A97A1E-A56F-B4EF-631F-1B1C7EB2EDE9}"/>
          </ac:picMkLst>
        </pc:picChg>
        <pc:picChg chg="add del mod">
          <ac:chgData name="Joshua Ho" userId="f21a5117-53dc-4271-a79b-0a4f548af6e1" providerId="ADAL" clId="{30F5B7B2-929C-4119-8584-3764F0694251}" dt="2023-01-02T18:56:44.356" v="2056" actId="478"/>
          <ac:picMkLst>
            <pc:docMk/>
            <pc:sldMk cId="2235909779" sldId="265"/>
            <ac:picMk id="10" creationId="{31FB2EAA-6241-E311-C5C5-F70D1A66080B}"/>
          </ac:picMkLst>
        </pc:picChg>
        <pc:picChg chg="add del mod">
          <ac:chgData name="Joshua Ho" userId="f21a5117-53dc-4271-a79b-0a4f548af6e1" providerId="ADAL" clId="{30F5B7B2-929C-4119-8584-3764F0694251}" dt="2023-01-02T18:56:43.903" v="2055" actId="478"/>
          <ac:picMkLst>
            <pc:docMk/>
            <pc:sldMk cId="2235909779" sldId="265"/>
            <ac:picMk id="12" creationId="{D3A2DA40-8900-0825-312E-12B7138007C5}"/>
          </ac:picMkLst>
        </pc:picChg>
        <pc:picChg chg="add mod modCrop">
          <ac:chgData name="Joshua Ho" userId="f21a5117-53dc-4271-a79b-0a4f548af6e1" providerId="ADAL" clId="{30F5B7B2-929C-4119-8584-3764F0694251}" dt="2023-01-02T18:59:16.746" v="2129" actId="732"/>
          <ac:picMkLst>
            <pc:docMk/>
            <pc:sldMk cId="2235909779" sldId="265"/>
            <ac:picMk id="14" creationId="{8FFDF4C8-1B56-9282-680B-5C3DA37529AA}"/>
          </ac:picMkLst>
        </pc:picChg>
        <pc:picChg chg="add mod">
          <ac:chgData name="Joshua Ho" userId="f21a5117-53dc-4271-a79b-0a4f548af6e1" providerId="ADAL" clId="{30F5B7B2-929C-4119-8584-3764F0694251}" dt="2023-01-02T18:57:57.115" v="2088" actId="1076"/>
          <ac:picMkLst>
            <pc:docMk/>
            <pc:sldMk cId="2235909779" sldId="265"/>
            <ac:picMk id="16" creationId="{6F342618-6084-65BC-A3DA-3BA1EB00FBD4}"/>
          </ac:picMkLst>
        </pc:picChg>
      </pc:sldChg>
      <pc:sldChg chg="del">
        <pc:chgData name="Joshua Ho" userId="f21a5117-53dc-4271-a79b-0a4f548af6e1" providerId="ADAL" clId="{30F5B7B2-929C-4119-8584-3764F0694251}" dt="2023-01-02T18:59:22.137" v="2132" actId="47"/>
        <pc:sldMkLst>
          <pc:docMk/>
          <pc:sldMk cId="710362010" sldId="266"/>
        </pc:sldMkLst>
      </pc:sldChg>
      <pc:sldChg chg="del">
        <pc:chgData name="Joshua Ho" userId="f21a5117-53dc-4271-a79b-0a4f548af6e1" providerId="ADAL" clId="{30F5B7B2-929C-4119-8584-3764F0694251}" dt="2023-01-02T18:59:22.964" v="2133" actId="47"/>
        <pc:sldMkLst>
          <pc:docMk/>
          <pc:sldMk cId="107421852" sldId="267"/>
        </pc:sldMkLst>
      </pc:sldChg>
      <pc:sldChg chg="modSp mod">
        <pc:chgData name="Joshua Ho" userId="f21a5117-53dc-4271-a79b-0a4f548af6e1" providerId="ADAL" clId="{30F5B7B2-929C-4119-8584-3764F0694251}" dt="2023-01-03T16:53:22.231" v="3818" actId="113"/>
        <pc:sldMkLst>
          <pc:docMk/>
          <pc:sldMk cId="322646894" sldId="268"/>
        </pc:sldMkLst>
        <pc:spChg chg="mod">
          <ac:chgData name="Joshua Ho" userId="f21a5117-53dc-4271-a79b-0a4f548af6e1" providerId="ADAL" clId="{30F5B7B2-929C-4119-8584-3764F0694251}" dt="2023-01-03T16:53:22.231" v="3818" actId="113"/>
          <ac:spMkLst>
            <pc:docMk/>
            <pc:sldMk cId="322646894" sldId="268"/>
            <ac:spMk id="2" creationId="{5FC20122-A39F-10B9-1F0A-0BE504731320}"/>
          </ac:spMkLst>
        </pc:spChg>
      </pc:sldChg>
      <pc:sldChg chg="modSp mod">
        <pc:chgData name="Joshua Ho" userId="f21a5117-53dc-4271-a79b-0a4f548af6e1" providerId="ADAL" clId="{30F5B7B2-929C-4119-8584-3764F0694251}" dt="2023-01-03T16:54:24.751" v="3860" actId="113"/>
        <pc:sldMkLst>
          <pc:docMk/>
          <pc:sldMk cId="1145034388" sldId="269"/>
        </pc:sldMkLst>
        <pc:spChg chg="mod">
          <ac:chgData name="Joshua Ho" userId="f21a5117-53dc-4271-a79b-0a4f548af6e1" providerId="ADAL" clId="{30F5B7B2-929C-4119-8584-3764F0694251}" dt="2023-01-03T16:54:24.751" v="3860" actId="113"/>
          <ac:spMkLst>
            <pc:docMk/>
            <pc:sldMk cId="1145034388" sldId="269"/>
            <ac:spMk id="2" creationId="{5FC20122-A39F-10B9-1F0A-0BE504731320}"/>
          </ac:spMkLst>
        </pc:spChg>
      </pc:sldChg>
      <pc:sldChg chg="modSp del mod">
        <pc:chgData name="Joshua Ho" userId="f21a5117-53dc-4271-a79b-0a4f548af6e1" providerId="ADAL" clId="{30F5B7B2-929C-4119-8584-3764F0694251}" dt="2023-01-02T19:32:09.287" v="3235" actId="47"/>
        <pc:sldMkLst>
          <pc:docMk/>
          <pc:sldMk cId="120074023" sldId="272"/>
        </pc:sldMkLst>
        <pc:spChg chg="mod">
          <ac:chgData name="Joshua Ho" userId="f21a5117-53dc-4271-a79b-0a4f548af6e1" providerId="ADAL" clId="{30F5B7B2-929C-4119-8584-3764F0694251}" dt="2023-01-02T19:32:03.964" v="3234" actId="20577"/>
          <ac:spMkLst>
            <pc:docMk/>
            <pc:sldMk cId="120074023" sldId="272"/>
            <ac:spMk id="5" creationId="{5CF5927D-306B-DEE5-0CBA-E3D1004740E9}"/>
          </ac:spMkLst>
        </pc:spChg>
      </pc:sldChg>
      <pc:sldChg chg="mod modShow">
        <pc:chgData name="Joshua Ho" userId="f21a5117-53dc-4271-a79b-0a4f548af6e1" providerId="ADAL" clId="{30F5B7B2-929C-4119-8584-3764F0694251}" dt="2023-01-03T20:39:49.111" v="4849" actId="729"/>
        <pc:sldMkLst>
          <pc:docMk/>
          <pc:sldMk cId="2677454365" sldId="273"/>
        </pc:sldMkLst>
      </pc:sldChg>
      <pc:sldChg chg="addSp delSp modSp add mod modNotesTx">
        <pc:chgData name="Joshua Ho" userId="f21a5117-53dc-4271-a79b-0a4f548af6e1" providerId="ADAL" clId="{30F5B7B2-929C-4119-8584-3764F0694251}" dt="2023-01-03T21:25:59.349" v="6763" actId="20577"/>
        <pc:sldMkLst>
          <pc:docMk/>
          <pc:sldMk cId="1950470629" sldId="274"/>
        </pc:sldMkLst>
        <pc:spChg chg="mod">
          <ac:chgData name="Joshua Ho" userId="f21a5117-53dc-4271-a79b-0a4f548af6e1" providerId="ADAL" clId="{30F5B7B2-929C-4119-8584-3764F0694251}" dt="2023-01-02T19:03:49.520" v="2224" actId="1076"/>
          <ac:spMkLst>
            <pc:docMk/>
            <pc:sldMk cId="1950470629" sldId="274"/>
            <ac:spMk id="2" creationId="{DF307C55-FB32-6DD6-9AA2-CD768A2F11D4}"/>
          </ac:spMkLst>
        </pc:spChg>
        <pc:spChg chg="mod">
          <ac:chgData name="Joshua Ho" userId="f21a5117-53dc-4271-a79b-0a4f548af6e1" providerId="ADAL" clId="{30F5B7B2-929C-4119-8584-3764F0694251}" dt="2023-01-02T19:13:15.493" v="2271" actId="1076"/>
          <ac:spMkLst>
            <pc:docMk/>
            <pc:sldMk cId="1950470629" sldId="274"/>
            <ac:spMk id="17" creationId="{9D6FB317-C512-903A-1F49-25574FA138A6}"/>
          </ac:spMkLst>
        </pc:spChg>
        <pc:spChg chg="mod">
          <ac:chgData name="Joshua Ho" userId="f21a5117-53dc-4271-a79b-0a4f548af6e1" providerId="ADAL" clId="{30F5B7B2-929C-4119-8584-3764F0694251}" dt="2023-01-02T19:13:17.510" v="2272" actId="1076"/>
          <ac:spMkLst>
            <pc:docMk/>
            <pc:sldMk cId="1950470629" sldId="274"/>
            <ac:spMk id="18" creationId="{50EE6842-ECE9-8496-C2AA-8B7E3984B305}"/>
          </ac:spMkLst>
        </pc:spChg>
        <pc:picChg chg="add del mod modCrop">
          <ac:chgData name="Joshua Ho" userId="f21a5117-53dc-4271-a79b-0a4f548af6e1" providerId="ADAL" clId="{30F5B7B2-929C-4119-8584-3764F0694251}" dt="2023-01-02T19:02:57.091" v="2212" actId="478"/>
          <ac:picMkLst>
            <pc:docMk/>
            <pc:sldMk cId="1950470629" sldId="274"/>
            <ac:picMk id="4" creationId="{D38BA88E-81E6-10BE-D811-3A9820CA58A1}"/>
          </ac:picMkLst>
        </pc:picChg>
        <pc:picChg chg="add del mod">
          <ac:chgData name="Joshua Ho" userId="f21a5117-53dc-4271-a79b-0a4f548af6e1" providerId="ADAL" clId="{30F5B7B2-929C-4119-8584-3764F0694251}" dt="2023-01-02T19:03:40.370" v="2217" actId="478"/>
          <ac:picMkLst>
            <pc:docMk/>
            <pc:sldMk cId="1950470629" sldId="274"/>
            <ac:picMk id="6" creationId="{8C1E1CEA-28B6-A2C4-7CA3-C6FEAF19FAA1}"/>
          </ac:picMkLst>
        </pc:picChg>
        <pc:picChg chg="add del mod modCrop">
          <ac:chgData name="Joshua Ho" userId="f21a5117-53dc-4271-a79b-0a4f548af6e1" providerId="ADAL" clId="{30F5B7B2-929C-4119-8584-3764F0694251}" dt="2023-01-02T19:12:20.984" v="2253" actId="478"/>
          <ac:picMkLst>
            <pc:docMk/>
            <pc:sldMk cId="1950470629" sldId="274"/>
            <ac:picMk id="8" creationId="{4A898594-0B2D-E2DD-E860-EC37F60A06CF}"/>
          </ac:picMkLst>
        </pc:picChg>
        <pc:picChg chg="add del mod">
          <ac:chgData name="Joshua Ho" userId="f21a5117-53dc-4271-a79b-0a4f548af6e1" providerId="ADAL" clId="{30F5B7B2-929C-4119-8584-3764F0694251}" dt="2023-01-02T19:05:00.141" v="2233" actId="478"/>
          <ac:picMkLst>
            <pc:docMk/>
            <pc:sldMk cId="1950470629" sldId="274"/>
            <ac:picMk id="10" creationId="{39987838-E86A-BB12-351A-C7F68F2F96B5}"/>
          </ac:picMkLst>
        </pc:picChg>
        <pc:picChg chg="add del mod">
          <ac:chgData name="Joshua Ho" userId="f21a5117-53dc-4271-a79b-0a4f548af6e1" providerId="ADAL" clId="{30F5B7B2-929C-4119-8584-3764F0694251}" dt="2023-01-02T19:10:36.602" v="2241" actId="478"/>
          <ac:picMkLst>
            <pc:docMk/>
            <pc:sldMk cId="1950470629" sldId="274"/>
            <ac:picMk id="12" creationId="{B50EF9D7-CDD3-6714-6C51-4670B09C99DC}"/>
          </ac:picMkLst>
        </pc:picChg>
        <pc:picChg chg="del">
          <ac:chgData name="Joshua Ho" userId="f21a5117-53dc-4271-a79b-0a4f548af6e1" providerId="ADAL" clId="{30F5B7B2-929C-4119-8584-3764F0694251}" dt="2023-01-02T19:00:35.381" v="2208" actId="478"/>
          <ac:picMkLst>
            <pc:docMk/>
            <pc:sldMk cId="1950470629" sldId="274"/>
            <ac:picMk id="14" creationId="{8FFDF4C8-1B56-9282-680B-5C3DA37529AA}"/>
          </ac:picMkLst>
        </pc:picChg>
        <pc:picChg chg="add mod modCrop">
          <ac:chgData name="Joshua Ho" userId="f21a5117-53dc-4271-a79b-0a4f548af6e1" providerId="ADAL" clId="{30F5B7B2-929C-4119-8584-3764F0694251}" dt="2023-01-02T19:13:09.095" v="2269" actId="1076"/>
          <ac:picMkLst>
            <pc:docMk/>
            <pc:sldMk cId="1950470629" sldId="274"/>
            <ac:picMk id="15" creationId="{3AA98FC0-44FD-567D-9919-94B4B7BFAC0E}"/>
          </ac:picMkLst>
        </pc:picChg>
        <pc:picChg chg="del">
          <ac:chgData name="Joshua Ho" userId="f21a5117-53dc-4271-a79b-0a4f548af6e1" providerId="ADAL" clId="{30F5B7B2-929C-4119-8584-3764F0694251}" dt="2023-01-02T19:00:27.663" v="2202" actId="478"/>
          <ac:picMkLst>
            <pc:docMk/>
            <pc:sldMk cId="1950470629" sldId="274"/>
            <ac:picMk id="16" creationId="{6F342618-6084-65BC-A3DA-3BA1EB00FBD4}"/>
          </ac:picMkLst>
        </pc:picChg>
        <pc:picChg chg="add mod modCrop">
          <ac:chgData name="Joshua Ho" userId="f21a5117-53dc-4271-a79b-0a4f548af6e1" providerId="ADAL" clId="{30F5B7B2-929C-4119-8584-3764F0694251}" dt="2023-01-02T19:13:10.798" v="2270" actId="1076"/>
          <ac:picMkLst>
            <pc:docMk/>
            <pc:sldMk cId="1950470629" sldId="274"/>
            <ac:picMk id="20" creationId="{8137932E-BD21-D1AE-E546-4FFC18714F4D}"/>
          </ac:picMkLst>
        </pc:picChg>
      </pc:sldChg>
      <pc:sldChg chg="addSp delSp modSp add mod ord modNotesTx">
        <pc:chgData name="Joshua Ho" userId="f21a5117-53dc-4271-a79b-0a4f548af6e1" providerId="ADAL" clId="{30F5B7B2-929C-4119-8584-3764F0694251}" dt="2023-01-03T21:25:55.998" v="6762" actId="20577"/>
        <pc:sldMkLst>
          <pc:docMk/>
          <pc:sldMk cId="1126637772" sldId="275"/>
        </pc:sldMkLst>
        <pc:spChg chg="mod">
          <ac:chgData name="Joshua Ho" userId="f21a5117-53dc-4271-a79b-0a4f548af6e1" providerId="ADAL" clId="{30F5B7B2-929C-4119-8584-3764F0694251}" dt="2023-01-03T16:53:17.071" v="3817" actId="20577"/>
          <ac:spMkLst>
            <pc:docMk/>
            <pc:sldMk cId="1126637772" sldId="275"/>
            <ac:spMk id="2" creationId="{DF307C55-FB32-6DD6-9AA2-CD768A2F11D4}"/>
          </ac:spMkLst>
        </pc:spChg>
        <pc:picChg chg="add mod modCrop">
          <ac:chgData name="Joshua Ho" userId="f21a5117-53dc-4271-a79b-0a4f548af6e1" providerId="ADAL" clId="{30F5B7B2-929C-4119-8584-3764F0694251}" dt="2023-01-02T19:16:24.866" v="2301" actId="14100"/>
          <ac:picMkLst>
            <pc:docMk/>
            <pc:sldMk cId="1126637772" sldId="275"/>
            <ac:picMk id="4" creationId="{3022DC3C-C56E-8D54-30D5-C65464EBCB3A}"/>
          </ac:picMkLst>
        </pc:picChg>
        <pc:picChg chg="add mod modCrop">
          <ac:chgData name="Joshua Ho" userId="f21a5117-53dc-4271-a79b-0a4f548af6e1" providerId="ADAL" clId="{30F5B7B2-929C-4119-8584-3764F0694251}" dt="2023-01-02T19:16:48.800" v="2307" actId="14100"/>
          <ac:picMkLst>
            <pc:docMk/>
            <pc:sldMk cId="1126637772" sldId="275"/>
            <ac:picMk id="6" creationId="{7073A994-6EAA-495D-9D25-DEC1CAFC8F14}"/>
          </ac:picMkLst>
        </pc:picChg>
        <pc:picChg chg="del">
          <ac:chgData name="Joshua Ho" userId="f21a5117-53dc-4271-a79b-0a4f548af6e1" providerId="ADAL" clId="{30F5B7B2-929C-4119-8584-3764F0694251}" dt="2023-01-02T19:15:59.619" v="2292" actId="478"/>
          <ac:picMkLst>
            <pc:docMk/>
            <pc:sldMk cId="1126637772" sldId="275"/>
            <ac:picMk id="15" creationId="{3AA98FC0-44FD-567D-9919-94B4B7BFAC0E}"/>
          </ac:picMkLst>
        </pc:picChg>
        <pc:picChg chg="del">
          <ac:chgData name="Joshua Ho" userId="f21a5117-53dc-4271-a79b-0a4f548af6e1" providerId="ADAL" clId="{30F5B7B2-929C-4119-8584-3764F0694251}" dt="2023-01-02T19:15:48.813" v="2286" actId="478"/>
          <ac:picMkLst>
            <pc:docMk/>
            <pc:sldMk cId="1126637772" sldId="275"/>
            <ac:picMk id="20" creationId="{8137932E-BD21-D1AE-E546-4FFC18714F4D}"/>
          </ac:picMkLst>
        </pc:picChg>
      </pc:sldChg>
      <pc:sldChg chg="addSp delSp modSp add del mod">
        <pc:chgData name="Joshua Ho" userId="f21a5117-53dc-4271-a79b-0a4f548af6e1" providerId="ADAL" clId="{30F5B7B2-929C-4119-8584-3764F0694251}" dt="2023-01-02T19:15:36.286" v="2280" actId="47"/>
        <pc:sldMkLst>
          <pc:docMk/>
          <pc:sldMk cId="1536312482" sldId="275"/>
        </pc:sldMkLst>
        <pc:spChg chg="mod">
          <ac:chgData name="Joshua Ho" userId="f21a5117-53dc-4271-a79b-0a4f548af6e1" providerId="ADAL" clId="{30F5B7B2-929C-4119-8584-3764F0694251}" dt="2023-01-02T19:00:02.382" v="2201" actId="20577"/>
          <ac:spMkLst>
            <pc:docMk/>
            <pc:sldMk cId="1536312482" sldId="275"/>
            <ac:spMk id="2" creationId="{DF307C55-FB32-6DD6-9AA2-CD768A2F11D4}"/>
          </ac:spMkLst>
        </pc:spChg>
        <pc:spChg chg="mod">
          <ac:chgData name="Joshua Ho" userId="f21a5117-53dc-4271-a79b-0a4f548af6e1" providerId="ADAL" clId="{30F5B7B2-929C-4119-8584-3764F0694251}" dt="2023-01-02T19:15:33.311" v="2279" actId="1076"/>
          <ac:spMkLst>
            <pc:docMk/>
            <pc:sldMk cId="1536312482" sldId="275"/>
            <ac:spMk id="17" creationId="{9D6FB317-C512-903A-1F49-25574FA138A6}"/>
          </ac:spMkLst>
        </pc:spChg>
        <pc:picChg chg="add mod">
          <ac:chgData name="Joshua Ho" userId="f21a5117-53dc-4271-a79b-0a4f548af6e1" providerId="ADAL" clId="{30F5B7B2-929C-4119-8584-3764F0694251}" dt="2023-01-02T19:15:31.757" v="2278" actId="14100"/>
          <ac:picMkLst>
            <pc:docMk/>
            <pc:sldMk cId="1536312482" sldId="275"/>
            <ac:picMk id="4" creationId="{27537DA3-E7DC-04E1-BAB7-F3960A9A456F}"/>
          </ac:picMkLst>
        </pc:picChg>
        <pc:picChg chg="del">
          <ac:chgData name="Joshua Ho" userId="f21a5117-53dc-4271-a79b-0a4f548af6e1" providerId="ADAL" clId="{30F5B7B2-929C-4119-8584-3764F0694251}" dt="2023-01-02T19:15:26.198" v="2273" actId="478"/>
          <ac:picMkLst>
            <pc:docMk/>
            <pc:sldMk cId="1536312482" sldId="275"/>
            <ac:picMk id="16" creationId="{6F342618-6084-65BC-A3DA-3BA1EB00FBD4}"/>
          </ac:picMkLst>
        </pc:picChg>
      </pc:sldChg>
      <pc:sldChg chg="addSp delSp modSp new mod modClrScheme chgLayout">
        <pc:chgData name="Joshua Ho" userId="f21a5117-53dc-4271-a79b-0a4f548af6e1" providerId="ADAL" clId="{30F5B7B2-929C-4119-8584-3764F0694251}" dt="2023-01-03T21:16:11.979" v="5487" actId="20577"/>
        <pc:sldMkLst>
          <pc:docMk/>
          <pc:sldMk cId="177064512" sldId="276"/>
        </pc:sldMkLst>
        <pc:spChg chg="del mod ord">
          <ac:chgData name="Joshua Ho" userId="f21a5117-53dc-4271-a79b-0a4f548af6e1" providerId="ADAL" clId="{30F5B7B2-929C-4119-8584-3764F0694251}" dt="2023-01-02T19:17:23.790" v="2309" actId="700"/>
          <ac:spMkLst>
            <pc:docMk/>
            <pc:sldMk cId="177064512" sldId="276"/>
            <ac:spMk id="2" creationId="{26ECBFB5-2C2C-8443-4522-13B8643E9301}"/>
          </ac:spMkLst>
        </pc:spChg>
        <pc:spChg chg="add del mod">
          <ac:chgData name="Joshua Ho" userId="f21a5117-53dc-4271-a79b-0a4f548af6e1" providerId="ADAL" clId="{30F5B7B2-929C-4119-8584-3764F0694251}" dt="2023-01-03T16:53:25.097" v="3821" actId="21"/>
          <ac:spMkLst>
            <pc:docMk/>
            <pc:sldMk cId="177064512" sldId="276"/>
            <ac:spMk id="3" creationId="{57E19785-31FF-A1B2-9CCA-C49A05D7336B}"/>
          </ac:spMkLst>
        </pc:spChg>
        <pc:spChg chg="del mod ord">
          <ac:chgData name="Joshua Ho" userId="f21a5117-53dc-4271-a79b-0a4f548af6e1" providerId="ADAL" clId="{30F5B7B2-929C-4119-8584-3764F0694251}" dt="2023-01-02T19:17:23.790" v="2309" actId="700"/>
          <ac:spMkLst>
            <pc:docMk/>
            <pc:sldMk cId="177064512" sldId="276"/>
            <ac:spMk id="3" creationId="{B1A4D420-0DD5-AA9D-AEEE-F8827473CCCB}"/>
          </ac:spMkLst>
        </pc:spChg>
        <pc:spChg chg="add del mod ord">
          <ac:chgData name="Joshua Ho" userId="f21a5117-53dc-4271-a79b-0a4f548af6e1" providerId="ADAL" clId="{30F5B7B2-929C-4119-8584-3764F0694251}" dt="2023-01-03T16:54:08.335" v="3852" actId="113"/>
          <ac:spMkLst>
            <pc:docMk/>
            <pc:sldMk cId="177064512" sldId="276"/>
            <ac:spMk id="4" creationId="{38257F0D-E2E9-2EB6-80F6-588E4965C30C}"/>
          </ac:spMkLst>
        </pc:spChg>
        <pc:spChg chg="add mod ord">
          <ac:chgData name="Joshua Ho" userId="f21a5117-53dc-4271-a79b-0a4f548af6e1" providerId="ADAL" clId="{30F5B7B2-929C-4119-8584-3764F0694251}" dt="2023-01-03T21:16:11.979" v="5487" actId="20577"/>
          <ac:spMkLst>
            <pc:docMk/>
            <pc:sldMk cId="177064512" sldId="276"/>
            <ac:spMk id="5" creationId="{931E37D0-D8D4-34FD-E23B-C9471B582C9B}"/>
          </ac:spMkLst>
        </pc:spChg>
        <pc:spChg chg="add mod">
          <ac:chgData name="Joshua Ho" userId="f21a5117-53dc-4271-a79b-0a4f548af6e1" providerId="ADAL" clId="{30F5B7B2-929C-4119-8584-3764F0694251}" dt="2023-01-03T20:50:04.600" v="5105" actId="1076"/>
          <ac:spMkLst>
            <pc:docMk/>
            <pc:sldMk cId="177064512" sldId="276"/>
            <ac:spMk id="6" creationId="{192E736B-4564-C6E8-E43E-0A615EB3B64D}"/>
          </ac:spMkLst>
        </pc:spChg>
        <pc:spChg chg="add del mod">
          <ac:chgData name="Joshua Ho" userId="f21a5117-53dc-4271-a79b-0a4f548af6e1" providerId="ADAL" clId="{30F5B7B2-929C-4119-8584-3764F0694251}" dt="2023-01-02T20:25:37.327" v="3598" actId="478"/>
          <ac:spMkLst>
            <pc:docMk/>
            <pc:sldMk cId="177064512" sldId="276"/>
            <ac:spMk id="6" creationId="{259BB300-1FA5-528E-EC85-2B9BDB3028EC}"/>
          </ac:spMkLst>
        </pc:spChg>
        <pc:spChg chg="add del mod ord">
          <ac:chgData name="Joshua Ho" userId="f21a5117-53dc-4271-a79b-0a4f548af6e1" providerId="ADAL" clId="{30F5B7B2-929C-4119-8584-3764F0694251}" dt="2023-01-02T20:25:25.239" v="3593" actId="478"/>
          <ac:spMkLst>
            <pc:docMk/>
            <pc:sldMk cId="177064512" sldId="276"/>
            <ac:spMk id="7" creationId="{F1D2AD9C-E63D-BB6A-1D76-CC67F83EE42C}"/>
          </ac:spMkLst>
        </pc:spChg>
        <pc:spChg chg="add mod">
          <ac:chgData name="Joshua Ho" userId="f21a5117-53dc-4271-a79b-0a4f548af6e1" providerId="ADAL" clId="{30F5B7B2-929C-4119-8584-3764F0694251}" dt="2023-01-03T20:50:04.600" v="5105" actId="1076"/>
          <ac:spMkLst>
            <pc:docMk/>
            <pc:sldMk cId="177064512" sldId="276"/>
            <ac:spMk id="8" creationId="{E2195932-FB27-8919-17D7-09D6EFE710D0}"/>
          </ac:spMkLst>
        </pc:spChg>
        <pc:grpChg chg="add mod">
          <ac:chgData name="Joshua Ho" userId="f21a5117-53dc-4271-a79b-0a4f548af6e1" providerId="ADAL" clId="{30F5B7B2-929C-4119-8584-3764F0694251}" dt="2023-01-03T20:50:04.600" v="5105" actId="1076"/>
          <ac:grpSpMkLst>
            <pc:docMk/>
            <pc:sldMk cId="177064512" sldId="276"/>
            <ac:grpSpMk id="7" creationId="{4C6658BE-AF94-5419-A6ED-145DEEFB159D}"/>
          </ac:grpSpMkLst>
        </pc:grpChg>
        <pc:picChg chg="add mod">
          <ac:chgData name="Joshua Ho" userId="f21a5117-53dc-4271-a79b-0a4f548af6e1" providerId="ADAL" clId="{30F5B7B2-929C-4119-8584-3764F0694251}" dt="2023-01-03T20:50:24.558" v="5114" actId="1076"/>
          <ac:picMkLst>
            <pc:docMk/>
            <pc:sldMk cId="177064512" sldId="276"/>
            <ac:picMk id="3" creationId="{C3243B5B-3014-1F9F-DC35-1A3AE043263B}"/>
          </ac:picMkLst>
        </pc:picChg>
        <pc:picChg chg="add del mod">
          <ac:chgData name="Joshua Ho" userId="f21a5117-53dc-4271-a79b-0a4f548af6e1" providerId="ADAL" clId="{30F5B7B2-929C-4119-8584-3764F0694251}" dt="2023-01-02T20:21:41.419" v="3561" actId="478"/>
          <ac:picMkLst>
            <pc:docMk/>
            <pc:sldMk cId="177064512" sldId="276"/>
            <ac:picMk id="6146" creationId="{C6A54938-7716-C821-23D3-9AD77A8197D6}"/>
          </ac:picMkLst>
        </pc:picChg>
        <pc:picChg chg="add del mod">
          <ac:chgData name="Joshua Ho" userId="f21a5117-53dc-4271-a79b-0a4f548af6e1" providerId="ADAL" clId="{30F5B7B2-929C-4119-8584-3764F0694251}" dt="2023-01-02T20:21:45.412" v="3564" actId="478"/>
          <ac:picMkLst>
            <pc:docMk/>
            <pc:sldMk cId="177064512" sldId="276"/>
            <ac:picMk id="6148" creationId="{6D3717A8-6743-8F99-E20C-EEE0268EE371}"/>
          </ac:picMkLst>
        </pc:picChg>
        <pc:picChg chg="add del mod">
          <ac:chgData name="Joshua Ho" userId="f21a5117-53dc-4271-a79b-0a4f548af6e1" providerId="ADAL" clId="{30F5B7B2-929C-4119-8584-3764F0694251}" dt="2023-01-02T20:22:08.978" v="3568" actId="478"/>
          <ac:picMkLst>
            <pc:docMk/>
            <pc:sldMk cId="177064512" sldId="276"/>
            <ac:picMk id="6150" creationId="{B4037E98-6441-09A2-646E-86B0CF808439}"/>
          </ac:picMkLst>
        </pc:picChg>
        <pc:picChg chg="add del mod">
          <ac:chgData name="Joshua Ho" userId="f21a5117-53dc-4271-a79b-0a4f548af6e1" providerId="ADAL" clId="{30F5B7B2-929C-4119-8584-3764F0694251}" dt="2023-01-02T20:22:56.872" v="3581" actId="478"/>
          <ac:picMkLst>
            <pc:docMk/>
            <pc:sldMk cId="177064512" sldId="276"/>
            <ac:picMk id="6152" creationId="{E98595B8-7E0E-4D98-51B8-AF5836F7E5BC}"/>
          </ac:picMkLst>
        </pc:picChg>
        <pc:picChg chg="add del mod">
          <ac:chgData name="Joshua Ho" userId="f21a5117-53dc-4271-a79b-0a4f548af6e1" providerId="ADAL" clId="{30F5B7B2-929C-4119-8584-3764F0694251}" dt="2023-01-02T20:25:39.058" v="3599" actId="478"/>
          <ac:picMkLst>
            <pc:docMk/>
            <pc:sldMk cId="177064512" sldId="276"/>
            <ac:picMk id="6154" creationId="{BE278FC5-22F8-E76F-8585-0C06E8AABEEE}"/>
          </ac:picMkLst>
        </pc:picChg>
        <pc:picChg chg="add mod">
          <ac:chgData name="Joshua Ho" userId="f21a5117-53dc-4271-a79b-0a4f548af6e1" providerId="ADAL" clId="{30F5B7B2-929C-4119-8584-3764F0694251}" dt="2023-01-03T20:50:04.600" v="5105" actId="1076"/>
          <ac:picMkLst>
            <pc:docMk/>
            <pc:sldMk cId="177064512" sldId="276"/>
            <ac:picMk id="6156" creationId="{371D196B-283B-AAFC-2BE9-9608A1F53DAA}"/>
          </ac:picMkLst>
        </pc:picChg>
      </pc:sldChg>
      <pc:sldChg chg="add del">
        <pc:chgData name="Joshua Ho" userId="f21a5117-53dc-4271-a79b-0a4f548af6e1" providerId="ADAL" clId="{30F5B7B2-929C-4119-8584-3764F0694251}" dt="2023-01-02T19:15:40.151" v="2285"/>
        <pc:sldMkLst>
          <pc:docMk/>
          <pc:sldMk cId="2971886094" sldId="276"/>
        </pc:sldMkLst>
      </pc:sldChg>
      <pc:sldChg chg="addSp delSp modSp add mod modClrScheme chgLayout">
        <pc:chgData name="Joshua Ho" userId="f21a5117-53dc-4271-a79b-0a4f548af6e1" providerId="ADAL" clId="{30F5B7B2-929C-4119-8584-3764F0694251}" dt="2023-01-03T21:14:57.966" v="5436" actId="313"/>
        <pc:sldMkLst>
          <pc:docMk/>
          <pc:sldMk cId="1889622697" sldId="277"/>
        </pc:sldMkLst>
        <pc:spChg chg="add del mod ord">
          <ac:chgData name="Joshua Ho" userId="f21a5117-53dc-4271-a79b-0a4f548af6e1" providerId="ADAL" clId="{30F5B7B2-929C-4119-8584-3764F0694251}" dt="2023-01-02T20:25:48.849" v="3602" actId="478"/>
          <ac:spMkLst>
            <pc:docMk/>
            <pc:sldMk cId="1889622697" sldId="277"/>
            <ac:spMk id="2" creationId="{8ADB76AE-391A-1751-6A44-83CB0E195144}"/>
          </ac:spMkLst>
        </pc:spChg>
        <pc:spChg chg="mod ord">
          <ac:chgData name="Joshua Ho" userId="f21a5117-53dc-4271-a79b-0a4f548af6e1" providerId="ADAL" clId="{30F5B7B2-929C-4119-8584-3764F0694251}" dt="2023-01-03T16:54:27.837" v="3861" actId="113"/>
          <ac:spMkLst>
            <pc:docMk/>
            <pc:sldMk cId="1889622697" sldId="277"/>
            <ac:spMk id="4" creationId="{38257F0D-E2E9-2EB6-80F6-588E4965C30C}"/>
          </ac:spMkLst>
        </pc:spChg>
        <pc:spChg chg="mod ord">
          <ac:chgData name="Joshua Ho" userId="f21a5117-53dc-4271-a79b-0a4f548af6e1" providerId="ADAL" clId="{30F5B7B2-929C-4119-8584-3764F0694251}" dt="2023-01-03T21:14:57.966" v="5436" actId="313"/>
          <ac:spMkLst>
            <pc:docMk/>
            <pc:sldMk cId="1889622697" sldId="277"/>
            <ac:spMk id="5" creationId="{931E37D0-D8D4-34FD-E23B-C9471B582C9B}"/>
          </ac:spMkLst>
        </pc:spChg>
        <pc:picChg chg="add del mod">
          <ac:chgData name="Joshua Ho" userId="f21a5117-53dc-4271-a79b-0a4f548af6e1" providerId="ADAL" clId="{30F5B7B2-929C-4119-8584-3764F0694251}" dt="2023-01-03T20:51:22.112" v="5120" actId="478"/>
          <ac:picMkLst>
            <pc:docMk/>
            <pc:sldMk cId="1889622697" sldId="277"/>
            <ac:picMk id="3" creationId="{36956106-A39A-5169-D4FD-0C847A1C6BAD}"/>
          </ac:picMkLst>
        </pc:picChg>
        <pc:picChg chg="add mod">
          <ac:chgData name="Joshua Ho" userId="f21a5117-53dc-4271-a79b-0a4f548af6e1" providerId="ADAL" clId="{30F5B7B2-929C-4119-8584-3764F0694251}" dt="2023-01-02T20:25:58.897" v="3605" actId="1076"/>
          <ac:picMkLst>
            <pc:docMk/>
            <pc:sldMk cId="1889622697" sldId="277"/>
            <ac:picMk id="7170" creationId="{F1CF7D4D-4FB7-D9AB-254F-CD5200EE5ECC}"/>
          </ac:picMkLst>
        </pc:picChg>
      </pc:sldChg>
      <pc:sldChg chg="addSp modSp add mod">
        <pc:chgData name="Joshua Ho" userId="f21a5117-53dc-4271-a79b-0a4f548af6e1" providerId="ADAL" clId="{30F5B7B2-929C-4119-8584-3764F0694251}" dt="2023-01-03T20:51:55.566" v="5126" actId="27636"/>
        <pc:sldMkLst>
          <pc:docMk/>
          <pc:sldMk cId="1699826605" sldId="278"/>
        </pc:sldMkLst>
        <pc:spChg chg="mod">
          <ac:chgData name="Joshua Ho" userId="f21a5117-53dc-4271-a79b-0a4f548af6e1" providerId="ADAL" clId="{30F5B7B2-929C-4119-8584-3764F0694251}" dt="2023-01-02T19:22:39.165" v="2786" actId="20577"/>
          <ac:spMkLst>
            <pc:docMk/>
            <pc:sldMk cId="1699826605" sldId="278"/>
            <ac:spMk id="4" creationId="{38257F0D-E2E9-2EB6-80F6-588E4965C30C}"/>
          </ac:spMkLst>
        </pc:spChg>
        <pc:spChg chg="mod">
          <ac:chgData name="Joshua Ho" userId="f21a5117-53dc-4271-a79b-0a4f548af6e1" providerId="ADAL" clId="{30F5B7B2-929C-4119-8584-3764F0694251}" dt="2023-01-03T20:51:55.566" v="5126" actId="27636"/>
          <ac:spMkLst>
            <pc:docMk/>
            <pc:sldMk cId="1699826605" sldId="278"/>
            <ac:spMk id="5" creationId="{931E37D0-D8D4-34FD-E23B-C9471B582C9B}"/>
          </ac:spMkLst>
        </pc:spChg>
        <pc:picChg chg="add mod">
          <ac:chgData name="Joshua Ho" userId="f21a5117-53dc-4271-a79b-0a4f548af6e1" providerId="ADAL" clId="{30F5B7B2-929C-4119-8584-3764F0694251}" dt="2023-01-03T18:02:27.107" v="4787" actId="1076"/>
          <ac:picMkLst>
            <pc:docMk/>
            <pc:sldMk cId="1699826605" sldId="278"/>
            <ac:picMk id="8194" creationId="{E4D61B9E-8B92-23F9-9336-0B34E988CAC2}"/>
          </ac:picMkLst>
        </pc:picChg>
      </pc:sldChg>
      <pc:sldChg chg="addSp delSp modSp add mod ord modClrScheme chgLayout modNotesTx">
        <pc:chgData name="Joshua Ho" userId="f21a5117-53dc-4271-a79b-0a4f548af6e1" providerId="ADAL" clId="{30F5B7B2-929C-4119-8584-3764F0694251}" dt="2023-01-03T21:09:50.097" v="5435" actId="20577"/>
        <pc:sldMkLst>
          <pc:docMk/>
          <pc:sldMk cId="2899897877" sldId="279"/>
        </pc:sldMkLst>
        <pc:spChg chg="add del mod ord">
          <ac:chgData name="Joshua Ho" userId="f21a5117-53dc-4271-a79b-0a4f548af6e1" providerId="ADAL" clId="{30F5B7B2-929C-4119-8584-3764F0694251}" dt="2023-01-02T19:32:29.659" v="3256" actId="478"/>
          <ac:spMkLst>
            <pc:docMk/>
            <pc:sldMk cId="2899897877" sldId="279"/>
            <ac:spMk id="2" creationId="{DD7275ED-900B-3007-1411-8EBA4A53083E}"/>
          </ac:spMkLst>
        </pc:spChg>
        <pc:spChg chg="mod ord">
          <ac:chgData name="Joshua Ho" userId="f21a5117-53dc-4271-a79b-0a4f548af6e1" providerId="ADAL" clId="{30F5B7B2-929C-4119-8584-3764F0694251}" dt="2023-01-03T18:03:50.489" v="4843" actId="20577"/>
          <ac:spMkLst>
            <pc:docMk/>
            <pc:sldMk cId="2899897877" sldId="279"/>
            <ac:spMk id="4" creationId="{38257F0D-E2E9-2EB6-80F6-588E4965C30C}"/>
          </ac:spMkLst>
        </pc:spChg>
        <pc:spChg chg="mod ord">
          <ac:chgData name="Joshua Ho" userId="f21a5117-53dc-4271-a79b-0a4f548af6e1" providerId="ADAL" clId="{30F5B7B2-929C-4119-8584-3764F0694251}" dt="2023-01-03T20:51:35.404" v="5121" actId="113"/>
          <ac:spMkLst>
            <pc:docMk/>
            <pc:sldMk cId="2899897877" sldId="279"/>
            <ac:spMk id="5" creationId="{931E37D0-D8D4-34FD-E23B-C9471B582C9B}"/>
          </ac:spMkLst>
        </pc:spChg>
        <pc:picChg chg="add del mod">
          <ac:chgData name="Joshua Ho" userId="f21a5117-53dc-4271-a79b-0a4f548af6e1" providerId="ADAL" clId="{30F5B7B2-929C-4119-8584-3764F0694251}" dt="2023-01-03T17:16:14.793" v="4327" actId="478"/>
          <ac:picMkLst>
            <pc:docMk/>
            <pc:sldMk cId="2899897877" sldId="279"/>
            <ac:picMk id="3" creationId="{012E40BD-D267-98A0-5D26-51FAA6C32942}"/>
          </ac:picMkLst>
        </pc:picChg>
        <pc:picChg chg="add del mod">
          <ac:chgData name="Joshua Ho" userId="f21a5117-53dc-4271-a79b-0a4f548af6e1" providerId="ADAL" clId="{30F5B7B2-929C-4119-8584-3764F0694251}" dt="2023-01-03T17:16:57.265" v="4338" actId="478"/>
          <ac:picMkLst>
            <pc:docMk/>
            <pc:sldMk cId="2899897877" sldId="279"/>
            <ac:picMk id="7" creationId="{57355325-C0AF-3D4A-B78E-58A4AFFE7E4C}"/>
          </ac:picMkLst>
        </pc:picChg>
        <pc:picChg chg="add del mod">
          <ac:chgData name="Joshua Ho" userId="f21a5117-53dc-4271-a79b-0a4f548af6e1" providerId="ADAL" clId="{30F5B7B2-929C-4119-8584-3764F0694251}" dt="2023-01-03T17:16:26.626" v="4330" actId="478"/>
          <ac:picMkLst>
            <pc:docMk/>
            <pc:sldMk cId="2899897877" sldId="279"/>
            <ac:picMk id="9" creationId="{49629516-BED4-F841-FB29-27A94C69754F}"/>
          </ac:picMkLst>
        </pc:picChg>
        <pc:picChg chg="add del mod">
          <ac:chgData name="Joshua Ho" userId="f21a5117-53dc-4271-a79b-0a4f548af6e1" providerId="ADAL" clId="{30F5B7B2-929C-4119-8584-3764F0694251}" dt="2023-01-03T17:40:07.736" v="4466" actId="478"/>
          <ac:picMkLst>
            <pc:docMk/>
            <pc:sldMk cId="2899897877" sldId="279"/>
            <ac:picMk id="11" creationId="{4DB694CB-2CA2-5FED-E5A4-38063C48BB8B}"/>
          </ac:picMkLst>
        </pc:picChg>
        <pc:picChg chg="add del mod">
          <ac:chgData name="Joshua Ho" userId="f21a5117-53dc-4271-a79b-0a4f548af6e1" providerId="ADAL" clId="{30F5B7B2-929C-4119-8584-3764F0694251}" dt="2023-01-03T17:40:08.514" v="4468" actId="478"/>
          <ac:picMkLst>
            <pc:docMk/>
            <pc:sldMk cId="2899897877" sldId="279"/>
            <ac:picMk id="13" creationId="{8C67F987-C46E-6D95-27AC-03321B085900}"/>
          </ac:picMkLst>
        </pc:picChg>
        <pc:picChg chg="add del mod">
          <ac:chgData name="Joshua Ho" userId="f21a5117-53dc-4271-a79b-0a4f548af6e1" providerId="ADAL" clId="{30F5B7B2-929C-4119-8584-3764F0694251}" dt="2023-01-03T17:40:08.004" v="4467" actId="478"/>
          <ac:picMkLst>
            <pc:docMk/>
            <pc:sldMk cId="2899897877" sldId="279"/>
            <ac:picMk id="15" creationId="{B37E4CB4-D134-E44A-350B-66FCFDAB14F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D4A913-E6C0-40F8-B8BB-A31E1DC9E464}" type="datetimeFigureOut">
              <a:rPr lang="en-CA" smtClean="0"/>
              <a:t>2023-01-03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E61FFC-AAC4-4D06-9467-9441D5D78A8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1309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E61FFC-AAC4-4D06-9467-9441D5D78A84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7874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E61FFC-AAC4-4D06-9467-9441D5D78A84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79299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E61FFC-AAC4-4D06-9467-9441D5D78A84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20286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E61FFC-AAC4-4D06-9467-9441D5D78A84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79687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E61FFC-AAC4-4D06-9467-9441D5D78A84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41801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E61FFC-AAC4-4D06-9467-9441D5D78A84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6867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3F6C6-7A8A-42D4-B910-B91F202250AE}" type="datetimeFigureOut">
              <a:rPr lang="en-CA" smtClean="0"/>
              <a:t>2023-01-03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E5A91-6FCD-4997-BD42-95D5668D72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00271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3F6C6-7A8A-42D4-B910-B91F202250AE}" type="datetimeFigureOut">
              <a:rPr lang="en-CA" smtClean="0"/>
              <a:t>2023-01-03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E5A91-6FCD-4997-BD42-95D5668D72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5149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3F6C6-7A8A-42D4-B910-B91F202250AE}" type="datetimeFigureOut">
              <a:rPr lang="en-CA" smtClean="0"/>
              <a:t>2023-01-03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E5A91-6FCD-4997-BD42-95D5668D72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4890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3F6C6-7A8A-42D4-B910-B91F202250AE}" type="datetimeFigureOut">
              <a:rPr lang="en-CA" smtClean="0"/>
              <a:t>2023-01-03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E5A91-6FCD-4997-BD42-95D5668D72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8342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3F6C6-7A8A-42D4-B910-B91F202250AE}" type="datetimeFigureOut">
              <a:rPr lang="en-CA" smtClean="0"/>
              <a:t>2023-01-03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E5A91-6FCD-4997-BD42-95D5668D72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73870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3F6C6-7A8A-42D4-B910-B91F202250AE}" type="datetimeFigureOut">
              <a:rPr lang="en-CA" smtClean="0"/>
              <a:t>2023-01-03</a:t>
            </a:fld>
            <a:endParaRPr lang="en-C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E5A91-6FCD-4997-BD42-95D5668D72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5561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3F6C6-7A8A-42D4-B910-B91F202250AE}" type="datetimeFigureOut">
              <a:rPr lang="en-CA" smtClean="0"/>
              <a:t>2023-01-03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E5A91-6FCD-4997-BD42-95D5668D724C}" type="slidenum">
              <a:rPr lang="en-CA" smtClean="0"/>
              <a:t>‹#›</a:t>
            </a:fld>
            <a:endParaRPr lang="en-C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381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3F6C6-7A8A-42D4-B910-B91F202250AE}" type="datetimeFigureOut">
              <a:rPr lang="en-CA" smtClean="0"/>
              <a:t>2023-01-03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E5A91-6FCD-4997-BD42-95D5668D72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1831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3F6C6-7A8A-42D4-B910-B91F202250AE}" type="datetimeFigureOut">
              <a:rPr lang="en-CA" smtClean="0"/>
              <a:t>2023-01-03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E5A91-6FCD-4997-BD42-95D5668D72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5969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3F6C6-7A8A-42D4-B910-B91F202250AE}" type="datetimeFigureOut">
              <a:rPr lang="en-CA" smtClean="0"/>
              <a:t>2023-01-03</a:t>
            </a:fld>
            <a:endParaRPr lang="en-CA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CA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E5A91-6FCD-4997-BD42-95D5668D72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9965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6EC3F6C6-7A8A-42D4-B910-B91F202250AE}" type="datetimeFigureOut">
              <a:rPr lang="en-CA" smtClean="0"/>
              <a:t>2023-01-03</a:t>
            </a:fld>
            <a:endParaRPr lang="en-C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CA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E5A91-6FCD-4997-BD42-95D5668D72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8375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EC3F6C6-7A8A-42D4-B910-B91F202250AE}" type="datetimeFigureOut">
              <a:rPr lang="en-CA" smtClean="0"/>
              <a:t>2023-01-03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5A5E5A91-6FCD-4997-BD42-95D5668D72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561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E2E9D-B06A-DE63-2400-F285CC6293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Natural language processing</a:t>
            </a:r>
            <a:br>
              <a:rPr lang="en-CA" dirty="0"/>
            </a:br>
            <a:r>
              <a:rPr lang="en-CA" dirty="0"/>
              <a:t>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AEE2E8-7BFF-A490-D869-C41B493076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49395" y="4032664"/>
            <a:ext cx="4293210" cy="747061"/>
          </a:xfrm>
        </p:spPr>
        <p:txBody>
          <a:bodyPr>
            <a:normAutofit/>
          </a:bodyPr>
          <a:lstStyle/>
          <a:p>
            <a:r>
              <a:rPr lang="en-CA" sz="2800" b="1" dirty="0"/>
              <a:t>By Josh Ho</a:t>
            </a:r>
          </a:p>
        </p:txBody>
      </p:sp>
      <p:pic>
        <p:nvPicPr>
          <p:cNvPr id="1026" name="Picture 2" descr="Benefits of Natural Language Processing for the Supply Chain - Blume Global">
            <a:extLst>
              <a:ext uri="{FF2B5EF4-FFF2-40B4-BE49-F238E27FC236}">
                <a16:creationId xmlns:a16="http://schemas.microsoft.com/office/drawing/2014/main" id="{0C805ACF-7096-4191-300E-046A01BD8C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7287" y="4667883"/>
            <a:ext cx="3157426" cy="2105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3097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7C55-FB32-6DD6-9AA2-CD768A2F1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61154"/>
            <a:ext cx="7729728" cy="1188720"/>
          </a:xfrm>
        </p:spPr>
        <p:txBody>
          <a:bodyPr>
            <a:normAutofit/>
          </a:bodyPr>
          <a:lstStyle/>
          <a:p>
            <a:r>
              <a:rPr lang="en-CA" sz="2200" b="1" dirty="0"/>
              <a:t>Eda #2</a:t>
            </a:r>
            <a:br>
              <a:rPr lang="en-CA" sz="2200" dirty="0"/>
            </a:br>
            <a:r>
              <a:rPr lang="en-CA" sz="2700" dirty="0"/>
              <a:t>top stopwords</a:t>
            </a:r>
            <a:endParaRPr lang="en-CA" sz="3200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9D6FB317-C512-903A-1F49-25574FA138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27137" y="1643858"/>
            <a:ext cx="546757" cy="43032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CA" sz="2400" b="1" dirty="0"/>
              <a:t>Q1</a:t>
            </a:r>
          </a:p>
        </p:txBody>
      </p:sp>
      <p:sp>
        <p:nvSpPr>
          <p:cNvPr id="18" name="Content Placeholder 16">
            <a:extLst>
              <a:ext uri="{FF2B5EF4-FFF2-40B4-BE49-F238E27FC236}">
                <a16:creationId xmlns:a16="http://schemas.microsoft.com/office/drawing/2014/main" id="{50EE6842-ECE9-8496-C2AA-8B7E3984B305}"/>
              </a:ext>
            </a:extLst>
          </p:cNvPr>
          <p:cNvSpPr txBox="1">
            <a:spLocks/>
          </p:cNvSpPr>
          <p:nvPr/>
        </p:nvSpPr>
        <p:spPr>
          <a:xfrm>
            <a:off x="8873530" y="1623089"/>
            <a:ext cx="546757" cy="43032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2400" b="1" dirty="0"/>
              <a:t>Q2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AA98FC0-44FD-567D-9919-94B4B7BFAC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68" b="861"/>
          <a:stretch/>
        </p:blipFill>
        <p:spPr>
          <a:xfrm>
            <a:off x="6194748" y="2053412"/>
            <a:ext cx="5904322" cy="478381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137932E-BD21-D1AE-E546-4FFC18714F4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34"/>
          <a:stretch/>
        </p:blipFill>
        <p:spPr>
          <a:xfrm>
            <a:off x="334540" y="2063796"/>
            <a:ext cx="5678709" cy="476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470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7C55-FB32-6DD6-9AA2-CD768A2F1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61154"/>
            <a:ext cx="7729728" cy="1188720"/>
          </a:xfrm>
        </p:spPr>
        <p:txBody>
          <a:bodyPr>
            <a:normAutofit/>
          </a:bodyPr>
          <a:lstStyle/>
          <a:p>
            <a:r>
              <a:rPr lang="en-CA" sz="2200" b="1" dirty="0"/>
              <a:t>Eda #3</a:t>
            </a:r>
            <a:br>
              <a:rPr lang="en-CA" sz="2200" dirty="0"/>
            </a:br>
            <a:r>
              <a:rPr lang="en-CA" sz="2700" dirty="0"/>
              <a:t>top words</a:t>
            </a:r>
            <a:endParaRPr lang="en-CA" sz="3200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9D6FB317-C512-903A-1F49-25574FA138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27137" y="1643858"/>
            <a:ext cx="546757" cy="43032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CA" sz="2400" b="1" dirty="0"/>
              <a:t>Q1</a:t>
            </a:r>
          </a:p>
        </p:txBody>
      </p:sp>
      <p:sp>
        <p:nvSpPr>
          <p:cNvPr id="18" name="Content Placeholder 16">
            <a:extLst>
              <a:ext uri="{FF2B5EF4-FFF2-40B4-BE49-F238E27FC236}">
                <a16:creationId xmlns:a16="http://schemas.microsoft.com/office/drawing/2014/main" id="{50EE6842-ECE9-8496-C2AA-8B7E3984B305}"/>
              </a:ext>
            </a:extLst>
          </p:cNvPr>
          <p:cNvSpPr txBox="1">
            <a:spLocks/>
          </p:cNvSpPr>
          <p:nvPr/>
        </p:nvSpPr>
        <p:spPr>
          <a:xfrm>
            <a:off x="8873530" y="1623089"/>
            <a:ext cx="546757" cy="43032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2400" b="1" dirty="0"/>
              <a:t>Q2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22DC3C-C56E-8D54-30D5-C65464EBCB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441"/>
          <a:stretch/>
        </p:blipFill>
        <p:spPr>
          <a:xfrm>
            <a:off x="0" y="1951349"/>
            <a:ext cx="6306532" cy="48359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073A994-6EAA-495D-9D25-DEC1CAFC8F1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41"/>
          <a:stretch/>
        </p:blipFill>
        <p:spPr>
          <a:xfrm>
            <a:off x="6306532" y="1951349"/>
            <a:ext cx="5885468" cy="4906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637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20122-A39F-10B9-1F0A-0BE504731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2400" dirty="0"/>
              <a:t>Project workflow</a:t>
            </a:r>
            <a:br>
              <a:rPr lang="en-CA" dirty="0"/>
            </a:br>
            <a:r>
              <a:rPr lang="en-CA" b="1" dirty="0"/>
              <a:t>text cleaning</a:t>
            </a:r>
          </a:p>
        </p:txBody>
      </p:sp>
    </p:spTree>
    <p:extLst>
      <p:ext uri="{BB962C8B-B14F-4D97-AF65-F5344CB8AC3E}">
        <p14:creationId xmlns:p14="http://schemas.microsoft.com/office/powerpoint/2010/main" val="322646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8257F0D-E2E9-2EB6-80F6-588E4965C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Text cleaning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1E37D0-D8D4-34FD-E23B-C9471B582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/>
              <a:t>Tokenization on white spaces (by word)</a:t>
            </a:r>
          </a:p>
          <a:p>
            <a:r>
              <a:rPr lang="en-CA" sz="2400" dirty="0"/>
              <a:t>Removing stopwords</a:t>
            </a:r>
          </a:p>
          <a:p>
            <a:r>
              <a:rPr lang="en-CA" sz="2400" dirty="0"/>
              <a:t>Normalization</a:t>
            </a:r>
          </a:p>
          <a:p>
            <a:pPr lvl="1"/>
            <a:r>
              <a:rPr lang="en-CA" sz="2200" dirty="0"/>
              <a:t>Using lemmatization with WordNet Lemmatizer (found more efficient than stemming with Snowball Stemmer)</a:t>
            </a:r>
          </a:p>
          <a:p>
            <a:r>
              <a:rPr lang="en-CA" sz="2400" dirty="0"/>
              <a:t>Removing duplicate words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6658BE-AF94-5419-A6ED-145DEEFB159D}"/>
              </a:ext>
            </a:extLst>
          </p:cNvPr>
          <p:cNvGrpSpPr/>
          <p:nvPr/>
        </p:nvGrpSpPr>
        <p:grpSpPr>
          <a:xfrm>
            <a:off x="2130456" y="3563332"/>
            <a:ext cx="1461155" cy="2268498"/>
            <a:chOff x="1985120" y="3671077"/>
            <a:chExt cx="2068406" cy="2980885"/>
          </a:xfrm>
        </p:grpSpPr>
        <p:pic>
          <p:nvPicPr>
            <p:cNvPr id="6156" name="Picture 12" descr="Python Logo transparent PNG - StickPNG">
              <a:extLst>
                <a:ext uri="{FF2B5EF4-FFF2-40B4-BE49-F238E27FC236}">
                  <a16:creationId xmlns:a16="http://schemas.microsoft.com/office/drawing/2014/main" id="{371D196B-283B-AAFC-2BE9-9608A1F53D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5120" y="3671077"/>
              <a:ext cx="2068406" cy="20603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2195932-FB27-8919-17D7-09D6EFE710D0}"/>
                </a:ext>
              </a:extLst>
            </p:cNvPr>
            <p:cNvSpPr txBox="1"/>
            <p:nvPr/>
          </p:nvSpPr>
          <p:spPr>
            <a:xfrm>
              <a:off x="2204301" y="5755577"/>
              <a:ext cx="168739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NLTK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92E736B-4564-C6E8-E43E-0A615EB3B64D}"/>
                </a:ext>
              </a:extLst>
            </p:cNvPr>
            <p:cNvSpPr txBox="1"/>
            <p:nvPr/>
          </p:nvSpPr>
          <p:spPr>
            <a:xfrm>
              <a:off x="2204301" y="6128742"/>
              <a:ext cx="168739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RE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C3243B5B-3014-1F9F-DC35-1A3AE0432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9160" y="5015860"/>
            <a:ext cx="7482840" cy="1837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645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20122-A39F-10B9-1F0A-0BE504731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2400" dirty="0"/>
              <a:t>Project workflow</a:t>
            </a:r>
            <a:br>
              <a:rPr lang="en-CA" dirty="0"/>
            </a:br>
            <a:r>
              <a:rPr lang="en-CA" b="1" dirty="0"/>
              <a:t>feature engineering</a:t>
            </a:r>
          </a:p>
        </p:txBody>
      </p:sp>
    </p:spTree>
    <p:extLst>
      <p:ext uri="{BB962C8B-B14F-4D97-AF65-F5344CB8AC3E}">
        <p14:creationId xmlns:p14="http://schemas.microsoft.com/office/powerpoint/2010/main" val="11450343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8257F0D-E2E9-2EB6-80F6-588E4965C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Feature engineering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1E37D0-D8D4-34FD-E23B-C9471B582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1494" y="361612"/>
            <a:ext cx="4815840" cy="5248656"/>
          </a:xfrm>
        </p:spPr>
        <p:txBody>
          <a:bodyPr>
            <a:normAutofit/>
          </a:bodyPr>
          <a:lstStyle/>
          <a:p>
            <a:r>
              <a:rPr lang="en-CA" sz="2400" dirty="0"/>
              <a:t>Character count for each question</a:t>
            </a:r>
          </a:p>
          <a:p>
            <a:r>
              <a:rPr lang="en-CA" sz="2400" dirty="0"/>
              <a:t>Word count for each question</a:t>
            </a:r>
          </a:p>
          <a:p>
            <a:r>
              <a:rPr lang="en-CA" sz="2400" dirty="0"/>
              <a:t>Number of same letters between each pair of questions</a:t>
            </a:r>
          </a:p>
          <a:p>
            <a:r>
              <a:rPr lang="en-CA" sz="2400" dirty="0"/>
              <a:t>Number of same words between each pair of questions</a:t>
            </a:r>
          </a:p>
          <a:p>
            <a:r>
              <a:rPr lang="en-CA" sz="2400" dirty="0"/>
              <a:t>Cosine similarity for each pair of questions, derived from text vectorization (TF-IDF vectorizer)</a:t>
            </a:r>
          </a:p>
          <a:p>
            <a:r>
              <a:rPr lang="en-CA" sz="2400" dirty="0"/>
              <a:t>*Scaled with </a:t>
            </a:r>
            <a:r>
              <a:rPr lang="en-CA" sz="2400" dirty="0" err="1"/>
              <a:t>MinMax</a:t>
            </a:r>
            <a:r>
              <a:rPr lang="en-CA" sz="2400" dirty="0"/>
              <a:t> (except cosine similarity)</a:t>
            </a:r>
          </a:p>
          <a:p>
            <a:endParaRPr lang="en-CA" sz="2400" dirty="0"/>
          </a:p>
          <a:p>
            <a:endParaRPr lang="en-CA" sz="2400" dirty="0"/>
          </a:p>
        </p:txBody>
      </p:sp>
      <p:pic>
        <p:nvPicPr>
          <p:cNvPr id="7170" name="Picture 2" descr="Data Engineering frameworks &amp; Solutions for data pipelines">
            <a:extLst>
              <a:ext uri="{FF2B5EF4-FFF2-40B4-BE49-F238E27FC236}">
                <a16:creationId xmlns:a16="http://schemas.microsoft.com/office/drawing/2014/main" id="{F1CF7D4D-4FB7-D9AB-254F-CD5200EE5E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6558" y="3705728"/>
            <a:ext cx="2622884" cy="2622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96226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20122-A39F-10B9-1F0A-0BE504731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2400" dirty="0"/>
              <a:t>Project workflow</a:t>
            </a:r>
            <a:br>
              <a:rPr lang="en-CA" dirty="0"/>
            </a:br>
            <a:r>
              <a:rPr lang="en-CA" dirty="0"/>
              <a:t>modeling</a:t>
            </a:r>
          </a:p>
        </p:txBody>
      </p:sp>
    </p:spTree>
    <p:extLst>
      <p:ext uri="{BB962C8B-B14F-4D97-AF65-F5344CB8AC3E}">
        <p14:creationId xmlns:p14="http://schemas.microsoft.com/office/powerpoint/2010/main" val="31023659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8257F0D-E2E9-2EB6-80F6-588E4965C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modeling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1E37D0-D8D4-34FD-E23B-C9471B582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422690"/>
            <a:ext cx="7729728" cy="4034672"/>
          </a:xfrm>
        </p:spPr>
        <p:txBody>
          <a:bodyPr>
            <a:normAutofit lnSpcReduction="10000"/>
          </a:bodyPr>
          <a:lstStyle/>
          <a:p>
            <a:r>
              <a:rPr lang="en-CA" sz="2400" dirty="0"/>
              <a:t>Train test split engineered features (80/20)</a:t>
            </a:r>
          </a:p>
          <a:p>
            <a:r>
              <a:rPr lang="en-CA" sz="2400" dirty="0"/>
              <a:t>Classifiers used for modeling </a:t>
            </a:r>
          </a:p>
          <a:p>
            <a:pPr lvl="1"/>
            <a:r>
              <a:rPr lang="en-CA" sz="2200" dirty="0"/>
              <a:t>Logistic Regression</a:t>
            </a:r>
          </a:p>
          <a:p>
            <a:pPr lvl="1"/>
            <a:r>
              <a:rPr lang="en-CA" sz="2200" dirty="0"/>
              <a:t>K-Nearest Neighbor </a:t>
            </a:r>
          </a:p>
          <a:p>
            <a:pPr lvl="1"/>
            <a:r>
              <a:rPr lang="en-CA" sz="2200" dirty="0"/>
              <a:t>Multinomial Naïve Bayes</a:t>
            </a:r>
          </a:p>
          <a:p>
            <a:pPr lvl="1"/>
            <a:r>
              <a:rPr lang="en-CA" sz="2200" dirty="0"/>
              <a:t>Random Forest</a:t>
            </a:r>
          </a:p>
          <a:p>
            <a:r>
              <a:rPr lang="en-CA" sz="2400" dirty="0"/>
              <a:t>Model evaluation</a:t>
            </a:r>
          </a:p>
          <a:p>
            <a:pPr lvl="1"/>
            <a:r>
              <a:rPr lang="en-CA" sz="2200" dirty="0"/>
              <a:t>K-Folds Cross-Validation </a:t>
            </a:r>
          </a:p>
          <a:p>
            <a:pPr lvl="1"/>
            <a:r>
              <a:rPr lang="en-CA" sz="2200" dirty="0"/>
              <a:t>ROC AUC score</a:t>
            </a:r>
          </a:p>
          <a:p>
            <a:endParaRPr lang="en-CA" sz="2400" dirty="0"/>
          </a:p>
        </p:txBody>
      </p:sp>
      <p:pic>
        <p:nvPicPr>
          <p:cNvPr id="8194" name="Picture 2" descr="Machine learning - Free education icons">
            <a:extLst>
              <a:ext uri="{FF2B5EF4-FFF2-40B4-BE49-F238E27FC236}">
                <a16:creationId xmlns:a16="http://schemas.microsoft.com/office/drawing/2014/main" id="{E4D61B9E-8B92-23F9-9336-0B34E988CA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668" y="2817153"/>
            <a:ext cx="2796881" cy="2796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98266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20122-A39F-10B9-1F0A-0BE504731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Model results</a:t>
            </a:r>
          </a:p>
        </p:txBody>
      </p:sp>
    </p:spTree>
    <p:extLst>
      <p:ext uri="{BB962C8B-B14F-4D97-AF65-F5344CB8AC3E}">
        <p14:creationId xmlns:p14="http://schemas.microsoft.com/office/powerpoint/2010/main" val="36028448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8257F0D-E2E9-2EB6-80F6-588E4965C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Model Performances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1E37D0-D8D4-34FD-E23B-C9471B582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6080" y="367645"/>
            <a:ext cx="4815840" cy="6372519"/>
          </a:xfrm>
        </p:spPr>
        <p:txBody>
          <a:bodyPr>
            <a:normAutofit fontScale="92500" lnSpcReduction="10000"/>
          </a:bodyPr>
          <a:lstStyle/>
          <a:p>
            <a:r>
              <a:rPr lang="en-CA" sz="2400" dirty="0"/>
              <a:t>Logistic Regression</a:t>
            </a:r>
          </a:p>
          <a:p>
            <a:pPr lvl="1"/>
            <a:r>
              <a:rPr lang="en-CA" sz="2100" dirty="0"/>
              <a:t>Train Score: 74.38%</a:t>
            </a:r>
          </a:p>
          <a:p>
            <a:pPr lvl="1"/>
            <a:r>
              <a:rPr lang="en-CA" sz="2100" dirty="0"/>
              <a:t>Test Score: 74.32%</a:t>
            </a:r>
          </a:p>
          <a:p>
            <a:pPr lvl="1"/>
            <a:endParaRPr lang="en-CA" sz="2100" dirty="0"/>
          </a:p>
          <a:p>
            <a:r>
              <a:rPr lang="en-CA" sz="2400" dirty="0"/>
              <a:t>K-Nearest Neighbor</a:t>
            </a:r>
          </a:p>
          <a:p>
            <a:pPr lvl="1"/>
            <a:r>
              <a:rPr lang="en-CA" sz="2100" dirty="0"/>
              <a:t>Train Score: 74.81%</a:t>
            </a:r>
          </a:p>
          <a:p>
            <a:pPr lvl="1"/>
            <a:r>
              <a:rPr lang="en-CA" sz="2100" dirty="0"/>
              <a:t>Test Score: 73.31%</a:t>
            </a:r>
          </a:p>
          <a:p>
            <a:pPr marL="228600" lvl="1" indent="0">
              <a:buNone/>
            </a:pPr>
            <a:endParaRPr lang="en-CA" sz="2100" dirty="0"/>
          </a:p>
          <a:p>
            <a:r>
              <a:rPr lang="en-CA" sz="2400" dirty="0"/>
              <a:t>Naïve Bayes</a:t>
            </a:r>
          </a:p>
          <a:p>
            <a:pPr lvl="1"/>
            <a:r>
              <a:rPr lang="en-CA" sz="2100" dirty="0"/>
              <a:t>Train Score: 72.55%</a:t>
            </a:r>
          </a:p>
          <a:p>
            <a:pPr lvl="1"/>
            <a:r>
              <a:rPr lang="en-CA" sz="2100" dirty="0"/>
              <a:t>Test Score: 72.47%</a:t>
            </a:r>
          </a:p>
          <a:p>
            <a:pPr lvl="1"/>
            <a:endParaRPr lang="en-CA" sz="2100" b="1" dirty="0"/>
          </a:p>
          <a:p>
            <a:r>
              <a:rPr lang="en-CA" sz="2400" b="1" dirty="0"/>
              <a:t>Random Forest</a:t>
            </a:r>
          </a:p>
          <a:p>
            <a:pPr lvl="1"/>
            <a:r>
              <a:rPr lang="en-CA" sz="2100" b="1" dirty="0"/>
              <a:t>Train Score: 79.56%</a:t>
            </a:r>
          </a:p>
          <a:p>
            <a:pPr lvl="1"/>
            <a:r>
              <a:rPr lang="en-CA" sz="2100" b="1" dirty="0"/>
              <a:t>Test Score: 77.56%</a:t>
            </a:r>
          </a:p>
          <a:p>
            <a:pPr marL="228600" lvl="1" indent="0">
              <a:buNone/>
            </a:pPr>
            <a:endParaRPr lang="en-CA" sz="2100" dirty="0"/>
          </a:p>
          <a:p>
            <a:pPr marL="228600" lvl="1" indent="0">
              <a:buNone/>
            </a:pPr>
            <a:endParaRPr lang="en-CA" sz="2100" dirty="0"/>
          </a:p>
        </p:txBody>
      </p:sp>
    </p:spTree>
    <p:extLst>
      <p:ext uri="{BB962C8B-B14F-4D97-AF65-F5344CB8AC3E}">
        <p14:creationId xmlns:p14="http://schemas.microsoft.com/office/powerpoint/2010/main" val="2899897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F1C876-08E0-A209-EBD1-9127D29C6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200" dirty="0"/>
              <a:t>agenda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3782700-EF28-51C4-E8B7-749AEEE864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8857" y="804672"/>
            <a:ext cx="5384202" cy="524865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CA" sz="2800" dirty="0"/>
              <a:t>Introduction </a:t>
            </a:r>
          </a:p>
          <a:p>
            <a:pPr marL="457200" indent="-457200">
              <a:buAutoNum type="arabicPeriod"/>
            </a:pPr>
            <a:r>
              <a:rPr lang="en-CA" sz="2800" dirty="0"/>
              <a:t>Project Workflow</a:t>
            </a:r>
          </a:p>
          <a:p>
            <a:pPr marL="914400" lvl="2" indent="-457200">
              <a:buAutoNum type="arabicPeriod"/>
            </a:pPr>
            <a:r>
              <a:rPr lang="en-CA" sz="2000" dirty="0"/>
              <a:t>Data Preprocessing</a:t>
            </a:r>
          </a:p>
          <a:p>
            <a:pPr marL="914400" lvl="2" indent="-457200">
              <a:buAutoNum type="arabicPeriod"/>
            </a:pPr>
            <a:r>
              <a:rPr lang="en-CA" sz="2000" dirty="0"/>
              <a:t>Exploratory Data Analysis (EDA)</a:t>
            </a:r>
          </a:p>
          <a:p>
            <a:pPr marL="914400" lvl="2" indent="-457200">
              <a:buAutoNum type="arabicPeriod"/>
            </a:pPr>
            <a:r>
              <a:rPr lang="en-CA" sz="2000" dirty="0"/>
              <a:t>Text Cleaning</a:t>
            </a:r>
          </a:p>
          <a:p>
            <a:pPr marL="914400" lvl="2" indent="-457200">
              <a:buAutoNum type="arabicPeriod"/>
            </a:pPr>
            <a:r>
              <a:rPr lang="en-CA" sz="2000" dirty="0"/>
              <a:t>Feature Engineering</a:t>
            </a:r>
          </a:p>
          <a:p>
            <a:pPr marL="914400" lvl="2" indent="-457200">
              <a:buAutoNum type="arabicPeriod"/>
            </a:pPr>
            <a:r>
              <a:rPr lang="en-CA" sz="2000" dirty="0"/>
              <a:t>Modeling</a:t>
            </a:r>
          </a:p>
          <a:p>
            <a:pPr marL="457200" indent="-457200">
              <a:buAutoNum type="arabicPeriod"/>
            </a:pPr>
            <a:r>
              <a:rPr lang="en-CA" sz="2800" dirty="0"/>
              <a:t>Model Results</a:t>
            </a:r>
          </a:p>
        </p:txBody>
      </p:sp>
    </p:spTree>
    <p:extLst>
      <p:ext uri="{BB962C8B-B14F-4D97-AF65-F5344CB8AC3E}">
        <p14:creationId xmlns:p14="http://schemas.microsoft.com/office/powerpoint/2010/main" val="17667152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1795ED-676D-C42C-3598-6852F3CD23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Thank you for listening!</a:t>
            </a:r>
          </a:p>
        </p:txBody>
      </p:sp>
    </p:spTree>
    <p:extLst>
      <p:ext uri="{BB962C8B-B14F-4D97-AF65-F5344CB8AC3E}">
        <p14:creationId xmlns:p14="http://schemas.microsoft.com/office/powerpoint/2010/main" val="2677454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20122-A39F-10B9-1F0A-0BE504731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83318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33207-B3B4-CD18-9FC5-8DD04301A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About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C5068-3D17-7CAA-463D-E59ADF962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/>
              <a:t>Unclean CSV file with over 400000 rows of data from Quora, a popular online forum for asking questions</a:t>
            </a:r>
          </a:p>
          <a:p>
            <a:r>
              <a:rPr lang="en-CA" sz="2400" dirty="0"/>
              <a:t>Each row contains a pair of questions, with a column stating whether they are duplicate questions or not (the data is labeled, and has a clear target variable)</a:t>
            </a:r>
          </a:p>
        </p:txBody>
      </p:sp>
      <p:pic>
        <p:nvPicPr>
          <p:cNvPr id="4" name="Picture 2" descr="Jobs at Quora">
            <a:extLst>
              <a:ext uri="{FF2B5EF4-FFF2-40B4-BE49-F238E27FC236}">
                <a16:creationId xmlns:a16="http://schemas.microsoft.com/office/drawing/2014/main" id="{2BA7880D-CD11-3D3B-91AF-35176E4FC6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07404">
            <a:off x="375451" y="5167271"/>
            <a:ext cx="2185019" cy="1145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7D2A0FC-3116-55FB-2999-B975D99F4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2354" y="4822996"/>
            <a:ext cx="6487291" cy="1834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494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33207-B3B4-CD18-9FC5-8DD04301A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Project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C5068-3D17-7CAA-463D-E59ADF962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1488" y="1162791"/>
            <a:ext cx="4815840" cy="5248656"/>
          </a:xfrm>
        </p:spPr>
        <p:txBody>
          <a:bodyPr>
            <a:normAutofit/>
          </a:bodyPr>
          <a:lstStyle/>
          <a:p>
            <a:r>
              <a:rPr lang="en-CA" sz="2400" dirty="0"/>
              <a:t>Users on Quora frequently ask duplicate or very similar questions</a:t>
            </a:r>
          </a:p>
          <a:p>
            <a:r>
              <a:rPr lang="en-CA" sz="2400" dirty="0"/>
              <a:t>Design a model that can determine whether a question that is asked is a duplicate or not</a:t>
            </a:r>
          </a:p>
          <a:p>
            <a:r>
              <a:rPr lang="en-CA" sz="2400" dirty="0"/>
              <a:t>By knowing if a question is a duplicate, we can use a previous answer instead of having somebody re-answer the question from scratch</a:t>
            </a:r>
          </a:p>
        </p:txBody>
      </p:sp>
      <p:pic>
        <p:nvPicPr>
          <p:cNvPr id="4" name="Picture 2" descr="How to Set Your Project Goals? 5 Steps to Remember">
            <a:extLst>
              <a:ext uri="{FF2B5EF4-FFF2-40B4-BE49-F238E27FC236}">
                <a16:creationId xmlns:a16="http://schemas.microsoft.com/office/drawing/2014/main" id="{891090DE-2C3C-83E5-52DD-01FB8DE6CF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00" r="23558"/>
          <a:stretch/>
        </p:blipFill>
        <p:spPr bwMode="auto">
          <a:xfrm>
            <a:off x="1600040" y="3604651"/>
            <a:ext cx="2887579" cy="2498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4157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20122-A39F-10B9-1F0A-0BE504731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Project workflow</a:t>
            </a:r>
          </a:p>
        </p:txBody>
      </p:sp>
    </p:spTree>
    <p:extLst>
      <p:ext uri="{BB962C8B-B14F-4D97-AF65-F5344CB8AC3E}">
        <p14:creationId xmlns:p14="http://schemas.microsoft.com/office/powerpoint/2010/main" val="2130950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7C55-FB32-6DD6-9AA2-CD768A2F1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1800" dirty="0"/>
              <a:t>Project workflow</a:t>
            </a:r>
            <a:br>
              <a:rPr lang="en-CA" dirty="0"/>
            </a:br>
            <a:r>
              <a:rPr lang="en-CA" b="1" dirty="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A4170-D2F1-E75F-E11B-660997A9B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/>
              <a:t>Load the dataset</a:t>
            </a:r>
          </a:p>
          <a:p>
            <a:r>
              <a:rPr lang="en-CA" sz="2400" dirty="0"/>
              <a:t>Conduct pre-cleaning:</a:t>
            </a:r>
          </a:p>
          <a:p>
            <a:pPr lvl="1"/>
            <a:r>
              <a:rPr lang="en-CA" sz="2000" dirty="0"/>
              <a:t>Removing nulls</a:t>
            </a:r>
          </a:p>
          <a:p>
            <a:pPr lvl="1"/>
            <a:r>
              <a:rPr lang="en-CA" sz="2000" dirty="0"/>
              <a:t>Checking for duplicated rows</a:t>
            </a:r>
          </a:p>
          <a:p>
            <a:pPr lvl="1"/>
            <a:r>
              <a:rPr lang="en-CA" sz="2000" dirty="0"/>
              <a:t>Dropping irrelevant columns</a:t>
            </a:r>
          </a:p>
          <a:p>
            <a:pPr lvl="1"/>
            <a:r>
              <a:rPr lang="en-CA" sz="2000" dirty="0"/>
              <a:t>Renaming columns for readability </a:t>
            </a:r>
          </a:p>
          <a:p>
            <a:pPr lvl="1"/>
            <a:r>
              <a:rPr lang="en-CA" sz="2000" dirty="0"/>
              <a:t>Changing all columns to string data type</a:t>
            </a:r>
          </a:p>
          <a:p>
            <a:pPr lvl="1"/>
            <a:r>
              <a:rPr lang="en-CA" sz="2000" dirty="0"/>
              <a:t>Removing uppercase</a:t>
            </a:r>
          </a:p>
          <a:p>
            <a:pPr lvl="1"/>
            <a:r>
              <a:rPr lang="en-CA" sz="2000" dirty="0"/>
              <a:t>Removing punctuation</a:t>
            </a:r>
          </a:p>
        </p:txBody>
      </p:sp>
      <p:pic>
        <p:nvPicPr>
          <p:cNvPr id="5122" name="Picture 2" descr="How to Clean Your Data: Best Practices for Data Hygiene">
            <a:extLst>
              <a:ext uri="{FF2B5EF4-FFF2-40B4-BE49-F238E27FC236}">
                <a16:creationId xmlns:a16="http://schemas.microsoft.com/office/drawing/2014/main" id="{5CC8BD1D-C332-41C2-D010-895EB204D8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485" y="3714162"/>
            <a:ext cx="3767030" cy="2188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7487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20122-A39F-10B9-1F0A-0BE504731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2400" dirty="0"/>
              <a:t>Project workflow</a:t>
            </a:r>
            <a:br>
              <a:rPr lang="en-CA" dirty="0"/>
            </a:br>
            <a:r>
              <a:rPr lang="en-CA" b="1" dirty="0"/>
              <a:t>exploratory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3248488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7C55-FB32-6DD6-9AA2-CD768A2F1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80007"/>
            <a:ext cx="7729728" cy="1188720"/>
          </a:xfrm>
        </p:spPr>
        <p:txBody>
          <a:bodyPr>
            <a:normAutofit/>
          </a:bodyPr>
          <a:lstStyle/>
          <a:p>
            <a:r>
              <a:rPr lang="en-CA" sz="2200" b="1" dirty="0"/>
              <a:t>Eda #1</a:t>
            </a:r>
            <a:br>
              <a:rPr lang="en-CA" sz="2200" dirty="0"/>
            </a:br>
            <a:r>
              <a:rPr lang="en-CA" sz="2700" dirty="0"/>
              <a:t>Number of  Words in Each Question</a:t>
            </a:r>
            <a:endParaRPr lang="en-CA" sz="3200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9D6FB317-C512-903A-1F49-25574FA138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86715" y="1875841"/>
            <a:ext cx="546757" cy="43032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CA" sz="2400" b="1" dirty="0"/>
              <a:t>Q1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FFDF4C8-1B56-9282-680B-5C3DA37529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52"/>
          <a:stretch/>
        </p:blipFill>
        <p:spPr>
          <a:xfrm>
            <a:off x="6391055" y="2306164"/>
            <a:ext cx="3657918" cy="442760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F342618-6084-65BC-A3DA-3BA1EB00FB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1136" y="2321406"/>
            <a:ext cx="3657917" cy="4412362"/>
          </a:xfrm>
          <a:prstGeom prst="rect">
            <a:avLst/>
          </a:prstGeom>
        </p:spPr>
      </p:pic>
      <p:sp>
        <p:nvSpPr>
          <p:cNvPr id="18" name="Content Placeholder 16">
            <a:extLst>
              <a:ext uri="{FF2B5EF4-FFF2-40B4-BE49-F238E27FC236}">
                <a16:creationId xmlns:a16="http://schemas.microsoft.com/office/drawing/2014/main" id="{50EE6842-ECE9-8496-C2AA-8B7E3984B305}"/>
              </a:ext>
            </a:extLst>
          </p:cNvPr>
          <p:cNvSpPr txBox="1">
            <a:spLocks/>
          </p:cNvSpPr>
          <p:nvPr/>
        </p:nvSpPr>
        <p:spPr>
          <a:xfrm>
            <a:off x="8056962" y="1891083"/>
            <a:ext cx="546757" cy="43032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2400" b="1" dirty="0"/>
              <a:t>Q2</a:t>
            </a:r>
          </a:p>
        </p:txBody>
      </p:sp>
    </p:spTree>
    <p:extLst>
      <p:ext uri="{BB962C8B-B14F-4D97-AF65-F5344CB8AC3E}">
        <p14:creationId xmlns:p14="http://schemas.microsoft.com/office/powerpoint/2010/main" val="2235909779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453</TotalTime>
  <Words>400</Words>
  <Application>Microsoft Office PowerPoint</Application>
  <PresentationFormat>Widescreen</PresentationFormat>
  <Paragraphs>92</Paragraphs>
  <Slides>20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Gill Sans MT</vt:lpstr>
      <vt:lpstr>Parcel</vt:lpstr>
      <vt:lpstr>Natural language processing project</vt:lpstr>
      <vt:lpstr>agenda</vt:lpstr>
      <vt:lpstr>introduction</vt:lpstr>
      <vt:lpstr>About the data</vt:lpstr>
      <vt:lpstr>Project goal</vt:lpstr>
      <vt:lpstr>Project workflow</vt:lpstr>
      <vt:lpstr>Project workflow Data preprocessing</vt:lpstr>
      <vt:lpstr>Project workflow exploratory data analysis</vt:lpstr>
      <vt:lpstr>Eda #1 Number of  Words in Each Question</vt:lpstr>
      <vt:lpstr>Eda #2 top stopwords</vt:lpstr>
      <vt:lpstr>Eda #3 top words</vt:lpstr>
      <vt:lpstr>Project workflow text cleaning</vt:lpstr>
      <vt:lpstr>Text cleaning</vt:lpstr>
      <vt:lpstr>Project workflow feature engineering</vt:lpstr>
      <vt:lpstr>Feature engineering</vt:lpstr>
      <vt:lpstr>Project workflow modeling</vt:lpstr>
      <vt:lpstr>modeling</vt:lpstr>
      <vt:lpstr>Model results</vt:lpstr>
      <vt:lpstr>Model Performances</vt:lpstr>
      <vt:lpstr>Thank you for listening!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Quora NLP project</dc:title>
  <dc:creator>Joshua Ho</dc:creator>
  <cp:lastModifiedBy>Joshua Ho</cp:lastModifiedBy>
  <cp:revision>1</cp:revision>
  <dcterms:created xsi:type="dcterms:W3CDTF">2023-01-02T18:04:13Z</dcterms:created>
  <dcterms:modified xsi:type="dcterms:W3CDTF">2023-01-03T22:19:32Z</dcterms:modified>
</cp:coreProperties>
</file>