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5" r:id="rId10"/>
    <p:sldId id="274" r:id="rId11"/>
    <p:sldId id="275" r:id="rId12"/>
    <p:sldId id="268" r:id="rId13"/>
    <p:sldId id="276" r:id="rId14"/>
    <p:sldId id="269" r:id="rId15"/>
    <p:sldId id="277" r:id="rId16"/>
    <p:sldId id="270" r:id="rId17"/>
    <p:sldId id="278" r:id="rId18"/>
    <p:sldId id="271" r:id="rId19"/>
    <p:sldId id="27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" userId="f21a5117-53dc-4271-a79b-0a4f548af6e1" providerId="ADAL" clId="{30F5B7B2-929C-4119-8584-3764F0694251}"/>
    <pc:docChg chg="undo custSel addSld delSld modSld sldOrd">
      <pc:chgData name="Joshua Ho" userId="f21a5117-53dc-4271-a79b-0a4f548af6e1" providerId="ADAL" clId="{30F5B7B2-929C-4119-8584-3764F0694251}" dt="2023-01-03T04:13:56.065" v="3753" actId="20577"/>
      <pc:docMkLst>
        <pc:docMk/>
      </pc:docMkLst>
      <pc:sldChg chg="addSp delSp modSp mod">
        <pc:chgData name="Joshua Ho" userId="f21a5117-53dc-4271-a79b-0a4f548af6e1" providerId="ADAL" clId="{30F5B7B2-929C-4119-8584-3764F0694251}" dt="2023-01-03T04:13:56.065" v="3753" actId="20577"/>
        <pc:sldMkLst>
          <pc:docMk/>
          <pc:sldMk cId="3263097216" sldId="256"/>
        </pc:sldMkLst>
        <pc:spChg chg="mod">
          <ac:chgData name="Joshua Ho" userId="f21a5117-53dc-4271-a79b-0a4f548af6e1" providerId="ADAL" clId="{30F5B7B2-929C-4119-8584-3764F0694251}" dt="2023-01-02T20:15:39.783" v="3509" actId="20577"/>
          <ac:spMkLst>
            <pc:docMk/>
            <pc:sldMk cId="3263097216" sldId="256"/>
            <ac:spMk id="2" creationId="{AADE2E9D-B06A-DE63-2400-F285CC629381}"/>
          </ac:spMkLst>
        </pc:spChg>
        <pc:spChg chg="mod">
          <ac:chgData name="Joshua Ho" userId="f21a5117-53dc-4271-a79b-0a4f548af6e1" providerId="ADAL" clId="{30F5B7B2-929C-4119-8584-3764F0694251}" dt="2023-01-03T04:13:56.065" v="3753" actId="20577"/>
          <ac:spMkLst>
            <pc:docMk/>
            <pc:sldMk cId="3263097216" sldId="256"/>
            <ac:spMk id="3" creationId="{07AEE2E8-7BFF-A490-D869-C41B49307607}"/>
          </ac:spMkLst>
        </pc:spChg>
        <pc:picChg chg="add del mod">
          <ac:chgData name="Joshua Ho" userId="f21a5117-53dc-4271-a79b-0a4f548af6e1" providerId="ADAL" clId="{30F5B7B2-929C-4119-8584-3764F0694251}" dt="2023-01-02T20:15:42.038" v="3510" actId="21"/>
          <ac:picMkLst>
            <pc:docMk/>
            <pc:sldMk cId="3263097216" sldId="256"/>
            <ac:picMk id="1026" creationId="{71E8EFD5-EC6D-E124-57B3-C9B7AFA9598B}"/>
          </ac:picMkLst>
        </pc:picChg>
      </pc:sldChg>
      <pc:sldChg chg="addSp delSp modSp mod modClrScheme chgLayout">
        <pc:chgData name="Joshua Ho" userId="f21a5117-53dc-4271-a79b-0a4f548af6e1" providerId="ADAL" clId="{30F5B7B2-929C-4119-8584-3764F0694251}" dt="2023-01-02T20:19:34.308" v="3548" actId="1076"/>
        <pc:sldMkLst>
          <pc:docMk/>
          <pc:sldMk cId="4017487795" sldId="258"/>
        </pc:sldMkLst>
        <pc:spChg chg="mod ord">
          <ac:chgData name="Joshua Ho" userId="f21a5117-53dc-4271-a79b-0a4f548af6e1" providerId="ADAL" clId="{30F5B7B2-929C-4119-8584-3764F0694251}" dt="2023-01-02T20:19:26.164" v="3543" actId="700"/>
          <ac:spMkLst>
            <pc:docMk/>
            <pc:sldMk cId="4017487795" sldId="258"/>
            <ac:spMk id="2" creationId="{DF307C55-FB32-6DD6-9AA2-CD768A2F11D4}"/>
          </ac:spMkLst>
        </pc:spChg>
        <pc:spChg chg="mod ord">
          <ac:chgData name="Joshua Ho" userId="f21a5117-53dc-4271-a79b-0a4f548af6e1" providerId="ADAL" clId="{30F5B7B2-929C-4119-8584-3764F0694251}" dt="2023-01-02T20:19:26.164" v="3543" actId="700"/>
          <ac:spMkLst>
            <pc:docMk/>
            <pc:sldMk cId="4017487795" sldId="258"/>
            <ac:spMk id="3" creationId="{77EA4170-D2F1-E75F-E11B-660997A9BD84}"/>
          </ac:spMkLst>
        </pc:spChg>
        <pc:spChg chg="add del mod ord">
          <ac:chgData name="Joshua Ho" userId="f21a5117-53dc-4271-a79b-0a4f548af6e1" providerId="ADAL" clId="{30F5B7B2-929C-4119-8584-3764F0694251}" dt="2023-01-02T20:19:29.819" v="3545" actId="478"/>
          <ac:spMkLst>
            <pc:docMk/>
            <pc:sldMk cId="4017487795" sldId="258"/>
            <ac:spMk id="4" creationId="{208DD7CA-C4DA-79CD-1434-0D26EFCEB866}"/>
          </ac:spMkLst>
        </pc:spChg>
        <pc:picChg chg="add mod">
          <ac:chgData name="Joshua Ho" userId="f21a5117-53dc-4271-a79b-0a4f548af6e1" providerId="ADAL" clId="{30F5B7B2-929C-4119-8584-3764F0694251}" dt="2023-01-02T20:19:34.308" v="3548" actId="1076"/>
          <ac:picMkLst>
            <pc:docMk/>
            <pc:sldMk cId="4017487795" sldId="258"/>
            <ac:picMk id="5122" creationId="{5CC8BD1D-C332-41C2-D010-895EB204D832}"/>
          </ac:picMkLst>
        </pc:picChg>
      </pc:sldChg>
      <pc:sldChg chg="addSp delSp modSp">
        <pc:chgData name="Joshua Ho" userId="f21a5117-53dc-4271-a79b-0a4f548af6e1" providerId="ADAL" clId="{30F5B7B2-929C-4119-8584-3764F0694251}" dt="2023-01-02T20:15:44.884" v="3512"/>
        <pc:sldMkLst>
          <pc:docMk/>
          <pc:sldMk cId="183318859" sldId="259"/>
        </pc:sldMkLst>
        <pc:picChg chg="add del mod">
          <ac:chgData name="Joshua Ho" userId="f21a5117-53dc-4271-a79b-0a4f548af6e1" providerId="ADAL" clId="{30F5B7B2-929C-4119-8584-3764F0694251}" dt="2023-01-02T20:15:44.884" v="3512"/>
          <ac:picMkLst>
            <pc:docMk/>
            <pc:sldMk cId="183318859" sldId="259"/>
            <ac:picMk id="5" creationId="{9DBCF566-B6BF-913C-F77A-A6B959FD340D}"/>
          </ac:picMkLst>
        </pc:picChg>
      </pc:sldChg>
      <pc:sldChg chg="addSp modSp mod">
        <pc:chgData name="Joshua Ho" userId="f21a5117-53dc-4271-a79b-0a4f548af6e1" providerId="ADAL" clId="{30F5B7B2-929C-4119-8584-3764F0694251}" dt="2023-01-02T20:15:53.266" v="3518" actId="1076"/>
        <pc:sldMkLst>
          <pc:docMk/>
          <pc:sldMk cId="2551494371" sldId="260"/>
        </pc:sldMkLst>
        <pc:spChg chg="mod">
          <ac:chgData name="Joshua Ho" userId="f21a5117-53dc-4271-a79b-0a4f548af6e1" providerId="ADAL" clId="{30F5B7B2-929C-4119-8584-3764F0694251}" dt="2023-01-02T18:29:21.181" v="428" actId="20577"/>
          <ac:spMkLst>
            <pc:docMk/>
            <pc:sldMk cId="2551494371" sldId="260"/>
            <ac:spMk id="3" creationId="{20FC5068-3D17-7CAA-463D-E59ADF962C38}"/>
          </ac:spMkLst>
        </pc:spChg>
        <pc:picChg chg="add mod">
          <ac:chgData name="Joshua Ho" userId="f21a5117-53dc-4271-a79b-0a4f548af6e1" providerId="ADAL" clId="{30F5B7B2-929C-4119-8584-3764F0694251}" dt="2023-01-02T20:15:53.266" v="3518" actId="1076"/>
          <ac:picMkLst>
            <pc:docMk/>
            <pc:sldMk cId="2551494371" sldId="260"/>
            <ac:picMk id="4" creationId="{2BA7880D-CD11-3D3B-91AF-35176E4FC6A7}"/>
          </ac:picMkLst>
        </pc:picChg>
      </pc:sldChg>
      <pc:sldChg chg="addSp delSp modSp mod modClrScheme chgLayout modNotesTx">
        <pc:chgData name="Joshua Ho" userId="f21a5117-53dc-4271-a79b-0a4f548af6e1" providerId="ADAL" clId="{30F5B7B2-929C-4119-8584-3764F0694251}" dt="2023-01-03T02:30:51.462" v="3650" actId="20577"/>
        <pc:sldMkLst>
          <pc:docMk/>
          <pc:sldMk cId="1864157926" sldId="262"/>
        </pc:sldMkLst>
        <pc:spChg chg="mod ord">
          <ac:chgData name="Joshua Ho" userId="f21a5117-53dc-4271-a79b-0a4f548af6e1" providerId="ADAL" clId="{30F5B7B2-929C-4119-8584-3764F0694251}" dt="2023-01-02T20:19:43.817" v="3549" actId="700"/>
          <ac:spMkLst>
            <pc:docMk/>
            <pc:sldMk cId="1864157926" sldId="262"/>
            <ac:spMk id="2" creationId="{B6C33207-B3B4-CD18-9FC5-8DD04301A56A}"/>
          </ac:spMkLst>
        </pc:spChg>
        <pc:spChg chg="mod ord">
          <ac:chgData name="Joshua Ho" userId="f21a5117-53dc-4271-a79b-0a4f548af6e1" providerId="ADAL" clId="{30F5B7B2-929C-4119-8584-3764F0694251}" dt="2023-01-03T02:30:51.462" v="3650" actId="20577"/>
          <ac:spMkLst>
            <pc:docMk/>
            <pc:sldMk cId="1864157926" sldId="262"/>
            <ac:spMk id="3" creationId="{20FC5068-3D17-7CAA-463D-E59ADF962C38}"/>
          </ac:spMkLst>
        </pc:spChg>
        <pc:spChg chg="add del mod ord">
          <ac:chgData name="Joshua Ho" userId="f21a5117-53dc-4271-a79b-0a4f548af6e1" providerId="ADAL" clId="{30F5B7B2-929C-4119-8584-3764F0694251}" dt="2023-01-02T20:19:51.930" v="3552" actId="478"/>
          <ac:spMkLst>
            <pc:docMk/>
            <pc:sldMk cId="1864157926" sldId="262"/>
            <ac:spMk id="4" creationId="{93D4F032-1DCB-AA48-0664-482FABD6B4FD}"/>
          </ac:spMkLst>
        </pc:spChg>
        <pc:picChg chg="add del mod">
          <ac:chgData name="Joshua Ho" userId="f21a5117-53dc-4271-a79b-0a4f548af6e1" providerId="ADAL" clId="{30F5B7B2-929C-4119-8584-3764F0694251}" dt="2023-01-02T20:19:55.721" v="3555" actId="1076"/>
          <ac:picMkLst>
            <pc:docMk/>
            <pc:sldMk cId="1864157926" sldId="262"/>
            <ac:picMk id="2050" creationId="{8456D573-91CA-0C6F-0D17-1F3A77491C8E}"/>
          </ac:picMkLst>
        </pc:picChg>
      </pc:sldChg>
      <pc:sldChg chg="addSp delSp modSp mod modClrScheme chgLayout">
        <pc:chgData name="Joshua Ho" userId="f21a5117-53dc-4271-a79b-0a4f548af6e1" providerId="ADAL" clId="{30F5B7B2-929C-4119-8584-3764F0694251}" dt="2023-01-02T18:59:16.746" v="2129" actId="732"/>
        <pc:sldMkLst>
          <pc:docMk/>
          <pc:sldMk cId="2235909779" sldId="265"/>
        </pc:sldMkLst>
        <pc:spChg chg="mod ord">
          <ac:chgData name="Joshua Ho" userId="f21a5117-53dc-4271-a79b-0a4f548af6e1" providerId="ADAL" clId="{30F5B7B2-929C-4119-8584-3764F0694251}" dt="2023-01-02T18:58:59.378" v="2127" actId="113"/>
          <ac:spMkLst>
            <pc:docMk/>
            <pc:sldMk cId="2235909779" sldId="265"/>
            <ac:spMk id="2" creationId="{DF307C55-FB32-6DD6-9AA2-CD768A2F11D4}"/>
          </ac:spMkLst>
        </pc:spChg>
        <pc:spChg chg="del">
          <ac:chgData name="Joshua Ho" userId="f21a5117-53dc-4271-a79b-0a4f548af6e1" providerId="ADAL" clId="{30F5B7B2-929C-4119-8584-3764F0694251}" dt="2023-01-02T18:56:18.470" v="2046" actId="22"/>
          <ac:spMkLst>
            <pc:docMk/>
            <pc:sldMk cId="2235909779" sldId="265"/>
            <ac:spMk id="4" creationId="{342CB315-0F84-BC6F-6CB8-BCA3D9D32E34}"/>
          </ac:spMkLst>
        </pc:spChg>
        <pc:spChg chg="del mod ord">
          <ac:chgData name="Joshua Ho" userId="f21a5117-53dc-4271-a79b-0a4f548af6e1" providerId="ADAL" clId="{30F5B7B2-929C-4119-8584-3764F0694251}" dt="2023-01-02T18:58:42.476" v="2119" actId="478"/>
          <ac:spMkLst>
            <pc:docMk/>
            <pc:sldMk cId="2235909779" sldId="265"/>
            <ac:spMk id="5" creationId="{D8B9F389-B94C-A695-F196-F095E5703D22}"/>
          </ac:spMkLst>
        </pc:spChg>
        <pc:spChg chg="add del mod ord">
          <ac:chgData name="Joshua Ho" userId="f21a5117-53dc-4271-a79b-0a4f548af6e1" providerId="ADAL" clId="{30F5B7B2-929C-4119-8584-3764F0694251}" dt="2023-01-02T18:57:23.824" v="2063" actId="700"/>
          <ac:spMkLst>
            <pc:docMk/>
            <pc:sldMk cId="2235909779" sldId="265"/>
            <ac:spMk id="8" creationId="{4D7BB8B0-23DB-02EC-6C7A-5C0D52F313B5}"/>
          </ac:spMkLst>
        </pc:spChg>
        <pc:spChg chg="add mod ord">
          <ac:chgData name="Joshua Ho" userId="f21a5117-53dc-4271-a79b-0a4f548af6e1" providerId="ADAL" clId="{30F5B7B2-929C-4119-8584-3764F0694251}" dt="2023-01-02T18:58:27.169" v="2108" actId="1076"/>
          <ac:spMkLst>
            <pc:docMk/>
            <pc:sldMk cId="2235909779" sldId="265"/>
            <ac:spMk id="17" creationId="{9D6FB317-C512-903A-1F49-25574FA138A6}"/>
          </ac:spMkLst>
        </pc:spChg>
        <pc:spChg chg="add mod">
          <ac:chgData name="Joshua Ho" userId="f21a5117-53dc-4271-a79b-0a4f548af6e1" providerId="ADAL" clId="{30F5B7B2-929C-4119-8584-3764F0694251}" dt="2023-01-02T18:58:34.240" v="2114" actId="27636"/>
          <ac:spMkLst>
            <pc:docMk/>
            <pc:sldMk cId="2235909779" sldId="265"/>
            <ac:spMk id="18" creationId="{50EE6842-ECE9-8496-C2AA-8B7E3984B305}"/>
          </ac:spMkLst>
        </pc:spChg>
        <pc:picChg chg="add del mod ord modCrop">
          <ac:chgData name="Joshua Ho" userId="f21a5117-53dc-4271-a79b-0a4f548af6e1" providerId="ADAL" clId="{30F5B7B2-929C-4119-8584-3764F0694251}" dt="2023-01-02T18:56:20.954" v="2047" actId="478"/>
          <ac:picMkLst>
            <pc:docMk/>
            <pc:sldMk cId="2235909779" sldId="265"/>
            <ac:picMk id="6" creationId="{93A97A1E-A56F-B4EF-631F-1B1C7EB2EDE9}"/>
          </ac:picMkLst>
        </pc:picChg>
        <pc:picChg chg="add del mod">
          <ac:chgData name="Joshua Ho" userId="f21a5117-53dc-4271-a79b-0a4f548af6e1" providerId="ADAL" clId="{30F5B7B2-929C-4119-8584-3764F0694251}" dt="2023-01-02T18:56:44.356" v="2056" actId="478"/>
          <ac:picMkLst>
            <pc:docMk/>
            <pc:sldMk cId="2235909779" sldId="265"/>
            <ac:picMk id="10" creationId="{31FB2EAA-6241-E311-C5C5-F70D1A66080B}"/>
          </ac:picMkLst>
        </pc:picChg>
        <pc:picChg chg="add del mod">
          <ac:chgData name="Joshua Ho" userId="f21a5117-53dc-4271-a79b-0a4f548af6e1" providerId="ADAL" clId="{30F5B7B2-929C-4119-8584-3764F0694251}" dt="2023-01-02T18:56:43.903" v="2055" actId="478"/>
          <ac:picMkLst>
            <pc:docMk/>
            <pc:sldMk cId="2235909779" sldId="265"/>
            <ac:picMk id="12" creationId="{D3A2DA40-8900-0825-312E-12B7138007C5}"/>
          </ac:picMkLst>
        </pc:picChg>
        <pc:picChg chg="add mod modCrop">
          <ac:chgData name="Joshua Ho" userId="f21a5117-53dc-4271-a79b-0a4f548af6e1" providerId="ADAL" clId="{30F5B7B2-929C-4119-8584-3764F0694251}" dt="2023-01-02T18:59:16.746" v="2129" actId="732"/>
          <ac:picMkLst>
            <pc:docMk/>
            <pc:sldMk cId="2235909779" sldId="265"/>
            <ac:picMk id="14" creationId="{8FFDF4C8-1B56-9282-680B-5C3DA37529AA}"/>
          </ac:picMkLst>
        </pc:picChg>
        <pc:picChg chg="add mod">
          <ac:chgData name="Joshua Ho" userId="f21a5117-53dc-4271-a79b-0a4f548af6e1" providerId="ADAL" clId="{30F5B7B2-929C-4119-8584-3764F0694251}" dt="2023-01-02T18:57:57.115" v="2088" actId="1076"/>
          <ac:picMkLst>
            <pc:docMk/>
            <pc:sldMk cId="2235909779" sldId="265"/>
            <ac:picMk id="16" creationId="{6F342618-6084-65BC-A3DA-3BA1EB00FBD4}"/>
          </ac:picMkLst>
        </pc:picChg>
      </pc:sldChg>
      <pc:sldChg chg="del">
        <pc:chgData name="Joshua Ho" userId="f21a5117-53dc-4271-a79b-0a4f548af6e1" providerId="ADAL" clId="{30F5B7B2-929C-4119-8584-3764F0694251}" dt="2023-01-02T18:59:22.137" v="2132" actId="47"/>
        <pc:sldMkLst>
          <pc:docMk/>
          <pc:sldMk cId="710362010" sldId="266"/>
        </pc:sldMkLst>
      </pc:sldChg>
      <pc:sldChg chg="del">
        <pc:chgData name="Joshua Ho" userId="f21a5117-53dc-4271-a79b-0a4f548af6e1" providerId="ADAL" clId="{30F5B7B2-929C-4119-8584-3764F0694251}" dt="2023-01-02T18:59:22.964" v="2133" actId="47"/>
        <pc:sldMkLst>
          <pc:docMk/>
          <pc:sldMk cId="107421852" sldId="267"/>
        </pc:sldMkLst>
      </pc:sldChg>
      <pc:sldChg chg="modSp del mod">
        <pc:chgData name="Joshua Ho" userId="f21a5117-53dc-4271-a79b-0a4f548af6e1" providerId="ADAL" clId="{30F5B7B2-929C-4119-8584-3764F0694251}" dt="2023-01-02T19:32:09.287" v="3235" actId="47"/>
        <pc:sldMkLst>
          <pc:docMk/>
          <pc:sldMk cId="120074023" sldId="272"/>
        </pc:sldMkLst>
        <pc:spChg chg="mod">
          <ac:chgData name="Joshua Ho" userId="f21a5117-53dc-4271-a79b-0a4f548af6e1" providerId="ADAL" clId="{30F5B7B2-929C-4119-8584-3764F0694251}" dt="2023-01-02T19:32:03.964" v="3234" actId="20577"/>
          <ac:spMkLst>
            <pc:docMk/>
            <pc:sldMk cId="120074023" sldId="272"/>
            <ac:spMk id="5" creationId="{5CF5927D-306B-DEE5-0CBA-E3D1004740E9}"/>
          </ac:spMkLst>
        </pc:spChg>
      </pc:sldChg>
      <pc:sldChg chg="addSp delSp modSp add mod">
        <pc:chgData name="Joshua Ho" userId="f21a5117-53dc-4271-a79b-0a4f548af6e1" providerId="ADAL" clId="{30F5B7B2-929C-4119-8584-3764F0694251}" dt="2023-01-02T19:13:17.510" v="2272" actId="1076"/>
        <pc:sldMkLst>
          <pc:docMk/>
          <pc:sldMk cId="1950470629" sldId="274"/>
        </pc:sldMkLst>
        <pc:spChg chg="mod">
          <ac:chgData name="Joshua Ho" userId="f21a5117-53dc-4271-a79b-0a4f548af6e1" providerId="ADAL" clId="{30F5B7B2-929C-4119-8584-3764F0694251}" dt="2023-01-02T19:03:49.520" v="2224" actId="1076"/>
          <ac:spMkLst>
            <pc:docMk/>
            <pc:sldMk cId="1950470629" sldId="274"/>
            <ac:spMk id="2" creationId="{DF307C55-FB32-6DD6-9AA2-CD768A2F11D4}"/>
          </ac:spMkLst>
        </pc:spChg>
        <pc:spChg chg="mod">
          <ac:chgData name="Joshua Ho" userId="f21a5117-53dc-4271-a79b-0a4f548af6e1" providerId="ADAL" clId="{30F5B7B2-929C-4119-8584-3764F0694251}" dt="2023-01-02T19:13:15.493" v="2271" actId="1076"/>
          <ac:spMkLst>
            <pc:docMk/>
            <pc:sldMk cId="1950470629" sldId="274"/>
            <ac:spMk id="17" creationId="{9D6FB317-C512-903A-1F49-25574FA138A6}"/>
          </ac:spMkLst>
        </pc:spChg>
        <pc:spChg chg="mod">
          <ac:chgData name="Joshua Ho" userId="f21a5117-53dc-4271-a79b-0a4f548af6e1" providerId="ADAL" clId="{30F5B7B2-929C-4119-8584-3764F0694251}" dt="2023-01-02T19:13:17.510" v="2272" actId="1076"/>
          <ac:spMkLst>
            <pc:docMk/>
            <pc:sldMk cId="1950470629" sldId="274"/>
            <ac:spMk id="18" creationId="{50EE6842-ECE9-8496-C2AA-8B7E3984B305}"/>
          </ac:spMkLst>
        </pc:spChg>
        <pc:picChg chg="add del mod modCrop">
          <ac:chgData name="Joshua Ho" userId="f21a5117-53dc-4271-a79b-0a4f548af6e1" providerId="ADAL" clId="{30F5B7B2-929C-4119-8584-3764F0694251}" dt="2023-01-02T19:02:57.091" v="2212" actId="478"/>
          <ac:picMkLst>
            <pc:docMk/>
            <pc:sldMk cId="1950470629" sldId="274"/>
            <ac:picMk id="4" creationId="{D38BA88E-81E6-10BE-D811-3A9820CA58A1}"/>
          </ac:picMkLst>
        </pc:picChg>
        <pc:picChg chg="add del mod">
          <ac:chgData name="Joshua Ho" userId="f21a5117-53dc-4271-a79b-0a4f548af6e1" providerId="ADAL" clId="{30F5B7B2-929C-4119-8584-3764F0694251}" dt="2023-01-02T19:03:40.370" v="2217" actId="478"/>
          <ac:picMkLst>
            <pc:docMk/>
            <pc:sldMk cId="1950470629" sldId="274"/>
            <ac:picMk id="6" creationId="{8C1E1CEA-28B6-A2C4-7CA3-C6FEAF19FAA1}"/>
          </ac:picMkLst>
        </pc:picChg>
        <pc:picChg chg="add del mod modCrop">
          <ac:chgData name="Joshua Ho" userId="f21a5117-53dc-4271-a79b-0a4f548af6e1" providerId="ADAL" clId="{30F5B7B2-929C-4119-8584-3764F0694251}" dt="2023-01-02T19:12:20.984" v="2253" actId="478"/>
          <ac:picMkLst>
            <pc:docMk/>
            <pc:sldMk cId="1950470629" sldId="274"/>
            <ac:picMk id="8" creationId="{4A898594-0B2D-E2DD-E860-EC37F60A06CF}"/>
          </ac:picMkLst>
        </pc:picChg>
        <pc:picChg chg="add del mod">
          <ac:chgData name="Joshua Ho" userId="f21a5117-53dc-4271-a79b-0a4f548af6e1" providerId="ADAL" clId="{30F5B7B2-929C-4119-8584-3764F0694251}" dt="2023-01-02T19:05:00.141" v="2233" actId="478"/>
          <ac:picMkLst>
            <pc:docMk/>
            <pc:sldMk cId="1950470629" sldId="274"/>
            <ac:picMk id="10" creationId="{39987838-E86A-BB12-351A-C7F68F2F96B5}"/>
          </ac:picMkLst>
        </pc:picChg>
        <pc:picChg chg="add del mod">
          <ac:chgData name="Joshua Ho" userId="f21a5117-53dc-4271-a79b-0a4f548af6e1" providerId="ADAL" clId="{30F5B7B2-929C-4119-8584-3764F0694251}" dt="2023-01-02T19:10:36.602" v="2241" actId="478"/>
          <ac:picMkLst>
            <pc:docMk/>
            <pc:sldMk cId="1950470629" sldId="274"/>
            <ac:picMk id="12" creationId="{B50EF9D7-CDD3-6714-6C51-4670B09C99DC}"/>
          </ac:picMkLst>
        </pc:picChg>
        <pc:picChg chg="del">
          <ac:chgData name="Joshua Ho" userId="f21a5117-53dc-4271-a79b-0a4f548af6e1" providerId="ADAL" clId="{30F5B7B2-929C-4119-8584-3764F0694251}" dt="2023-01-02T19:00:35.381" v="2208" actId="478"/>
          <ac:picMkLst>
            <pc:docMk/>
            <pc:sldMk cId="1950470629" sldId="274"/>
            <ac:picMk id="14" creationId="{8FFDF4C8-1B56-9282-680B-5C3DA37529AA}"/>
          </ac:picMkLst>
        </pc:picChg>
        <pc:picChg chg="add mod modCrop">
          <ac:chgData name="Joshua Ho" userId="f21a5117-53dc-4271-a79b-0a4f548af6e1" providerId="ADAL" clId="{30F5B7B2-929C-4119-8584-3764F0694251}" dt="2023-01-02T19:13:09.095" v="2269" actId="1076"/>
          <ac:picMkLst>
            <pc:docMk/>
            <pc:sldMk cId="1950470629" sldId="274"/>
            <ac:picMk id="15" creationId="{3AA98FC0-44FD-567D-9919-94B4B7BFAC0E}"/>
          </ac:picMkLst>
        </pc:picChg>
        <pc:picChg chg="del">
          <ac:chgData name="Joshua Ho" userId="f21a5117-53dc-4271-a79b-0a4f548af6e1" providerId="ADAL" clId="{30F5B7B2-929C-4119-8584-3764F0694251}" dt="2023-01-02T19:00:27.663" v="2202" actId="478"/>
          <ac:picMkLst>
            <pc:docMk/>
            <pc:sldMk cId="1950470629" sldId="274"/>
            <ac:picMk id="16" creationId="{6F342618-6084-65BC-A3DA-3BA1EB00FBD4}"/>
          </ac:picMkLst>
        </pc:picChg>
        <pc:picChg chg="add mod modCrop">
          <ac:chgData name="Joshua Ho" userId="f21a5117-53dc-4271-a79b-0a4f548af6e1" providerId="ADAL" clId="{30F5B7B2-929C-4119-8584-3764F0694251}" dt="2023-01-02T19:13:10.798" v="2270" actId="1076"/>
          <ac:picMkLst>
            <pc:docMk/>
            <pc:sldMk cId="1950470629" sldId="274"/>
            <ac:picMk id="20" creationId="{8137932E-BD21-D1AE-E546-4FFC18714F4D}"/>
          </ac:picMkLst>
        </pc:picChg>
      </pc:sldChg>
      <pc:sldChg chg="addSp delSp modSp add mod ord">
        <pc:chgData name="Joshua Ho" userId="f21a5117-53dc-4271-a79b-0a4f548af6e1" providerId="ADAL" clId="{30F5B7B2-929C-4119-8584-3764F0694251}" dt="2023-01-02T19:16:48.800" v="2307" actId="14100"/>
        <pc:sldMkLst>
          <pc:docMk/>
          <pc:sldMk cId="1126637772" sldId="275"/>
        </pc:sldMkLst>
        <pc:picChg chg="add mod modCrop">
          <ac:chgData name="Joshua Ho" userId="f21a5117-53dc-4271-a79b-0a4f548af6e1" providerId="ADAL" clId="{30F5B7B2-929C-4119-8584-3764F0694251}" dt="2023-01-02T19:16:24.866" v="2301" actId="14100"/>
          <ac:picMkLst>
            <pc:docMk/>
            <pc:sldMk cId="1126637772" sldId="275"/>
            <ac:picMk id="4" creationId="{3022DC3C-C56E-8D54-30D5-C65464EBCB3A}"/>
          </ac:picMkLst>
        </pc:picChg>
        <pc:picChg chg="add mod modCrop">
          <ac:chgData name="Joshua Ho" userId="f21a5117-53dc-4271-a79b-0a4f548af6e1" providerId="ADAL" clId="{30F5B7B2-929C-4119-8584-3764F0694251}" dt="2023-01-02T19:16:48.800" v="2307" actId="14100"/>
          <ac:picMkLst>
            <pc:docMk/>
            <pc:sldMk cId="1126637772" sldId="275"/>
            <ac:picMk id="6" creationId="{7073A994-6EAA-495D-9D25-DEC1CAFC8F14}"/>
          </ac:picMkLst>
        </pc:picChg>
        <pc:picChg chg="del">
          <ac:chgData name="Joshua Ho" userId="f21a5117-53dc-4271-a79b-0a4f548af6e1" providerId="ADAL" clId="{30F5B7B2-929C-4119-8584-3764F0694251}" dt="2023-01-02T19:15:59.619" v="2292" actId="478"/>
          <ac:picMkLst>
            <pc:docMk/>
            <pc:sldMk cId="1126637772" sldId="275"/>
            <ac:picMk id="15" creationId="{3AA98FC0-44FD-567D-9919-94B4B7BFAC0E}"/>
          </ac:picMkLst>
        </pc:picChg>
        <pc:picChg chg="del">
          <ac:chgData name="Joshua Ho" userId="f21a5117-53dc-4271-a79b-0a4f548af6e1" providerId="ADAL" clId="{30F5B7B2-929C-4119-8584-3764F0694251}" dt="2023-01-02T19:15:48.813" v="2286" actId="478"/>
          <ac:picMkLst>
            <pc:docMk/>
            <pc:sldMk cId="1126637772" sldId="275"/>
            <ac:picMk id="20" creationId="{8137932E-BD21-D1AE-E546-4FFC18714F4D}"/>
          </ac:picMkLst>
        </pc:picChg>
      </pc:sldChg>
      <pc:sldChg chg="addSp delSp modSp add del mod">
        <pc:chgData name="Joshua Ho" userId="f21a5117-53dc-4271-a79b-0a4f548af6e1" providerId="ADAL" clId="{30F5B7B2-929C-4119-8584-3764F0694251}" dt="2023-01-02T19:15:36.286" v="2280" actId="47"/>
        <pc:sldMkLst>
          <pc:docMk/>
          <pc:sldMk cId="1536312482" sldId="275"/>
        </pc:sldMkLst>
        <pc:spChg chg="mod">
          <ac:chgData name="Joshua Ho" userId="f21a5117-53dc-4271-a79b-0a4f548af6e1" providerId="ADAL" clId="{30F5B7B2-929C-4119-8584-3764F0694251}" dt="2023-01-02T19:00:02.382" v="2201" actId="20577"/>
          <ac:spMkLst>
            <pc:docMk/>
            <pc:sldMk cId="1536312482" sldId="275"/>
            <ac:spMk id="2" creationId="{DF307C55-FB32-6DD6-9AA2-CD768A2F11D4}"/>
          </ac:spMkLst>
        </pc:spChg>
        <pc:spChg chg="mod">
          <ac:chgData name="Joshua Ho" userId="f21a5117-53dc-4271-a79b-0a4f548af6e1" providerId="ADAL" clId="{30F5B7B2-929C-4119-8584-3764F0694251}" dt="2023-01-02T19:15:33.311" v="2279" actId="1076"/>
          <ac:spMkLst>
            <pc:docMk/>
            <pc:sldMk cId="1536312482" sldId="275"/>
            <ac:spMk id="17" creationId="{9D6FB317-C512-903A-1F49-25574FA138A6}"/>
          </ac:spMkLst>
        </pc:spChg>
        <pc:picChg chg="add mod">
          <ac:chgData name="Joshua Ho" userId="f21a5117-53dc-4271-a79b-0a4f548af6e1" providerId="ADAL" clId="{30F5B7B2-929C-4119-8584-3764F0694251}" dt="2023-01-02T19:15:31.757" v="2278" actId="14100"/>
          <ac:picMkLst>
            <pc:docMk/>
            <pc:sldMk cId="1536312482" sldId="275"/>
            <ac:picMk id="4" creationId="{27537DA3-E7DC-04E1-BAB7-F3960A9A456F}"/>
          </ac:picMkLst>
        </pc:picChg>
        <pc:picChg chg="del">
          <ac:chgData name="Joshua Ho" userId="f21a5117-53dc-4271-a79b-0a4f548af6e1" providerId="ADAL" clId="{30F5B7B2-929C-4119-8584-3764F0694251}" dt="2023-01-02T19:15:26.198" v="2273" actId="478"/>
          <ac:picMkLst>
            <pc:docMk/>
            <pc:sldMk cId="1536312482" sldId="275"/>
            <ac:picMk id="16" creationId="{6F342618-6084-65BC-A3DA-3BA1EB00FBD4}"/>
          </ac:picMkLst>
        </pc:picChg>
      </pc:sldChg>
      <pc:sldChg chg="addSp delSp modSp new mod modClrScheme chgLayout">
        <pc:chgData name="Joshua Ho" userId="f21a5117-53dc-4271-a79b-0a4f548af6e1" providerId="ADAL" clId="{30F5B7B2-929C-4119-8584-3764F0694251}" dt="2023-01-03T02:31:34.649" v="3711" actId="404"/>
        <pc:sldMkLst>
          <pc:docMk/>
          <pc:sldMk cId="177064512" sldId="276"/>
        </pc:sldMkLst>
        <pc:spChg chg="del mod ord">
          <ac:chgData name="Joshua Ho" userId="f21a5117-53dc-4271-a79b-0a4f548af6e1" providerId="ADAL" clId="{30F5B7B2-929C-4119-8584-3764F0694251}" dt="2023-01-02T19:17:23.790" v="2309" actId="700"/>
          <ac:spMkLst>
            <pc:docMk/>
            <pc:sldMk cId="177064512" sldId="276"/>
            <ac:spMk id="2" creationId="{26ECBFB5-2C2C-8443-4522-13B8643E9301}"/>
          </ac:spMkLst>
        </pc:spChg>
        <pc:spChg chg="del mod ord">
          <ac:chgData name="Joshua Ho" userId="f21a5117-53dc-4271-a79b-0a4f548af6e1" providerId="ADAL" clId="{30F5B7B2-929C-4119-8584-3764F0694251}" dt="2023-01-02T19:17:23.790" v="2309" actId="700"/>
          <ac:spMkLst>
            <pc:docMk/>
            <pc:sldMk cId="177064512" sldId="276"/>
            <ac:spMk id="3" creationId="{B1A4D420-0DD5-AA9D-AEEE-F8827473CCCB}"/>
          </ac:spMkLst>
        </pc:spChg>
        <pc:spChg chg="add mod ord">
          <ac:chgData name="Joshua Ho" userId="f21a5117-53dc-4271-a79b-0a4f548af6e1" providerId="ADAL" clId="{30F5B7B2-929C-4119-8584-3764F0694251}" dt="2023-01-02T20:25:09.060" v="3592" actId="700"/>
          <ac:spMkLst>
            <pc:docMk/>
            <pc:sldMk cId="177064512" sldId="276"/>
            <ac:spMk id="4" creationId="{38257F0D-E2E9-2EB6-80F6-588E4965C30C}"/>
          </ac:spMkLst>
        </pc:spChg>
        <pc:spChg chg="add mod ord">
          <ac:chgData name="Joshua Ho" userId="f21a5117-53dc-4271-a79b-0a4f548af6e1" providerId="ADAL" clId="{30F5B7B2-929C-4119-8584-3764F0694251}" dt="2023-01-03T02:31:34.649" v="3711" actId="404"/>
          <ac:spMkLst>
            <pc:docMk/>
            <pc:sldMk cId="177064512" sldId="276"/>
            <ac:spMk id="5" creationId="{931E37D0-D8D4-34FD-E23B-C9471B582C9B}"/>
          </ac:spMkLst>
        </pc:spChg>
        <pc:spChg chg="add del mod">
          <ac:chgData name="Joshua Ho" userId="f21a5117-53dc-4271-a79b-0a4f548af6e1" providerId="ADAL" clId="{30F5B7B2-929C-4119-8584-3764F0694251}" dt="2023-01-02T20:25:37.327" v="3598" actId="478"/>
          <ac:spMkLst>
            <pc:docMk/>
            <pc:sldMk cId="177064512" sldId="276"/>
            <ac:spMk id="6" creationId="{259BB300-1FA5-528E-EC85-2B9BDB3028EC}"/>
          </ac:spMkLst>
        </pc:spChg>
        <pc:spChg chg="add del mod ord">
          <ac:chgData name="Joshua Ho" userId="f21a5117-53dc-4271-a79b-0a4f548af6e1" providerId="ADAL" clId="{30F5B7B2-929C-4119-8584-3764F0694251}" dt="2023-01-02T20:25:25.239" v="3593" actId="478"/>
          <ac:spMkLst>
            <pc:docMk/>
            <pc:sldMk cId="177064512" sldId="276"/>
            <ac:spMk id="7" creationId="{F1D2AD9C-E63D-BB6A-1D76-CC67F83EE42C}"/>
          </ac:spMkLst>
        </pc:spChg>
        <pc:spChg chg="add mod">
          <ac:chgData name="Joshua Ho" userId="f21a5117-53dc-4271-a79b-0a4f548af6e1" providerId="ADAL" clId="{30F5B7B2-929C-4119-8584-3764F0694251}" dt="2023-01-02T20:30:46.644" v="3635" actId="2711"/>
          <ac:spMkLst>
            <pc:docMk/>
            <pc:sldMk cId="177064512" sldId="276"/>
            <ac:spMk id="8" creationId="{E2195932-FB27-8919-17D7-09D6EFE710D0}"/>
          </ac:spMkLst>
        </pc:spChg>
        <pc:picChg chg="add del mod">
          <ac:chgData name="Joshua Ho" userId="f21a5117-53dc-4271-a79b-0a4f548af6e1" providerId="ADAL" clId="{30F5B7B2-929C-4119-8584-3764F0694251}" dt="2023-01-02T20:21:41.419" v="3561" actId="478"/>
          <ac:picMkLst>
            <pc:docMk/>
            <pc:sldMk cId="177064512" sldId="276"/>
            <ac:picMk id="6146" creationId="{C6A54938-7716-C821-23D3-9AD77A8197D6}"/>
          </ac:picMkLst>
        </pc:picChg>
        <pc:picChg chg="add del mod">
          <ac:chgData name="Joshua Ho" userId="f21a5117-53dc-4271-a79b-0a4f548af6e1" providerId="ADAL" clId="{30F5B7B2-929C-4119-8584-3764F0694251}" dt="2023-01-02T20:21:45.412" v="3564" actId="478"/>
          <ac:picMkLst>
            <pc:docMk/>
            <pc:sldMk cId="177064512" sldId="276"/>
            <ac:picMk id="6148" creationId="{6D3717A8-6743-8F99-E20C-EEE0268EE371}"/>
          </ac:picMkLst>
        </pc:picChg>
        <pc:picChg chg="add del mod">
          <ac:chgData name="Joshua Ho" userId="f21a5117-53dc-4271-a79b-0a4f548af6e1" providerId="ADAL" clId="{30F5B7B2-929C-4119-8584-3764F0694251}" dt="2023-01-02T20:22:08.978" v="3568" actId="478"/>
          <ac:picMkLst>
            <pc:docMk/>
            <pc:sldMk cId="177064512" sldId="276"/>
            <ac:picMk id="6150" creationId="{B4037E98-6441-09A2-646E-86B0CF808439}"/>
          </ac:picMkLst>
        </pc:picChg>
        <pc:picChg chg="add del mod">
          <ac:chgData name="Joshua Ho" userId="f21a5117-53dc-4271-a79b-0a4f548af6e1" providerId="ADAL" clId="{30F5B7B2-929C-4119-8584-3764F0694251}" dt="2023-01-02T20:22:56.872" v="3581" actId="478"/>
          <ac:picMkLst>
            <pc:docMk/>
            <pc:sldMk cId="177064512" sldId="276"/>
            <ac:picMk id="6152" creationId="{E98595B8-7E0E-4D98-51B8-AF5836F7E5BC}"/>
          </ac:picMkLst>
        </pc:picChg>
        <pc:picChg chg="add del mod">
          <ac:chgData name="Joshua Ho" userId="f21a5117-53dc-4271-a79b-0a4f548af6e1" providerId="ADAL" clId="{30F5B7B2-929C-4119-8584-3764F0694251}" dt="2023-01-02T20:25:39.058" v="3599" actId="478"/>
          <ac:picMkLst>
            <pc:docMk/>
            <pc:sldMk cId="177064512" sldId="276"/>
            <ac:picMk id="6154" creationId="{BE278FC5-22F8-E76F-8585-0C06E8AABEEE}"/>
          </ac:picMkLst>
        </pc:picChg>
        <pc:picChg chg="add mod">
          <ac:chgData name="Joshua Ho" userId="f21a5117-53dc-4271-a79b-0a4f548af6e1" providerId="ADAL" clId="{30F5B7B2-929C-4119-8584-3764F0694251}" dt="2023-01-02T20:29:53.618" v="3618" actId="1076"/>
          <ac:picMkLst>
            <pc:docMk/>
            <pc:sldMk cId="177064512" sldId="276"/>
            <ac:picMk id="6156" creationId="{371D196B-283B-AAFC-2BE9-9608A1F53DAA}"/>
          </ac:picMkLst>
        </pc:picChg>
      </pc:sldChg>
      <pc:sldChg chg="add del">
        <pc:chgData name="Joshua Ho" userId="f21a5117-53dc-4271-a79b-0a4f548af6e1" providerId="ADAL" clId="{30F5B7B2-929C-4119-8584-3764F0694251}" dt="2023-01-02T19:15:40.151" v="2285"/>
        <pc:sldMkLst>
          <pc:docMk/>
          <pc:sldMk cId="2971886094" sldId="276"/>
        </pc:sldMkLst>
      </pc:sldChg>
      <pc:sldChg chg="addSp delSp modSp add mod modClrScheme chgLayout">
        <pc:chgData name="Joshua Ho" userId="f21a5117-53dc-4271-a79b-0a4f548af6e1" providerId="ADAL" clId="{30F5B7B2-929C-4119-8584-3764F0694251}" dt="2023-01-02T20:25:58.897" v="3605" actId="1076"/>
        <pc:sldMkLst>
          <pc:docMk/>
          <pc:sldMk cId="1889622697" sldId="277"/>
        </pc:sldMkLst>
        <pc:spChg chg="add del mod ord">
          <ac:chgData name="Joshua Ho" userId="f21a5117-53dc-4271-a79b-0a4f548af6e1" providerId="ADAL" clId="{30F5B7B2-929C-4119-8584-3764F0694251}" dt="2023-01-02T20:25:48.849" v="3602" actId="478"/>
          <ac:spMkLst>
            <pc:docMk/>
            <pc:sldMk cId="1889622697" sldId="277"/>
            <ac:spMk id="2" creationId="{8ADB76AE-391A-1751-6A44-83CB0E195144}"/>
          </ac:spMkLst>
        </pc:spChg>
        <pc:spChg chg="mod ord">
          <ac:chgData name="Joshua Ho" userId="f21a5117-53dc-4271-a79b-0a4f548af6e1" providerId="ADAL" clId="{30F5B7B2-929C-4119-8584-3764F0694251}" dt="2023-01-02T20:25:45.488" v="3600" actId="700"/>
          <ac:spMkLst>
            <pc:docMk/>
            <pc:sldMk cId="1889622697" sldId="277"/>
            <ac:spMk id="4" creationId="{38257F0D-E2E9-2EB6-80F6-588E4965C30C}"/>
          </ac:spMkLst>
        </pc:spChg>
        <pc:spChg chg="mod ord">
          <ac:chgData name="Joshua Ho" userId="f21a5117-53dc-4271-a79b-0a4f548af6e1" providerId="ADAL" clId="{30F5B7B2-929C-4119-8584-3764F0694251}" dt="2023-01-02T20:25:45.488" v="3600" actId="700"/>
          <ac:spMkLst>
            <pc:docMk/>
            <pc:sldMk cId="1889622697" sldId="277"/>
            <ac:spMk id="5" creationId="{931E37D0-D8D4-34FD-E23B-C9471B582C9B}"/>
          </ac:spMkLst>
        </pc:spChg>
        <pc:picChg chg="add mod">
          <ac:chgData name="Joshua Ho" userId="f21a5117-53dc-4271-a79b-0a4f548af6e1" providerId="ADAL" clId="{30F5B7B2-929C-4119-8584-3764F0694251}" dt="2023-01-02T20:25:58.897" v="3605" actId="1076"/>
          <ac:picMkLst>
            <pc:docMk/>
            <pc:sldMk cId="1889622697" sldId="277"/>
            <ac:picMk id="7170" creationId="{F1CF7D4D-4FB7-D9AB-254F-CD5200EE5ECC}"/>
          </ac:picMkLst>
        </pc:picChg>
      </pc:sldChg>
      <pc:sldChg chg="addSp modSp add mod">
        <pc:chgData name="Joshua Ho" userId="f21a5117-53dc-4271-a79b-0a4f548af6e1" providerId="ADAL" clId="{30F5B7B2-929C-4119-8584-3764F0694251}" dt="2023-01-03T04:13:28.428" v="3731" actId="27636"/>
        <pc:sldMkLst>
          <pc:docMk/>
          <pc:sldMk cId="1699826605" sldId="278"/>
        </pc:sldMkLst>
        <pc:spChg chg="mod">
          <ac:chgData name="Joshua Ho" userId="f21a5117-53dc-4271-a79b-0a4f548af6e1" providerId="ADAL" clId="{30F5B7B2-929C-4119-8584-3764F0694251}" dt="2023-01-02T19:22:39.165" v="2786" actId="20577"/>
          <ac:spMkLst>
            <pc:docMk/>
            <pc:sldMk cId="1699826605" sldId="278"/>
            <ac:spMk id="4" creationId="{38257F0D-E2E9-2EB6-80F6-588E4965C30C}"/>
          </ac:spMkLst>
        </pc:spChg>
        <pc:spChg chg="mod">
          <ac:chgData name="Joshua Ho" userId="f21a5117-53dc-4271-a79b-0a4f548af6e1" providerId="ADAL" clId="{30F5B7B2-929C-4119-8584-3764F0694251}" dt="2023-01-03T04:13:28.428" v="3731" actId="27636"/>
          <ac:spMkLst>
            <pc:docMk/>
            <pc:sldMk cId="1699826605" sldId="278"/>
            <ac:spMk id="5" creationId="{931E37D0-D8D4-34FD-E23B-C9471B582C9B}"/>
          </ac:spMkLst>
        </pc:spChg>
        <pc:picChg chg="add mod">
          <ac:chgData name="Joshua Ho" userId="f21a5117-53dc-4271-a79b-0a4f548af6e1" providerId="ADAL" clId="{30F5B7B2-929C-4119-8584-3764F0694251}" dt="2023-01-02T20:31:14.015" v="3636" actId="1076"/>
          <ac:picMkLst>
            <pc:docMk/>
            <pc:sldMk cId="1699826605" sldId="278"/>
            <ac:picMk id="8194" creationId="{E4D61B9E-8B92-23F9-9336-0B34E988CAC2}"/>
          </ac:picMkLst>
        </pc:picChg>
      </pc:sldChg>
      <pc:sldChg chg="addSp delSp modSp add mod ord modClrScheme chgLayout">
        <pc:chgData name="Joshua Ho" userId="f21a5117-53dc-4271-a79b-0a4f548af6e1" providerId="ADAL" clId="{30F5B7B2-929C-4119-8584-3764F0694251}" dt="2023-01-03T04:13:36.835" v="3744" actId="20577"/>
        <pc:sldMkLst>
          <pc:docMk/>
          <pc:sldMk cId="2899897877" sldId="279"/>
        </pc:sldMkLst>
        <pc:spChg chg="add del mod ord">
          <ac:chgData name="Joshua Ho" userId="f21a5117-53dc-4271-a79b-0a4f548af6e1" providerId="ADAL" clId="{30F5B7B2-929C-4119-8584-3764F0694251}" dt="2023-01-02T19:32:29.659" v="3256" actId="478"/>
          <ac:spMkLst>
            <pc:docMk/>
            <pc:sldMk cId="2899897877" sldId="279"/>
            <ac:spMk id="2" creationId="{DD7275ED-900B-3007-1411-8EBA4A53083E}"/>
          </ac:spMkLst>
        </pc:spChg>
        <pc:spChg chg="mod ord">
          <ac:chgData name="Joshua Ho" userId="f21a5117-53dc-4271-a79b-0a4f548af6e1" providerId="ADAL" clId="{30F5B7B2-929C-4119-8584-3764F0694251}" dt="2023-01-02T19:32:25.441" v="3255" actId="700"/>
          <ac:spMkLst>
            <pc:docMk/>
            <pc:sldMk cId="2899897877" sldId="279"/>
            <ac:spMk id="4" creationId="{38257F0D-E2E9-2EB6-80F6-588E4965C30C}"/>
          </ac:spMkLst>
        </pc:spChg>
        <pc:spChg chg="mod ord">
          <ac:chgData name="Joshua Ho" userId="f21a5117-53dc-4271-a79b-0a4f548af6e1" providerId="ADAL" clId="{30F5B7B2-929C-4119-8584-3764F0694251}" dt="2023-01-03T04:13:36.835" v="3744" actId="20577"/>
          <ac:spMkLst>
            <pc:docMk/>
            <pc:sldMk cId="2899897877" sldId="279"/>
            <ac:spMk id="5" creationId="{931E37D0-D8D4-34FD-E23B-C9471B582C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4A913-E6C0-40F8-B8BB-A31E1DC9E464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1FFC-AAC4-4D06-9467-9441D5D78A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30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8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92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2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96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02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14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9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34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38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5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8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96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3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EC3F6C6-7A8A-42D4-B910-B91F202250AE}" type="datetimeFigureOut">
              <a:rPr lang="en-CA" smtClean="0"/>
              <a:t>2023-01-02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2E9D-B06A-DE63-2400-F285CC62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Natural language processing</a:t>
            </a:r>
            <a:br>
              <a:rPr lang="en-CA" dirty="0"/>
            </a:br>
            <a:r>
              <a:rPr lang="en-CA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EE2E8-7BFF-A490-D869-C41B49307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Josh Ho</a:t>
            </a:r>
          </a:p>
          <a:p>
            <a:r>
              <a:rPr lang="en-CA"/>
              <a:t>January 3</a:t>
            </a:r>
            <a:r>
              <a:rPr lang="en-CA" baseline="30000"/>
              <a:t>rd</a:t>
            </a:r>
            <a:r>
              <a:rPr lang="en-CA"/>
              <a:t>, </a:t>
            </a:r>
            <a:r>
              <a:rPr lang="en-C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26309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154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#2</a:t>
            </a:r>
            <a:br>
              <a:rPr lang="en-CA" sz="2200" dirty="0"/>
            </a:br>
            <a:r>
              <a:rPr lang="en-CA" sz="2700" dirty="0"/>
              <a:t>top stopwords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137" y="1643858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873530" y="1623089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98FC0-44FD-567D-9919-94B4B7BFA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" b="861"/>
          <a:stretch/>
        </p:blipFill>
        <p:spPr>
          <a:xfrm>
            <a:off x="6194748" y="2053412"/>
            <a:ext cx="5904322" cy="4783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37932E-BD21-D1AE-E546-4FFC18714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"/>
          <a:stretch/>
        </p:blipFill>
        <p:spPr>
          <a:xfrm>
            <a:off x="334540" y="2063796"/>
            <a:ext cx="5678709" cy="47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154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#2</a:t>
            </a:r>
            <a:br>
              <a:rPr lang="en-CA" sz="2200" dirty="0"/>
            </a:br>
            <a:r>
              <a:rPr lang="en-CA" sz="2700" dirty="0"/>
              <a:t>top stopwords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137" y="1643858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873530" y="1623089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2DC3C-C56E-8D54-30D5-C65464EBC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1"/>
          <a:stretch/>
        </p:blipFill>
        <p:spPr>
          <a:xfrm>
            <a:off x="0" y="1951349"/>
            <a:ext cx="6306532" cy="483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A994-6EAA-495D-9D25-DEC1CAFC8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1"/>
          <a:stretch/>
        </p:blipFill>
        <p:spPr>
          <a:xfrm>
            <a:off x="6306532" y="1951349"/>
            <a:ext cx="5885468" cy="49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32264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Tokenization on white spaces (by word)</a:t>
            </a:r>
          </a:p>
          <a:p>
            <a:r>
              <a:rPr lang="en-CA" sz="2400" dirty="0"/>
              <a:t>Removing stopwords</a:t>
            </a:r>
          </a:p>
          <a:p>
            <a:r>
              <a:rPr lang="en-CA" sz="2400" dirty="0"/>
              <a:t>Normalization</a:t>
            </a:r>
          </a:p>
          <a:p>
            <a:pPr lvl="1"/>
            <a:r>
              <a:rPr lang="en-CA" sz="2200" dirty="0"/>
              <a:t>Used lemmatization with WordNet Lemmatizer (found more efficient than Snowball Stemmer)</a:t>
            </a:r>
          </a:p>
          <a:p>
            <a:r>
              <a:rPr lang="en-CA" sz="2400" dirty="0"/>
              <a:t>Remove duplicate words</a:t>
            </a:r>
          </a:p>
          <a:p>
            <a:r>
              <a:rPr lang="en-CA" sz="2400" dirty="0"/>
              <a:t>Turn lists into strings</a:t>
            </a:r>
          </a:p>
        </p:txBody>
      </p:sp>
      <p:pic>
        <p:nvPicPr>
          <p:cNvPr id="6156" name="Picture 12" descr="Python Logo transparent PNG - StickPNG">
            <a:extLst>
              <a:ext uri="{FF2B5EF4-FFF2-40B4-BE49-F238E27FC236}">
                <a16:creationId xmlns:a16="http://schemas.microsoft.com/office/drawing/2014/main" id="{371D196B-283B-AAFC-2BE9-9608A1F5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20" y="3671077"/>
            <a:ext cx="2068406" cy="20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95932-FB27-8919-17D7-09D6EFE710D0}"/>
              </a:ext>
            </a:extLst>
          </p:cNvPr>
          <p:cNvSpPr txBox="1"/>
          <p:nvPr/>
        </p:nvSpPr>
        <p:spPr>
          <a:xfrm>
            <a:off x="2204301" y="5755577"/>
            <a:ext cx="168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17706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503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Number of same words in both questions, then standard scaled</a:t>
            </a:r>
          </a:p>
          <a:p>
            <a:r>
              <a:rPr lang="en-CA" sz="2400" dirty="0"/>
              <a:t>Word count for each question, then standard scaled</a:t>
            </a:r>
          </a:p>
          <a:p>
            <a:r>
              <a:rPr lang="en-CA" sz="2400" dirty="0"/>
              <a:t>TF-IDF for each pair of questions</a:t>
            </a:r>
          </a:p>
        </p:txBody>
      </p:sp>
      <p:pic>
        <p:nvPicPr>
          <p:cNvPr id="7170" name="Picture 2" descr="Data Engineering frameworks &amp; Solutions for data pipelines">
            <a:extLst>
              <a:ext uri="{FF2B5EF4-FFF2-40B4-BE49-F238E27FC236}">
                <a16:creationId xmlns:a16="http://schemas.microsoft.com/office/drawing/2014/main" id="{F1CF7D4D-4FB7-D9AB-254F-CD5200EE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58" y="3705728"/>
            <a:ext cx="2622884" cy="26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2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236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Train test split engineered features</a:t>
            </a:r>
          </a:p>
          <a:p>
            <a:r>
              <a:rPr lang="en-CA" sz="2400" dirty="0"/>
              <a:t>Classifiers used for modeling </a:t>
            </a:r>
          </a:p>
          <a:p>
            <a:pPr lvl="1"/>
            <a:r>
              <a:rPr lang="en-CA" sz="2200" dirty="0"/>
              <a:t>Logistic Regression</a:t>
            </a:r>
          </a:p>
          <a:p>
            <a:pPr lvl="1"/>
            <a:r>
              <a:rPr lang="en-CA" sz="2200" dirty="0"/>
              <a:t>Random Forest</a:t>
            </a:r>
          </a:p>
          <a:p>
            <a:pPr lvl="1"/>
            <a:r>
              <a:rPr lang="en-CA" sz="2200" dirty="0"/>
              <a:t>Naïve Bayes</a:t>
            </a:r>
          </a:p>
          <a:p>
            <a:r>
              <a:rPr lang="en-CA" sz="2400" dirty="0"/>
              <a:t>Evaluated for accuracy</a:t>
            </a:r>
          </a:p>
        </p:txBody>
      </p:sp>
      <p:pic>
        <p:nvPicPr>
          <p:cNvPr id="8194" name="Picture 2" descr="Machine learning - Free education icons">
            <a:extLst>
              <a:ext uri="{FF2B5EF4-FFF2-40B4-BE49-F238E27FC236}">
                <a16:creationId xmlns:a16="http://schemas.microsoft.com/office/drawing/2014/main" id="{E4D61B9E-8B92-23F9-9336-0B34E988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509" y="2638044"/>
            <a:ext cx="2796881" cy="279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2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36028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Logistic Regression</a:t>
            </a:r>
          </a:p>
          <a:p>
            <a:pPr lvl="1"/>
            <a:r>
              <a:rPr lang="en-CA" sz="2100" dirty="0"/>
              <a:t>Train score:</a:t>
            </a:r>
          </a:p>
          <a:p>
            <a:pPr lvl="1"/>
            <a:r>
              <a:rPr lang="en-CA" sz="2100" dirty="0"/>
              <a:t>Test score:</a:t>
            </a:r>
          </a:p>
          <a:p>
            <a:pPr lvl="1"/>
            <a:endParaRPr lang="en-CA" sz="2100" dirty="0"/>
          </a:p>
          <a:p>
            <a:r>
              <a:rPr lang="en-CA" sz="2400" dirty="0"/>
              <a:t>Random Forest</a:t>
            </a:r>
          </a:p>
          <a:p>
            <a:pPr lvl="1"/>
            <a:r>
              <a:rPr lang="en-CA" sz="2100" dirty="0"/>
              <a:t>Train score:</a:t>
            </a:r>
          </a:p>
          <a:p>
            <a:pPr lvl="1"/>
            <a:r>
              <a:rPr lang="en-CA" sz="2100" dirty="0"/>
              <a:t>Test score:</a:t>
            </a:r>
          </a:p>
          <a:p>
            <a:pPr marL="228600" lvl="1" indent="0">
              <a:buNone/>
            </a:pPr>
            <a:endParaRPr lang="en-CA" sz="2100" dirty="0"/>
          </a:p>
          <a:p>
            <a:r>
              <a:rPr lang="en-CA" sz="2400" dirty="0"/>
              <a:t>Naïve Bayes</a:t>
            </a:r>
          </a:p>
          <a:p>
            <a:pPr lvl="1"/>
            <a:r>
              <a:rPr lang="en-CA" sz="2100" dirty="0"/>
              <a:t>Train score:</a:t>
            </a:r>
          </a:p>
          <a:p>
            <a:pPr lvl="1"/>
            <a:r>
              <a:rPr lang="en-CA" sz="2100" dirty="0"/>
              <a:t>Test score:</a:t>
            </a:r>
          </a:p>
          <a:p>
            <a:pPr lvl="1"/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289989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F1C876-08E0-A209-EBD1-9127D29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782700-EF28-51C4-E8B7-749AEEE8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857" y="804672"/>
            <a:ext cx="5384202" cy="52486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2800" dirty="0"/>
              <a:t>Introduction </a:t>
            </a:r>
          </a:p>
          <a:p>
            <a:pPr marL="457200" indent="-457200">
              <a:buAutoNum type="arabicPeriod"/>
            </a:pPr>
            <a:r>
              <a:rPr lang="en-CA" sz="2800" dirty="0"/>
              <a:t>Project Workflow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Data Preprocessing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Exploratory Data Analysis (EDA)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Text Cleaning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Feature Engineering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Modeling</a:t>
            </a:r>
          </a:p>
          <a:p>
            <a:pPr marL="457200" indent="-457200">
              <a:buAutoNum type="arabicPeriod"/>
            </a:pPr>
            <a:r>
              <a:rPr lang="en-CA" sz="2800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176671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795ED-676D-C42C-3598-6852F3CD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774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331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207-B3B4-CD18-9FC5-8DD0430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5068-3D17-7CAA-463D-E59ADF9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CSV file with over 400000 rows of data from Quora, a popular platform for asking questions</a:t>
            </a:r>
          </a:p>
          <a:p>
            <a:r>
              <a:rPr lang="en-CA" sz="2400" dirty="0"/>
              <a:t>Each row contains a pair of questions asked, with a column stating whether they are duplicate questions or not</a:t>
            </a:r>
          </a:p>
        </p:txBody>
      </p:sp>
      <p:pic>
        <p:nvPicPr>
          <p:cNvPr id="4" name="Picture 2" descr="Jobs at Quora">
            <a:extLst>
              <a:ext uri="{FF2B5EF4-FFF2-40B4-BE49-F238E27FC236}">
                <a16:creationId xmlns:a16="http://schemas.microsoft.com/office/drawing/2014/main" id="{2BA7880D-CD11-3D3B-91AF-35176E4F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78" y="4666269"/>
            <a:ext cx="3507644" cy="183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207-B3B4-CD18-9FC5-8DD0430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5068-3D17-7CAA-463D-E59ADF96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488" y="1162791"/>
            <a:ext cx="4815840" cy="5248656"/>
          </a:xfrm>
        </p:spPr>
        <p:txBody>
          <a:bodyPr>
            <a:normAutofit/>
          </a:bodyPr>
          <a:lstStyle/>
          <a:p>
            <a:r>
              <a:rPr lang="en-CA" sz="2400" dirty="0"/>
              <a:t>Users on Quora commonly ask duplicate or very similar question</a:t>
            </a:r>
          </a:p>
          <a:p>
            <a:r>
              <a:rPr lang="en-CA" sz="2400" dirty="0"/>
              <a:t>Design a model that can determine whether a question is a duplicate or not</a:t>
            </a:r>
          </a:p>
          <a:p>
            <a:r>
              <a:rPr lang="en-CA" sz="2400" dirty="0"/>
              <a:t>Output an already posted answer if the question is a duplicate, instead of someone re-answering the question</a:t>
            </a:r>
          </a:p>
        </p:txBody>
      </p:sp>
      <p:pic>
        <p:nvPicPr>
          <p:cNvPr id="2050" name="Picture 2" descr="Duplicate Content: What it is and how to avoid it - Seobility Wiki">
            <a:extLst>
              <a:ext uri="{FF2B5EF4-FFF2-40B4-BE49-F238E27FC236}">
                <a16:creationId xmlns:a16="http://schemas.microsoft.com/office/drawing/2014/main" id="{8456D573-91CA-0C6F-0D17-1F3A7749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82" y="3588183"/>
            <a:ext cx="3595141" cy="28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213095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dirty="0"/>
              <a:t>Project workflow</a:t>
            </a:r>
            <a:br>
              <a:rPr lang="en-CA" dirty="0"/>
            </a:br>
            <a:r>
              <a:rPr lang="en-CA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170-D2F1-E75F-E11B-660997A9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Load the dataset</a:t>
            </a:r>
          </a:p>
          <a:p>
            <a:r>
              <a:rPr lang="en-CA" sz="2400" dirty="0"/>
              <a:t>Conduct pre-cleaning:</a:t>
            </a:r>
          </a:p>
          <a:p>
            <a:pPr lvl="1"/>
            <a:r>
              <a:rPr lang="en-CA" sz="2000" dirty="0"/>
              <a:t>Removing nulls</a:t>
            </a:r>
          </a:p>
          <a:p>
            <a:pPr lvl="1"/>
            <a:r>
              <a:rPr lang="en-CA" sz="2000" dirty="0"/>
              <a:t>Checking for duplicated rows</a:t>
            </a:r>
          </a:p>
          <a:p>
            <a:pPr lvl="1"/>
            <a:r>
              <a:rPr lang="en-CA" sz="2000" dirty="0"/>
              <a:t>Dropping irrelevant columns</a:t>
            </a:r>
          </a:p>
          <a:p>
            <a:pPr lvl="1"/>
            <a:r>
              <a:rPr lang="en-CA" sz="2000" dirty="0"/>
              <a:t>Renaming columns for readability </a:t>
            </a:r>
          </a:p>
          <a:p>
            <a:pPr lvl="1"/>
            <a:r>
              <a:rPr lang="en-CA" sz="2000" dirty="0"/>
              <a:t>Changing all columns to string datatype</a:t>
            </a:r>
          </a:p>
          <a:p>
            <a:pPr lvl="1"/>
            <a:r>
              <a:rPr lang="en-CA" sz="2000" dirty="0"/>
              <a:t>Removing uppercase</a:t>
            </a:r>
          </a:p>
          <a:p>
            <a:pPr lvl="1"/>
            <a:r>
              <a:rPr lang="en-CA" sz="2000" dirty="0"/>
              <a:t>Removing punctuation</a:t>
            </a:r>
          </a:p>
        </p:txBody>
      </p:sp>
      <p:pic>
        <p:nvPicPr>
          <p:cNvPr id="5122" name="Picture 2" descr="How to Clean Your Data: Best Practices for Data Hygiene">
            <a:extLst>
              <a:ext uri="{FF2B5EF4-FFF2-40B4-BE49-F238E27FC236}">
                <a16:creationId xmlns:a16="http://schemas.microsoft.com/office/drawing/2014/main" id="{5CC8BD1D-C332-41C2-D010-895EB204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85" y="3714162"/>
            <a:ext cx="3767030" cy="21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4848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0007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#1</a:t>
            </a:r>
            <a:br>
              <a:rPr lang="en-CA" sz="2200" dirty="0"/>
            </a:br>
            <a:r>
              <a:rPr lang="en-CA" sz="2700" dirty="0"/>
              <a:t>Number of  Words in Each Question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6715" y="1875841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FDF4C8-1B56-9282-680B-5C3DA3752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/>
          <a:stretch/>
        </p:blipFill>
        <p:spPr>
          <a:xfrm>
            <a:off x="6391055" y="2306164"/>
            <a:ext cx="3657918" cy="4427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342618-6084-65BC-A3DA-3BA1EB00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321406"/>
            <a:ext cx="3657917" cy="4412362"/>
          </a:xfrm>
          <a:prstGeom prst="rect">
            <a:avLst/>
          </a:prstGeom>
        </p:spPr>
      </p:pic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056962" y="1891083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2359097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250</TotalTime>
  <Words>318</Words>
  <Application>Microsoft Office PowerPoint</Application>
  <PresentationFormat>Widescreen</PresentationFormat>
  <Paragraphs>81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Natural language processing project</vt:lpstr>
      <vt:lpstr>agenda</vt:lpstr>
      <vt:lpstr>introduction</vt:lpstr>
      <vt:lpstr>About the data</vt:lpstr>
      <vt:lpstr>Project goal</vt:lpstr>
      <vt:lpstr>Project workflow</vt:lpstr>
      <vt:lpstr>Project workflow Data preprocessing</vt:lpstr>
      <vt:lpstr>Project workflow exploratory data analysis</vt:lpstr>
      <vt:lpstr>Eda #1 Number of  Words in Each Question</vt:lpstr>
      <vt:lpstr>Eda #2 top stopwords</vt:lpstr>
      <vt:lpstr>Eda #2 top stopwords</vt:lpstr>
      <vt:lpstr>Project workflow text cleaning</vt:lpstr>
      <vt:lpstr>Text cleaning</vt:lpstr>
      <vt:lpstr>Project workflow feature engineering</vt:lpstr>
      <vt:lpstr>Feature engineering</vt:lpstr>
      <vt:lpstr>Project workflow modeling</vt:lpstr>
      <vt:lpstr>modeling</vt:lpstr>
      <vt:lpstr>Model results</vt:lpstr>
      <vt:lpstr>Model Performance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NLP project</dc:title>
  <dc:creator>Joshua Ho</dc:creator>
  <cp:lastModifiedBy>Joshua Ho</cp:lastModifiedBy>
  <cp:revision>1</cp:revision>
  <dcterms:created xsi:type="dcterms:W3CDTF">2023-01-02T18:04:13Z</dcterms:created>
  <dcterms:modified xsi:type="dcterms:W3CDTF">2023-01-03T04:13:56Z</dcterms:modified>
</cp:coreProperties>
</file>