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8" r:id="rId6"/>
    <p:sldId id="260" r:id="rId7"/>
    <p:sldId id="261" r:id="rId8"/>
    <p:sldId id="269" r:id="rId9"/>
    <p:sldId id="272" r:id="rId10"/>
    <p:sldId id="262" r:id="rId11"/>
    <p:sldId id="271" r:id="rId12"/>
    <p:sldId id="276" r:id="rId13"/>
    <p:sldId id="277" r:id="rId14"/>
    <p:sldId id="263" r:id="rId15"/>
    <p:sldId id="270" r:id="rId16"/>
    <p:sldId id="278" r:id="rId17"/>
    <p:sldId id="275" r:id="rId18"/>
    <p:sldId id="273" r:id="rId19"/>
    <p:sldId id="279" r:id="rId20"/>
    <p:sldId id="274" r:id="rId21"/>
    <p:sldId id="266" r:id="rId22"/>
    <p:sldId id="26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799" autoAdjust="0"/>
  </p:normalViewPr>
  <p:slideViewPr>
    <p:cSldViewPr snapToGrid="0">
      <p:cViewPr varScale="1">
        <p:scale>
          <a:sx n="59" d="100"/>
          <a:sy n="59" d="100"/>
        </p:scale>
        <p:origin x="108"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Ho" userId="f21a5117-53dc-4271-a79b-0a4f548af6e1" providerId="ADAL" clId="{4031E76A-C47E-42FC-9750-CD779F941645}"/>
    <pc:docChg chg="undo custSel addSld delSld modSld sldOrd addSection delSection">
      <pc:chgData name="Joshua Ho" userId="f21a5117-53dc-4271-a79b-0a4f548af6e1" providerId="ADAL" clId="{4031E76A-C47E-42FC-9750-CD779F941645}" dt="2022-11-14T22:44:53.709" v="9536" actId="20577"/>
      <pc:docMkLst>
        <pc:docMk/>
      </pc:docMkLst>
      <pc:sldChg chg="addSp delSp modSp mod">
        <pc:chgData name="Joshua Ho" userId="f21a5117-53dc-4271-a79b-0a4f548af6e1" providerId="ADAL" clId="{4031E76A-C47E-42FC-9750-CD779F941645}" dt="2022-11-14T00:45:25.994" v="3147" actId="1076"/>
        <pc:sldMkLst>
          <pc:docMk/>
          <pc:sldMk cId="2213738941" sldId="256"/>
        </pc:sldMkLst>
        <pc:spChg chg="mod">
          <ac:chgData name="Joshua Ho" userId="f21a5117-53dc-4271-a79b-0a4f548af6e1" providerId="ADAL" clId="{4031E76A-C47E-42FC-9750-CD779F941645}" dt="2022-11-13T21:26:49.408" v="72" actId="20577"/>
          <ac:spMkLst>
            <pc:docMk/>
            <pc:sldMk cId="2213738941" sldId="256"/>
            <ac:spMk id="2" creationId="{60BB28DD-10CF-9053-B543-5BF9671403E9}"/>
          </ac:spMkLst>
        </pc:spChg>
        <pc:spChg chg="mod">
          <ac:chgData name="Joshua Ho" userId="f21a5117-53dc-4271-a79b-0a4f548af6e1" providerId="ADAL" clId="{4031E76A-C47E-42FC-9750-CD779F941645}" dt="2022-11-13T21:31:14.009" v="163" actId="20577"/>
          <ac:spMkLst>
            <pc:docMk/>
            <pc:sldMk cId="2213738941" sldId="256"/>
            <ac:spMk id="3" creationId="{26863A08-92EA-8C7B-391E-C4D655088468}"/>
          </ac:spMkLst>
        </pc:spChg>
        <pc:picChg chg="add del mod">
          <ac:chgData name="Joshua Ho" userId="f21a5117-53dc-4271-a79b-0a4f548af6e1" providerId="ADAL" clId="{4031E76A-C47E-42FC-9750-CD779F941645}" dt="2022-11-14T00:45:24.338" v="3146" actId="478"/>
          <ac:picMkLst>
            <pc:docMk/>
            <pc:sldMk cId="2213738941" sldId="256"/>
            <ac:picMk id="11266" creationId="{63EAB33A-255D-256D-8BA8-5C67F1ABA635}"/>
          </ac:picMkLst>
        </pc:picChg>
        <pc:picChg chg="add mod">
          <ac:chgData name="Joshua Ho" userId="f21a5117-53dc-4271-a79b-0a4f548af6e1" providerId="ADAL" clId="{4031E76A-C47E-42FC-9750-CD779F941645}" dt="2022-11-14T00:45:25.994" v="3147" actId="1076"/>
          <ac:picMkLst>
            <pc:docMk/>
            <pc:sldMk cId="2213738941" sldId="256"/>
            <ac:picMk id="11268" creationId="{9D0FDA1A-4E91-1703-C803-79952655D42F}"/>
          </ac:picMkLst>
        </pc:picChg>
      </pc:sldChg>
      <pc:sldChg chg="addSp delSp modSp new mod modClrScheme chgLayout">
        <pc:chgData name="Joshua Ho" userId="f21a5117-53dc-4271-a79b-0a4f548af6e1" providerId="ADAL" clId="{4031E76A-C47E-42FC-9750-CD779F941645}" dt="2022-11-14T00:59:45.845" v="3226" actId="5793"/>
        <pc:sldMkLst>
          <pc:docMk/>
          <pc:sldMk cId="4102666659" sldId="257"/>
        </pc:sldMkLst>
        <pc:spChg chg="mod ord">
          <ac:chgData name="Joshua Ho" userId="f21a5117-53dc-4271-a79b-0a4f548af6e1" providerId="ADAL" clId="{4031E76A-C47E-42FC-9750-CD779F941645}" dt="2022-11-14T00:50:50.030" v="3214" actId="700"/>
          <ac:spMkLst>
            <pc:docMk/>
            <pc:sldMk cId="4102666659" sldId="257"/>
            <ac:spMk id="2" creationId="{2E9A11F6-EB49-ACC4-BD66-B3ED7D330A04}"/>
          </ac:spMkLst>
        </pc:spChg>
        <pc:spChg chg="mod ord">
          <ac:chgData name="Joshua Ho" userId="f21a5117-53dc-4271-a79b-0a4f548af6e1" providerId="ADAL" clId="{4031E76A-C47E-42FC-9750-CD779F941645}" dt="2022-11-14T00:59:45.845" v="3226" actId="5793"/>
          <ac:spMkLst>
            <pc:docMk/>
            <pc:sldMk cId="4102666659" sldId="257"/>
            <ac:spMk id="3" creationId="{212FFD42-5A5E-B571-0584-9F18023357D8}"/>
          </ac:spMkLst>
        </pc:spChg>
        <pc:spChg chg="add del mod ord">
          <ac:chgData name="Joshua Ho" userId="f21a5117-53dc-4271-a79b-0a4f548af6e1" providerId="ADAL" clId="{4031E76A-C47E-42FC-9750-CD779F941645}" dt="2022-11-14T00:50:41.865" v="3211" actId="700"/>
          <ac:spMkLst>
            <pc:docMk/>
            <pc:sldMk cId="4102666659" sldId="257"/>
            <ac:spMk id="4" creationId="{63C2D80C-4DB7-943C-FBFA-777A8B8A4ED2}"/>
          </ac:spMkLst>
        </pc:spChg>
        <pc:spChg chg="add del mod ord">
          <ac:chgData name="Joshua Ho" userId="f21a5117-53dc-4271-a79b-0a4f548af6e1" providerId="ADAL" clId="{4031E76A-C47E-42FC-9750-CD779F941645}" dt="2022-11-14T00:50:50.030" v="3214" actId="700"/>
          <ac:spMkLst>
            <pc:docMk/>
            <pc:sldMk cId="4102666659" sldId="257"/>
            <ac:spMk id="5" creationId="{795E994D-FA4B-772C-7B5C-3E9724C7CDCE}"/>
          </ac:spMkLst>
        </pc:spChg>
      </pc:sldChg>
      <pc:sldChg chg="addSp delSp modSp new mod ord modClrScheme chgLayout">
        <pc:chgData name="Joshua Ho" userId="f21a5117-53dc-4271-a79b-0a4f548af6e1" providerId="ADAL" clId="{4031E76A-C47E-42FC-9750-CD779F941645}" dt="2022-11-14T00:46:30.986" v="3177" actId="1076"/>
        <pc:sldMkLst>
          <pc:docMk/>
          <pc:sldMk cId="1194586897" sldId="258"/>
        </pc:sldMkLst>
        <pc:spChg chg="del mod ord">
          <ac:chgData name="Joshua Ho" userId="f21a5117-53dc-4271-a79b-0a4f548af6e1" providerId="ADAL" clId="{4031E76A-C47E-42FC-9750-CD779F941645}" dt="2022-11-13T21:27:18.657" v="104" actId="700"/>
          <ac:spMkLst>
            <pc:docMk/>
            <pc:sldMk cId="1194586897" sldId="258"/>
            <ac:spMk id="2" creationId="{D4E93AEF-E13D-3E3B-D284-928AD4730BC8}"/>
          </ac:spMkLst>
        </pc:spChg>
        <pc:spChg chg="del mod ord">
          <ac:chgData name="Joshua Ho" userId="f21a5117-53dc-4271-a79b-0a4f548af6e1" providerId="ADAL" clId="{4031E76A-C47E-42FC-9750-CD779F941645}" dt="2022-11-13T21:27:18.657" v="104" actId="700"/>
          <ac:spMkLst>
            <pc:docMk/>
            <pc:sldMk cId="1194586897" sldId="258"/>
            <ac:spMk id="3" creationId="{D81FE994-BAB4-440C-67D2-C2B2B5F6EF04}"/>
          </ac:spMkLst>
        </pc:spChg>
        <pc:spChg chg="add mod ord">
          <ac:chgData name="Joshua Ho" userId="f21a5117-53dc-4271-a79b-0a4f548af6e1" providerId="ADAL" clId="{4031E76A-C47E-42FC-9750-CD779F941645}" dt="2022-11-14T00:46:22.935" v="3171" actId="113"/>
          <ac:spMkLst>
            <pc:docMk/>
            <pc:sldMk cId="1194586897" sldId="258"/>
            <ac:spMk id="4" creationId="{71F3EC78-745A-1D95-8616-16561A9ED142}"/>
          </ac:spMkLst>
        </pc:spChg>
        <pc:spChg chg="add del mod ord">
          <ac:chgData name="Joshua Ho" userId="f21a5117-53dc-4271-a79b-0a4f548af6e1" providerId="ADAL" clId="{4031E76A-C47E-42FC-9750-CD779F941645}" dt="2022-11-13T21:31:28.375" v="206" actId="478"/>
          <ac:spMkLst>
            <pc:docMk/>
            <pc:sldMk cId="1194586897" sldId="258"/>
            <ac:spMk id="5" creationId="{4F2C369A-F547-E626-A9DE-396BC4C940B7}"/>
          </ac:spMkLst>
        </pc:spChg>
        <pc:picChg chg="add del mod">
          <ac:chgData name="Joshua Ho" userId="f21a5117-53dc-4271-a79b-0a4f548af6e1" providerId="ADAL" clId="{4031E76A-C47E-42FC-9750-CD779F941645}" dt="2022-11-13T23:22:43.565" v="3097" actId="21"/>
          <ac:picMkLst>
            <pc:docMk/>
            <pc:sldMk cId="1194586897" sldId="258"/>
            <ac:picMk id="8194" creationId="{EB36A190-187F-749C-8366-C0CB084F0390}"/>
          </ac:picMkLst>
        </pc:picChg>
        <pc:picChg chg="add mod">
          <ac:chgData name="Joshua Ho" userId="f21a5117-53dc-4271-a79b-0a4f548af6e1" providerId="ADAL" clId="{4031E76A-C47E-42FC-9750-CD779F941645}" dt="2022-11-14T00:46:30.986" v="3177" actId="1076"/>
          <ac:picMkLst>
            <pc:docMk/>
            <pc:sldMk cId="1194586897" sldId="258"/>
            <ac:picMk id="8196" creationId="{318278F0-926C-A2B5-7CB4-33FBF741E85F}"/>
          </ac:picMkLst>
        </pc:picChg>
      </pc:sldChg>
      <pc:sldChg chg="addSp delSp modSp new mod modClrScheme chgLayout">
        <pc:chgData name="Joshua Ho" userId="f21a5117-53dc-4271-a79b-0a4f548af6e1" providerId="ADAL" clId="{4031E76A-C47E-42FC-9750-CD779F941645}" dt="2022-11-13T23:24:47.423" v="3127" actId="1076"/>
        <pc:sldMkLst>
          <pc:docMk/>
          <pc:sldMk cId="1802963833" sldId="259"/>
        </pc:sldMkLst>
        <pc:spChg chg="del mod ord">
          <ac:chgData name="Joshua Ho" userId="f21a5117-53dc-4271-a79b-0a4f548af6e1" providerId="ADAL" clId="{4031E76A-C47E-42FC-9750-CD779F941645}" dt="2022-11-13T21:53:49.895" v="578" actId="700"/>
          <ac:spMkLst>
            <pc:docMk/>
            <pc:sldMk cId="1802963833" sldId="259"/>
            <ac:spMk id="2" creationId="{38FEE97C-CC2E-C931-C09D-D8D3B7267797}"/>
          </ac:spMkLst>
        </pc:spChg>
        <pc:spChg chg="del mod ord">
          <ac:chgData name="Joshua Ho" userId="f21a5117-53dc-4271-a79b-0a4f548af6e1" providerId="ADAL" clId="{4031E76A-C47E-42FC-9750-CD779F941645}" dt="2022-11-13T21:53:49.895" v="578" actId="700"/>
          <ac:spMkLst>
            <pc:docMk/>
            <pc:sldMk cId="1802963833" sldId="259"/>
            <ac:spMk id="3" creationId="{DF427A8B-0918-4A1C-472B-5A6AB396D75E}"/>
          </ac:spMkLst>
        </pc:spChg>
        <pc:spChg chg="add mod ord">
          <ac:chgData name="Joshua Ho" userId="f21a5117-53dc-4271-a79b-0a4f548af6e1" providerId="ADAL" clId="{4031E76A-C47E-42FC-9750-CD779F941645}" dt="2022-11-13T23:22:53.843" v="3101" actId="700"/>
          <ac:spMkLst>
            <pc:docMk/>
            <pc:sldMk cId="1802963833" sldId="259"/>
            <ac:spMk id="4" creationId="{F57F93F4-CC37-8B08-0682-9FD264189661}"/>
          </ac:spMkLst>
        </pc:spChg>
        <pc:spChg chg="add mod ord">
          <ac:chgData name="Joshua Ho" userId="f21a5117-53dc-4271-a79b-0a4f548af6e1" providerId="ADAL" clId="{4031E76A-C47E-42FC-9750-CD779F941645}" dt="2022-11-13T23:23:05.987" v="3112" actId="27636"/>
          <ac:spMkLst>
            <pc:docMk/>
            <pc:sldMk cId="1802963833" sldId="259"/>
            <ac:spMk id="5" creationId="{C95F6A8E-FD04-C7D3-FD40-3DD5386E2718}"/>
          </ac:spMkLst>
        </pc:spChg>
        <pc:spChg chg="add del mod ord">
          <ac:chgData name="Joshua Ho" userId="f21a5117-53dc-4271-a79b-0a4f548af6e1" providerId="ADAL" clId="{4031E76A-C47E-42FC-9750-CD779F941645}" dt="2022-11-13T23:23:03.535" v="3110" actId="478"/>
          <ac:spMkLst>
            <pc:docMk/>
            <pc:sldMk cId="1802963833" sldId="259"/>
            <ac:spMk id="7" creationId="{400A5816-0CAF-DAF1-8E30-FF3E480B1945}"/>
          </ac:spMkLst>
        </pc:spChg>
        <pc:spChg chg="add del mod ord">
          <ac:chgData name="Joshua Ho" userId="f21a5117-53dc-4271-a79b-0a4f548af6e1" providerId="ADAL" clId="{4031E76A-C47E-42FC-9750-CD779F941645}" dt="2022-11-13T23:22:56.136" v="3104" actId="478"/>
          <ac:spMkLst>
            <pc:docMk/>
            <pc:sldMk cId="1802963833" sldId="259"/>
            <ac:spMk id="8" creationId="{3B5023BC-4CAA-BB3C-9275-61D0D9788F4B}"/>
          </ac:spMkLst>
        </pc:spChg>
        <pc:spChg chg="add del mod ord">
          <ac:chgData name="Joshua Ho" userId="f21a5117-53dc-4271-a79b-0a4f548af6e1" providerId="ADAL" clId="{4031E76A-C47E-42FC-9750-CD779F941645}" dt="2022-11-13T23:22:57.990" v="3105" actId="478"/>
          <ac:spMkLst>
            <pc:docMk/>
            <pc:sldMk cId="1802963833" sldId="259"/>
            <ac:spMk id="9" creationId="{A1D285D7-E430-940E-0AB6-0B80533EA308}"/>
          </ac:spMkLst>
        </pc:spChg>
        <pc:picChg chg="add del mod">
          <ac:chgData name="Joshua Ho" userId="f21a5117-53dc-4271-a79b-0a4f548af6e1" providerId="ADAL" clId="{4031E76A-C47E-42FC-9750-CD779F941645}" dt="2022-11-13T23:23:31.577" v="3114" actId="478"/>
          <ac:picMkLst>
            <pc:docMk/>
            <pc:sldMk cId="1802963833" sldId="259"/>
            <ac:picMk id="6" creationId="{8FD79530-DA1F-6CFF-F3B8-244DC380E9F2}"/>
          </ac:picMkLst>
        </pc:picChg>
        <pc:picChg chg="add mod">
          <ac:chgData name="Joshua Ho" userId="f21a5117-53dc-4271-a79b-0a4f548af6e1" providerId="ADAL" clId="{4031E76A-C47E-42FC-9750-CD779F941645}" dt="2022-11-13T23:24:30.952" v="3121" actId="1076"/>
          <ac:picMkLst>
            <pc:docMk/>
            <pc:sldMk cId="1802963833" sldId="259"/>
            <ac:picMk id="9218" creationId="{F7777063-4F6B-1473-89DF-AD0F3723C002}"/>
          </ac:picMkLst>
        </pc:picChg>
        <pc:picChg chg="add mod">
          <ac:chgData name="Joshua Ho" userId="f21a5117-53dc-4271-a79b-0a4f548af6e1" providerId="ADAL" clId="{4031E76A-C47E-42FC-9750-CD779F941645}" dt="2022-11-13T23:24:47.423" v="3127" actId="1076"/>
          <ac:picMkLst>
            <pc:docMk/>
            <pc:sldMk cId="1802963833" sldId="259"/>
            <ac:picMk id="9220" creationId="{2CEB1DAA-FDED-9035-ACF7-4EF98E77067F}"/>
          </ac:picMkLst>
        </pc:picChg>
      </pc:sldChg>
      <pc:sldChg chg="addSp modSp add mod modNotesTx">
        <pc:chgData name="Joshua Ho" userId="f21a5117-53dc-4271-a79b-0a4f548af6e1" providerId="ADAL" clId="{4031E76A-C47E-42FC-9750-CD779F941645}" dt="2022-11-14T22:37:25.368" v="9535" actId="20577"/>
        <pc:sldMkLst>
          <pc:docMk/>
          <pc:sldMk cId="2120644274" sldId="260"/>
        </pc:sldMkLst>
        <pc:spChg chg="mod">
          <ac:chgData name="Joshua Ho" userId="f21a5117-53dc-4271-a79b-0a4f548af6e1" providerId="ADAL" clId="{4031E76A-C47E-42FC-9750-CD779F941645}" dt="2022-11-13T21:54:41.469" v="615" actId="20577"/>
          <ac:spMkLst>
            <pc:docMk/>
            <pc:sldMk cId="2120644274" sldId="260"/>
            <ac:spMk id="4" creationId="{F57F93F4-CC37-8B08-0682-9FD264189661}"/>
          </ac:spMkLst>
        </pc:spChg>
        <pc:spChg chg="mod">
          <ac:chgData name="Joshua Ho" userId="f21a5117-53dc-4271-a79b-0a4f548af6e1" providerId="ADAL" clId="{4031E76A-C47E-42FC-9750-CD779F941645}" dt="2022-11-14T22:37:25.368" v="9535" actId="20577"/>
          <ac:spMkLst>
            <pc:docMk/>
            <pc:sldMk cId="2120644274" sldId="260"/>
            <ac:spMk id="5" creationId="{C95F6A8E-FD04-C7D3-FD40-3DD5386E2718}"/>
          </ac:spMkLst>
        </pc:spChg>
        <pc:picChg chg="add mod">
          <ac:chgData name="Joshua Ho" userId="f21a5117-53dc-4271-a79b-0a4f548af6e1" providerId="ADAL" clId="{4031E76A-C47E-42FC-9750-CD779F941645}" dt="2022-11-14T00:48:05.064" v="3200" actId="1076"/>
          <ac:picMkLst>
            <pc:docMk/>
            <pc:sldMk cId="2120644274" sldId="260"/>
            <ac:picMk id="12290" creationId="{B947C3A9-569E-D0A4-E83F-CCA55BD0F96B}"/>
          </ac:picMkLst>
        </pc:picChg>
      </pc:sldChg>
      <pc:sldChg chg="addSp delSp modSp new mod modClrScheme chgLayout">
        <pc:chgData name="Joshua Ho" userId="f21a5117-53dc-4271-a79b-0a4f548af6e1" providerId="ADAL" clId="{4031E76A-C47E-42FC-9750-CD779F941645}" dt="2022-11-14T00:50:15.245" v="3208" actId="113"/>
        <pc:sldMkLst>
          <pc:docMk/>
          <pc:sldMk cId="633157628" sldId="261"/>
        </pc:sldMkLst>
        <pc:spChg chg="del mod ord">
          <ac:chgData name="Joshua Ho" userId="f21a5117-53dc-4271-a79b-0a4f548af6e1" providerId="ADAL" clId="{4031E76A-C47E-42FC-9750-CD779F941645}" dt="2022-11-13T21:55:17.634" v="647" actId="700"/>
          <ac:spMkLst>
            <pc:docMk/>
            <pc:sldMk cId="633157628" sldId="261"/>
            <ac:spMk id="2" creationId="{45DC56B2-56DB-DF2C-BCD8-88BB8FDD722F}"/>
          </ac:spMkLst>
        </pc:spChg>
        <pc:spChg chg="del mod ord">
          <ac:chgData name="Joshua Ho" userId="f21a5117-53dc-4271-a79b-0a4f548af6e1" providerId="ADAL" clId="{4031E76A-C47E-42FC-9750-CD779F941645}" dt="2022-11-13T21:55:17.634" v="647" actId="700"/>
          <ac:spMkLst>
            <pc:docMk/>
            <pc:sldMk cId="633157628" sldId="261"/>
            <ac:spMk id="3" creationId="{30059AE8-9E54-201C-74DD-1CDA9D335C9B}"/>
          </ac:spMkLst>
        </pc:spChg>
        <pc:spChg chg="add del mod ord">
          <ac:chgData name="Joshua Ho" userId="f21a5117-53dc-4271-a79b-0a4f548af6e1" providerId="ADAL" clId="{4031E76A-C47E-42FC-9750-CD779F941645}" dt="2022-11-13T21:55:22.664" v="648" actId="700"/>
          <ac:spMkLst>
            <pc:docMk/>
            <pc:sldMk cId="633157628" sldId="261"/>
            <ac:spMk id="4" creationId="{A7E207A2-3E14-4681-99D5-FC83B4F41E64}"/>
          </ac:spMkLst>
        </pc:spChg>
        <pc:spChg chg="add del mod ord">
          <ac:chgData name="Joshua Ho" userId="f21a5117-53dc-4271-a79b-0a4f548af6e1" providerId="ADAL" clId="{4031E76A-C47E-42FC-9750-CD779F941645}" dt="2022-11-13T21:55:22.664" v="648" actId="700"/>
          <ac:spMkLst>
            <pc:docMk/>
            <pc:sldMk cId="633157628" sldId="261"/>
            <ac:spMk id="5" creationId="{0DD5324B-9B9F-2B53-B66B-D8AD63E6DC60}"/>
          </ac:spMkLst>
        </pc:spChg>
        <pc:spChg chg="add mod ord">
          <ac:chgData name="Joshua Ho" userId="f21a5117-53dc-4271-a79b-0a4f548af6e1" providerId="ADAL" clId="{4031E76A-C47E-42FC-9750-CD779F941645}" dt="2022-11-14T00:50:15.245" v="3208" actId="113"/>
          <ac:spMkLst>
            <pc:docMk/>
            <pc:sldMk cId="633157628" sldId="261"/>
            <ac:spMk id="6" creationId="{65C60CB7-E064-8D6E-7D27-294672F39E91}"/>
          </ac:spMkLst>
        </pc:spChg>
        <pc:spChg chg="add mod ord">
          <ac:chgData name="Joshua Ho" userId="f21a5117-53dc-4271-a79b-0a4f548af6e1" providerId="ADAL" clId="{4031E76A-C47E-42FC-9750-CD779F941645}" dt="2022-11-13T23:10:52.770" v="2987" actId="14100"/>
          <ac:spMkLst>
            <pc:docMk/>
            <pc:sldMk cId="633157628" sldId="261"/>
            <ac:spMk id="7" creationId="{6C832193-467C-BCBA-339A-A708241E0C6D}"/>
          </ac:spMkLst>
        </pc:spChg>
        <pc:picChg chg="add mod">
          <ac:chgData name="Joshua Ho" userId="f21a5117-53dc-4271-a79b-0a4f548af6e1" providerId="ADAL" clId="{4031E76A-C47E-42FC-9750-CD779F941645}" dt="2022-11-14T00:48:19.713" v="3202" actId="1076"/>
          <ac:picMkLst>
            <pc:docMk/>
            <pc:sldMk cId="633157628" sldId="261"/>
            <ac:picMk id="6146" creationId="{494E70B0-4C5D-66EC-E761-3BD802C49116}"/>
          </ac:picMkLst>
        </pc:picChg>
        <pc:picChg chg="add del mod">
          <ac:chgData name="Joshua Ho" userId="f21a5117-53dc-4271-a79b-0a4f548af6e1" providerId="ADAL" clId="{4031E76A-C47E-42FC-9750-CD779F941645}" dt="2022-11-13T23:11:00.360" v="2990" actId="478"/>
          <ac:picMkLst>
            <pc:docMk/>
            <pc:sldMk cId="633157628" sldId="261"/>
            <ac:picMk id="6148" creationId="{43BFED8C-6E1F-2EC0-A07C-D28AB89BE93C}"/>
          </ac:picMkLst>
        </pc:picChg>
        <pc:picChg chg="add del mod">
          <ac:chgData name="Joshua Ho" userId="f21a5117-53dc-4271-a79b-0a4f548af6e1" providerId="ADAL" clId="{4031E76A-C47E-42FC-9750-CD779F941645}" dt="2022-11-13T23:11:15.813" v="2996" actId="478"/>
          <ac:picMkLst>
            <pc:docMk/>
            <pc:sldMk cId="633157628" sldId="261"/>
            <ac:picMk id="6150" creationId="{3DF5B8D8-698E-F5ED-5DC5-7E4B5CDD2986}"/>
          </ac:picMkLst>
        </pc:picChg>
      </pc:sldChg>
      <pc:sldChg chg="addSp delSp modSp add mod">
        <pc:chgData name="Joshua Ho" userId="f21a5117-53dc-4271-a79b-0a4f548af6e1" providerId="ADAL" clId="{4031E76A-C47E-42FC-9750-CD779F941645}" dt="2022-11-13T23:15:03.368" v="3042" actId="478"/>
        <pc:sldMkLst>
          <pc:docMk/>
          <pc:sldMk cId="1087818928" sldId="262"/>
        </pc:sldMkLst>
        <pc:spChg chg="mod">
          <ac:chgData name="Joshua Ho" userId="f21a5117-53dc-4271-a79b-0a4f548af6e1" providerId="ADAL" clId="{4031E76A-C47E-42FC-9750-CD779F941645}" dt="2022-11-13T23:14:51.312" v="3038" actId="1076"/>
          <ac:spMkLst>
            <pc:docMk/>
            <pc:sldMk cId="1087818928" sldId="262"/>
            <ac:spMk id="6" creationId="{65C60CB7-E064-8D6E-7D27-294672F39E91}"/>
          </ac:spMkLst>
        </pc:spChg>
        <pc:spChg chg="mod">
          <ac:chgData name="Joshua Ho" userId="f21a5117-53dc-4271-a79b-0a4f548af6e1" providerId="ADAL" clId="{4031E76A-C47E-42FC-9750-CD779F941645}" dt="2022-11-13T23:14:51.312" v="3038" actId="1076"/>
          <ac:spMkLst>
            <pc:docMk/>
            <pc:sldMk cId="1087818928" sldId="262"/>
            <ac:spMk id="7" creationId="{6C832193-467C-BCBA-339A-A708241E0C6D}"/>
          </ac:spMkLst>
        </pc:spChg>
        <pc:picChg chg="add del mod">
          <ac:chgData name="Joshua Ho" userId="f21a5117-53dc-4271-a79b-0a4f548af6e1" providerId="ADAL" clId="{4031E76A-C47E-42FC-9750-CD779F941645}" dt="2022-11-13T23:09:30.188" v="2976" actId="478"/>
          <ac:picMkLst>
            <pc:docMk/>
            <pc:sldMk cId="1087818928" sldId="262"/>
            <ac:picMk id="5122" creationId="{D2FF40E9-DF6C-6067-E516-37016B8DA1DF}"/>
          </ac:picMkLst>
        </pc:picChg>
        <pc:picChg chg="add del mod">
          <ac:chgData name="Joshua Ho" userId="f21a5117-53dc-4271-a79b-0a4f548af6e1" providerId="ADAL" clId="{4031E76A-C47E-42FC-9750-CD779F941645}" dt="2022-11-13T23:12:29.497" v="3005" actId="478"/>
          <ac:picMkLst>
            <pc:docMk/>
            <pc:sldMk cId="1087818928" sldId="262"/>
            <ac:picMk id="5124" creationId="{D643C4EA-85C8-AE69-16F4-97AC9EF57EC8}"/>
          </ac:picMkLst>
        </pc:picChg>
        <pc:picChg chg="add del mod">
          <ac:chgData name="Joshua Ho" userId="f21a5117-53dc-4271-a79b-0a4f548af6e1" providerId="ADAL" clId="{4031E76A-C47E-42FC-9750-CD779F941645}" dt="2022-11-13T23:15:03.368" v="3042" actId="478"/>
          <ac:picMkLst>
            <pc:docMk/>
            <pc:sldMk cId="1087818928" sldId="262"/>
            <ac:picMk id="5126" creationId="{D2BBA90C-4908-C788-49DD-944A8F08051C}"/>
          </ac:picMkLst>
        </pc:picChg>
        <pc:picChg chg="add del mod">
          <ac:chgData name="Joshua Ho" userId="f21a5117-53dc-4271-a79b-0a4f548af6e1" providerId="ADAL" clId="{4031E76A-C47E-42FC-9750-CD779F941645}" dt="2022-11-13T23:13:30.866" v="3020" actId="478"/>
          <ac:picMkLst>
            <pc:docMk/>
            <pc:sldMk cId="1087818928" sldId="262"/>
            <ac:picMk id="5128" creationId="{9333037A-E7AE-A90C-960C-1E3860975C7E}"/>
          </ac:picMkLst>
        </pc:picChg>
        <pc:picChg chg="add mod">
          <ac:chgData name="Joshua Ho" userId="f21a5117-53dc-4271-a79b-0a4f548af6e1" providerId="ADAL" clId="{4031E76A-C47E-42FC-9750-CD779F941645}" dt="2022-11-13T23:14:55.685" v="3041" actId="1076"/>
          <ac:picMkLst>
            <pc:docMk/>
            <pc:sldMk cId="1087818928" sldId="262"/>
            <ac:picMk id="5130" creationId="{092DE2BD-AFDE-A630-4BC5-7692F8C52940}"/>
          </ac:picMkLst>
        </pc:picChg>
      </pc:sldChg>
      <pc:sldChg chg="addSp delSp modSp add mod">
        <pc:chgData name="Joshua Ho" userId="f21a5117-53dc-4271-a79b-0a4f548af6e1" providerId="ADAL" clId="{4031E76A-C47E-42FC-9750-CD779F941645}" dt="2022-11-14T02:49:05.502" v="9140" actId="732"/>
        <pc:sldMkLst>
          <pc:docMk/>
          <pc:sldMk cId="1630897017" sldId="263"/>
        </pc:sldMkLst>
        <pc:spChg chg="mod">
          <ac:chgData name="Joshua Ho" userId="f21a5117-53dc-4271-a79b-0a4f548af6e1" providerId="ADAL" clId="{4031E76A-C47E-42FC-9750-CD779F941645}" dt="2022-11-13T23:11:46.593" v="3002" actId="113"/>
          <ac:spMkLst>
            <pc:docMk/>
            <pc:sldMk cId="1630897017" sldId="263"/>
            <ac:spMk id="6" creationId="{65C60CB7-E064-8D6E-7D27-294672F39E91}"/>
          </ac:spMkLst>
        </pc:spChg>
        <pc:spChg chg="mod">
          <ac:chgData name="Joshua Ho" userId="f21a5117-53dc-4271-a79b-0a4f548af6e1" providerId="ADAL" clId="{4031E76A-C47E-42FC-9750-CD779F941645}" dt="2022-11-13T23:06:53.493" v="2928"/>
          <ac:spMkLst>
            <pc:docMk/>
            <pc:sldMk cId="1630897017" sldId="263"/>
            <ac:spMk id="7" creationId="{6C832193-467C-BCBA-339A-A708241E0C6D}"/>
          </ac:spMkLst>
        </pc:spChg>
        <pc:picChg chg="add del mod">
          <ac:chgData name="Joshua Ho" userId="f21a5117-53dc-4271-a79b-0a4f548af6e1" providerId="ADAL" clId="{4031E76A-C47E-42FC-9750-CD779F941645}" dt="2022-11-13T23:06:54.787" v="2929"/>
          <ac:picMkLst>
            <pc:docMk/>
            <pc:sldMk cId="1630897017" sldId="263"/>
            <ac:picMk id="4098" creationId="{F0B52183-A92A-F4A0-3F18-084EB2D0F0E4}"/>
          </ac:picMkLst>
        </pc:picChg>
        <pc:picChg chg="add del mod">
          <ac:chgData name="Joshua Ho" userId="f21a5117-53dc-4271-a79b-0a4f548af6e1" providerId="ADAL" clId="{4031E76A-C47E-42FC-9750-CD779F941645}" dt="2022-11-14T02:49:05.502" v="9140" actId="732"/>
          <ac:picMkLst>
            <pc:docMk/>
            <pc:sldMk cId="1630897017" sldId="263"/>
            <ac:picMk id="4100" creationId="{004DD702-B225-2FC9-B939-61F2C9775D1D}"/>
          </ac:picMkLst>
        </pc:picChg>
        <pc:picChg chg="add del mod">
          <ac:chgData name="Joshua Ho" userId="f21a5117-53dc-4271-a79b-0a4f548af6e1" providerId="ADAL" clId="{4031E76A-C47E-42FC-9750-CD779F941645}" dt="2022-11-13T23:08:59.621" v="2962" actId="478"/>
          <ac:picMkLst>
            <pc:docMk/>
            <pc:sldMk cId="1630897017" sldId="263"/>
            <ac:picMk id="4102" creationId="{D8425A01-05F4-18E5-EEB3-70E52088B99D}"/>
          </ac:picMkLst>
        </pc:picChg>
        <pc:picChg chg="add mod">
          <ac:chgData name="Joshua Ho" userId="f21a5117-53dc-4271-a79b-0a4f548af6e1" providerId="ADAL" clId="{4031E76A-C47E-42FC-9750-CD779F941645}" dt="2022-11-14T02:49:00.709" v="9139" actId="732"/>
          <ac:picMkLst>
            <pc:docMk/>
            <pc:sldMk cId="1630897017" sldId="263"/>
            <ac:picMk id="4104" creationId="{77700657-D018-D3B6-008F-62590D503E42}"/>
          </ac:picMkLst>
        </pc:picChg>
        <pc:picChg chg="add del mod">
          <ac:chgData name="Joshua Ho" userId="f21a5117-53dc-4271-a79b-0a4f548af6e1" providerId="ADAL" clId="{4031E76A-C47E-42FC-9750-CD779F941645}" dt="2022-11-13T23:15:57.352" v="3044" actId="21"/>
          <ac:picMkLst>
            <pc:docMk/>
            <pc:sldMk cId="1630897017" sldId="263"/>
            <ac:picMk id="4106" creationId="{CB5622E8-907A-651B-F531-64A484FA6B04}"/>
          </ac:picMkLst>
        </pc:picChg>
      </pc:sldChg>
      <pc:sldChg chg="addSp delSp modSp add del mod">
        <pc:chgData name="Joshua Ho" userId="f21a5117-53dc-4271-a79b-0a4f548af6e1" providerId="ADAL" clId="{4031E76A-C47E-42FC-9750-CD779F941645}" dt="2022-11-14T00:59:40.666" v="3222" actId="47"/>
        <pc:sldMkLst>
          <pc:docMk/>
          <pc:sldMk cId="975164932" sldId="264"/>
        </pc:sldMkLst>
        <pc:spChg chg="add mod">
          <ac:chgData name="Joshua Ho" userId="f21a5117-53dc-4271-a79b-0a4f548af6e1" providerId="ADAL" clId="{4031E76A-C47E-42FC-9750-CD779F941645}" dt="2022-11-13T23:16:37.553" v="3071" actId="20577"/>
          <ac:spMkLst>
            <pc:docMk/>
            <pc:sldMk cId="975164932" sldId="264"/>
            <ac:spMk id="3" creationId="{E0C0B685-5E4D-F75B-5A10-8A0E45E17D1F}"/>
          </ac:spMkLst>
        </pc:spChg>
        <pc:spChg chg="mod">
          <ac:chgData name="Joshua Ho" userId="f21a5117-53dc-4271-a79b-0a4f548af6e1" providerId="ADAL" clId="{4031E76A-C47E-42FC-9750-CD779F941645}" dt="2022-11-13T23:11:48.429" v="3003" actId="113"/>
          <ac:spMkLst>
            <pc:docMk/>
            <pc:sldMk cId="975164932" sldId="264"/>
            <ac:spMk id="6" creationId="{65C60CB7-E064-8D6E-7D27-294672F39E91}"/>
          </ac:spMkLst>
        </pc:spChg>
        <pc:spChg chg="del mod">
          <ac:chgData name="Joshua Ho" userId="f21a5117-53dc-4271-a79b-0a4f548af6e1" providerId="ADAL" clId="{4031E76A-C47E-42FC-9750-CD779F941645}" dt="2022-11-13T23:16:16.786" v="3050" actId="478"/>
          <ac:spMkLst>
            <pc:docMk/>
            <pc:sldMk cId="975164932" sldId="264"/>
            <ac:spMk id="7" creationId="{6C832193-467C-BCBA-339A-A708241E0C6D}"/>
          </ac:spMkLst>
        </pc:spChg>
        <pc:picChg chg="add del mod">
          <ac:chgData name="Joshua Ho" userId="f21a5117-53dc-4271-a79b-0a4f548af6e1" providerId="ADAL" clId="{4031E76A-C47E-42FC-9750-CD779F941645}" dt="2022-11-13T23:17:34.732" v="3075" actId="478"/>
          <ac:picMkLst>
            <pc:docMk/>
            <pc:sldMk cId="975164932" sldId="264"/>
            <ac:picMk id="2" creationId="{D1C6F60A-3CFA-F564-066E-8FDE32E2C94B}"/>
          </ac:picMkLst>
        </pc:picChg>
        <pc:picChg chg="add del mod">
          <ac:chgData name="Joshua Ho" userId="f21a5117-53dc-4271-a79b-0a4f548af6e1" providerId="ADAL" clId="{4031E76A-C47E-42FC-9750-CD779F941645}" dt="2022-11-13T23:16:16.786" v="3050" actId="478"/>
          <ac:picMkLst>
            <pc:docMk/>
            <pc:sldMk cId="975164932" sldId="264"/>
            <ac:picMk id="7170" creationId="{82E11D17-0EC2-1C6F-38BB-B1287F657D58}"/>
          </ac:picMkLst>
        </pc:picChg>
        <pc:picChg chg="add del mod">
          <ac:chgData name="Joshua Ho" userId="f21a5117-53dc-4271-a79b-0a4f548af6e1" providerId="ADAL" clId="{4031E76A-C47E-42FC-9750-CD779F941645}" dt="2022-11-13T23:17:34.165" v="3074" actId="478"/>
          <ac:picMkLst>
            <pc:docMk/>
            <pc:sldMk cId="975164932" sldId="264"/>
            <ac:picMk id="7172" creationId="{33ADD5C9-6161-46D7-0FE2-67059808B311}"/>
          </ac:picMkLst>
        </pc:picChg>
      </pc:sldChg>
      <pc:sldChg chg="addSp delSp modSp add mod ord modClrScheme chgLayout modNotesTx">
        <pc:chgData name="Joshua Ho" userId="f21a5117-53dc-4271-a79b-0a4f548af6e1" providerId="ADAL" clId="{4031E76A-C47E-42FC-9750-CD779F941645}" dt="2022-11-14T22:27:36.059" v="9401" actId="20577"/>
        <pc:sldMkLst>
          <pc:docMk/>
          <pc:sldMk cId="2745404371" sldId="265"/>
        </pc:sldMkLst>
        <pc:spChg chg="add del mod">
          <ac:chgData name="Joshua Ho" userId="f21a5117-53dc-4271-a79b-0a4f548af6e1" providerId="ADAL" clId="{4031E76A-C47E-42FC-9750-CD779F941645}" dt="2022-11-13T23:04:16.674" v="2880" actId="478"/>
          <ac:spMkLst>
            <pc:docMk/>
            <pc:sldMk cId="2745404371" sldId="265"/>
            <ac:spMk id="3" creationId="{DED07627-826E-BA7C-AD8F-1E84EA5853E6}"/>
          </ac:spMkLst>
        </pc:spChg>
        <pc:spChg chg="mod ord">
          <ac:chgData name="Joshua Ho" userId="f21a5117-53dc-4271-a79b-0a4f548af6e1" providerId="ADAL" clId="{4031E76A-C47E-42FC-9750-CD779F941645}" dt="2022-11-13T23:05:07.258" v="2904" actId="113"/>
          <ac:spMkLst>
            <pc:docMk/>
            <pc:sldMk cId="2745404371" sldId="265"/>
            <ac:spMk id="4" creationId="{F57F93F4-CC37-8B08-0682-9FD264189661}"/>
          </ac:spMkLst>
        </pc:spChg>
        <pc:spChg chg="del mod">
          <ac:chgData name="Joshua Ho" userId="f21a5117-53dc-4271-a79b-0a4f548af6e1" providerId="ADAL" clId="{4031E76A-C47E-42FC-9750-CD779F941645}" dt="2022-11-13T23:04:15.076" v="2879" actId="478"/>
          <ac:spMkLst>
            <pc:docMk/>
            <pc:sldMk cId="2745404371" sldId="265"/>
            <ac:spMk id="5" creationId="{C95F6A8E-FD04-C7D3-FD40-3DD5386E2718}"/>
          </ac:spMkLst>
        </pc:spChg>
        <pc:spChg chg="add del mod ord">
          <ac:chgData name="Joshua Ho" userId="f21a5117-53dc-4271-a79b-0a4f548af6e1" providerId="ADAL" clId="{4031E76A-C47E-42FC-9750-CD779F941645}" dt="2022-11-13T23:04:46.118" v="2890" actId="478"/>
          <ac:spMkLst>
            <pc:docMk/>
            <pc:sldMk cId="2745404371" sldId="265"/>
            <ac:spMk id="6" creationId="{CC71BAED-2B2C-FC0D-FC38-579FAC5FB45A}"/>
          </ac:spMkLst>
        </pc:spChg>
        <pc:picChg chg="add mod">
          <ac:chgData name="Joshua Ho" userId="f21a5117-53dc-4271-a79b-0a4f548af6e1" providerId="ADAL" clId="{4031E76A-C47E-42FC-9750-CD779F941645}" dt="2022-11-13T23:05:05.387" v="2903" actId="1076"/>
          <ac:picMkLst>
            <pc:docMk/>
            <pc:sldMk cId="2745404371" sldId="265"/>
            <ac:picMk id="2050" creationId="{3A1909D9-8402-B9DC-95E7-047FC14AB6A2}"/>
          </ac:picMkLst>
        </pc:picChg>
        <pc:picChg chg="add del mod">
          <ac:chgData name="Joshua Ho" userId="f21a5117-53dc-4271-a79b-0a4f548af6e1" providerId="ADAL" clId="{4031E76A-C47E-42FC-9750-CD779F941645}" dt="2022-11-13T23:20:47.915" v="3083" actId="478"/>
          <ac:picMkLst>
            <pc:docMk/>
            <pc:sldMk cId="2745404371" sldId="265"/>
            <ac:picMk id="2052" creationId="{69CA2598-8767-41FF-2277-E3FACEB2133C}"/>
          </ac:picMkLst>
        </pc:picChg>
      </pc:sldChg>
      <pc:sldChg chg="addSp delSp modSp add mod modClrScheme chgLayout modNotesTx">
        <pc:chgData name="Joshua Ho" userId="f21a5117-53dc-4271-a79b-0a4f548af6e1" providerId="ADAL" clId="{4031E76A-C47E-42FC-9750-CD779F941645}" dt="2022-11-14T22:44:53.709" v="9536" actId="20577"/>
        <pc:sldMkLst>
          <pc:docMk/>
          <pc:sldMk cId="1946465464" sldId="266"/>
        </pc:sldMkLst>
        <pc:spChg chg="add del mod ord">
          <ac:chgData name="Joshua Ho" userId="f21a5117-53dc-4271-a79b-0a4f548af6e1" providerId="ADAL" clId="{4031E76A-C47E-42FC-9750-CD779F941645}" dt="2022-11-13T23:05:47.411" v="2915" actId="478"/>
          <ac:spMkLst>
            <pc:docMk/>
            <pc:sldMk cId="1946465464" sldId="266"/>
            <ac:spMk id="2" creationId="{047EAFC9-8B10-FF33-44E1-E48D0DACB913}"/>
          </ac:spMkLst>
        </pc:spChg>
        <pc:spChg chg="mod ord">
          <ac:chgData name="Joshua Ho" userId="f21a5117-53dc-4271-a79b-0a4f548af6e1" providerId="ADAL" clId="{4031E76A-C47E-42FC-9750-CD779F941645}" dt="2022-11-13T23:20:52.148" v="3084" actId="1076"/>
          <ac:spMkLst>
            <pc:docMk/>
            <pc:sldMk cId="1946465464" sldId="266"/>
            <ac:spMk id="4" creationId="{F57F93F4-CC37-8B08-0682-9FD264189661}"/>
          </ac:spMkLst>
        </pc:spChg>
        <pc:spChg chg="del mod ord">
          <ac:chgData name="Joshua Ho" userId="f21a5117-53dc-4271-a79b-0a4f548af6e1" providerId="ADAL" clId="{4031E76A-C47E-42FC-9750-CD779F941645}" dt="2022-11-13T23:05:23.171" v="2908" actId="700"/>
          <ac:spMkLst>
            <pc:docMk/>
            <pc:sldMk cId="1946465464" sldId="266"/>
            <ac:spMk id="5" creationId="{C95F6A8E-FD04-C7D3-FD40-3DD5386E2718}"/>
          </ac:spMkLst>
        </pc:spChg>
        <pc:picChg chg="add mod">
          <ac:chgData name="Joshua Ho" userId="f21a5117-53dc-4271-a79b-0a4f548af6e1" providerId="ADAL" clId="{4031E76A-C47E-42FC-9750-CD779F941645}" dt="2022-11-13T23:20:54.436" v="3085" actId="1076"/>
          <ac:picMkLst>
            <pc:docMk/>
            <pc:sldMk cId="1946465464" sldId="266"/>
            <ac:picMk id="3074" creationId="{2FCC64D7-C4AF-BC30-02E9-EAA342FFDE8F}"/>
          </ac:picMkLst>
        </pc:picChg>
      </pc:sldChg>
      <pc:sldChg chg="addSp delSp modSp add mod modClrScheme chgLayout modNotesTx">
        <pc:chgData name="Joshua Ho" userId="f21a5117-53dc-4271-a79b-0a4f548af6e1" providerId="ADAL" clId="{4031E76A-C47E-42FC-9750-CD779F941645}" dt="2022-11-14T02:48:05.462" v="9134" actId="14100"/>
        <pc:sldMkLst>
          <pc:docMk/>
          <pc:sldMk cId="3076408650" sldId="267"/>
        </pc:sldMkLst>
        <pc:spChg chg="add mod ord">
          <ac:chgData name="Joshua Ho" userId="f21a5117-53dc-4271-a79b-0a4f548af6e1" providerId="ADAL" clId="{4031E76A-C47E-42FC-9750-CD779F941645}" dt="2022-11-14T02:48:00.443" v="9132" actId="1076"/>
          <ac:spMkLst>
            <pc:docMk/>
            <pc:sldMk cId="3076408650" sldId="267"/>
            <ac:spMk id="2" creationId="{DE752D11-AFFF-DB29-D599-7DC7F730CE69}"/>
          </ac:spMkLst>
        </pc:spChg>
        <pc:spChg chg="add del mod ord">
          <ac:chgData name="Joshua Ho" userId="f21a5117-53dc-4271-a79b-0a4f548af6e1" providerId="ADAL" clId="{4031E76A-C47E-42FC-9750-CD779F941645}" dt="2022-11-13T23:21:17.110" v="3088" actId="700"/>
          <ac:spMkLst>
            <pc:docMk/>
            <pc:sldMk cId="3076408650" sldId="267"/>
            <ac:spMk id="3" creationId="{A4D156D5-2DCE-5654-9C8C-DA4D39798124}"/>
          </ac:spMkLst>
        </pc:spChg>
        <pc:spChg chg="mod ord">
          <ac:chgData name="Joshua Ho" userId="f21a5117-53dc-4271-a79b-0a4f548af6e1" providerId="ADAL" clId="{4031E76A-C47E-42FC-9750-CD779F941645}" dt="2022-11-14T02:48:00.443" v="9132" actId="1076"/>
          <ac:spMkLst>
            <pc:docMk/>
            <pc:sldMk cId="3076408650" sldId="267"/>
            <ac:spMk id="4" creationId="{F57F93F4-CC37-8B08-0682-9FD264189661}"/>
          </ac:spMkLst>
        </pc:spChg>
        <pc:spChg chg="del mod ord">
          <ac:chgData name="Joshua Ho" userId="f21a5117-53dc-4271-a79b-0a4f548af6e1" providerId="ADAL" clId="{4031E76A-C47E-42FC-9750-CD779F941645}" dt="2022-11-13T21:59:59.086" v="858" actId="700"/>
          <ac:spMkLst>
            <pc:docMk/>
            <pc:sldMk cId="3076408650" sldId="267"/>
            <ac:spMk id="5" creationId="{C95F6A8E-FD04-C7D3-FD40-3DD5386E2718}"/>
          </ac:spMkLst>
        </pc:spChg>
        <pc:picChg chg="add del mod">
          <ac:chgData name="Joshua Ho" userId="f21a5117-53dc-4271-a79b-0a4f548af6e1" providerId="ADAL" clId="{4031E76A-C47E-42FC-9750-CD779F941645}" dt="2022-11-13T23:04:00.454" v="2875" actId="478"/>
          <ac:picMkLst>
            <pc:docMk/>
            <pc:sldMk cId="3076408650" sldId="267"/>
            <ac:picMk id="1026" creationId="{C60EFDAF-6CF6-EE90-8530-D5E9B207A541}"/>
          </ac:picMkLst>
        </pc:picChg>
        <pc:picChg chg="add mod">
          <ac:chgData name="Joshua Ho" userId="f21a5117-53dc-4271-a79b-0a4f548af6e1" providerId="ADAL" clId="{4031E76A-C47E-42FC-9750-CD779F941645}" dt="2022-11-14T02:48:05.462" v="9134" actId="14100"/>
          <ac:picMkLst>
            <pc:docMk/>
            <pc:sldMk cId="3076408650" sldId="267"/>
            <ac:picMk id="1028" creationId="{8D78F9AF-9354-BA1A-F7AC-F49CE159C5E3}"/>
          </ac:picMkLst>
        </pc:picChg>
      </pc:sldChg>
      <pc:sldChg chg="addSp delSp modSp new mod">
        <pc:chgData name="Joshua Ho" userId="f21a5117-53dc-4271-a79b-0a4f548af6e1" providerId="ADAL" clId="{4031E76A-C47E-42FC-9750-CD779F941645}" dt="2022-11-14T00:47:15.417" v="3181" actId="1076"/>
        <pc:sldMkLst>
          <pc:docMk/>
          <pc:sldMk cId="4286251602" sldId="268"/>
        </pc:sldMkLst>
        <pc:spChg chg="mod">
          <ac:chgData name="Joshua Ho" userId="f21a5117-53dc-4271-a79b-0a4f548af6e1" providerId="ADAL" clId="{4031E76A-C47E-42FC-9750-CD779F941645}" dt="2022-11-13T22:10:52.761" v="2108" actId="404"/>
          <ac:spMkLst>
            <pc:docMk/>
            <pc:sldMk cId="4286251602" sldId="268"/>
            <ac:spMk id="2" creationId="{E5AE2DFA-927B-6A71-31B2-671D4714055A}"/>
          </ac:spMkLst>
        </pc:spChg>
        <pc:spChg chg="mod">
          <ac:chgData name="Joshua Ho" userId="f21a5117-53dc-4271-a79b-0a4f548af6e1" providerId="ADAL" clId="{4031E76A-C47E-42FC-9750-CD779F941645}" dt="2022-11-13T22:10:45.166" v="2101" actId="20577"/>
          <ac:spMkLst>
            <pc:docMk/>
            <pc:sldMk cId="4286251602" sldId="268"/>
            <ac:spMk id="3" creationId="{678781BF-AC55-77F8-1F24-357C7A93C1DD}"/>
          </ac:spMkLst>
        </pc:spChg>
        <pc:picChg chg="add del mod">
          <ac:chgData name="Joshua Ho" userId="f21a5117-53dc-4271-a79b-0a4f548af6e1" providerId="ADAL" clId="{4031E76A-C47E-42FC-9750-CD779F941645}" dt="2022-11-14T00:47:11.127" v="3178" actId="478"/>
          <ac:picMkLst>
            <pc:docMk/>
            <pc:sldMk cId="4286251602" sldId="268"/>
            <ac:picMk id="10242" creationId="{99D2C9AF-AA8E-6715-E6E1-BEFB6DAEEB20}"/>
          </ac:picMkLst>
        </pc:picChg>
        <pc:picChg chg="add mod">
          <ac:chgData name="Joshua Ho" userId="f21a5117-53dc-4271-a79b-0a4f548af6e1" providerId="ADAL" clId="{4031E76A-C47E-42FC-9750-CD779F941645}" dt="2022-11-14T00:47:15.417" v="3181" actId="1076"/>
          <ac:picMkLst>
            <pc:docMk/>
            <pc:sldMk cId="4286251602" sldId="268"/>
            <ac:picMk id="10244" creationId="{7618D8A5-8E6C-F8EB-0AE8-4E7551EBA6D1}"/>
          </ac:picMkLst>
        </pc:picChg>
      </pc:sldChg>
      <pc:sldChg chg="addSp delSp modSp new mod modNotesTx">
        <pc:chgData name="Joshua Ho" userId="f21a5117-53dc-4271-a79b-0a4f548af6e1" providerId="ADAL" clId="{4031E76A-C47E-42FC-9750-CD779F941645}" dt="2022-11-14T22:14:45.869" v="9295" actId="20577"/>
        <pc:sldMkLst>
          <pc:docMk/>
          <pc:sldMk cId="841194708" sldId="269"/>
        </pc:sldMkLst>
        <pc:spChg chg="mod">
          <ac:chgData name="Joshua Ho" userId="f21a5117-53dc-4271-a79b-0a4f548af6e1" providerId="ADAL" clId="{4031E76A-C47E-42FC-9750-CD779F941645}" dt="2022-11-14T01:35:44.158" v="4594" actId="1076"/>
          <ac:spMkLst>
            <pc:docMk/>
            <pc:sldMk cId="841194708" sldId="269"/>
            <ac:spMk id="2" creationId="{634E58B2-598C-42B5-319D-69D654AEB010}"/>
          </ac:spMkLst>
        </pc:spChg>
        <pc:spChg chg="del">
          <ac:chgData name="Joshua Ho" userId="f21a5117-53dc-4271-a79b-0a4f548af6e1" providerId="ADAL" clId="{4031E76A-C47E-42FC-9750-CD779F941645}" dt="2022-11-14T01:35:19.561" v="4539" actId="478"/>
          <ac:spMkLst>
            <pc:docMk/>
            <pc:sldMk cId="841194708" sldId="269"/>
            <ac:spMk id="3" creationId="{5B1968B9-C437-21D7-359D-81C939C3C1A6}"/>
          </ac:spMkLst>
        </pc:spChg>
        <pc:picChg chg="add mod">
          <ac:chgData name="Joshua Ho" userId="f21a5117-53dc-4271-a79b-0a4f548af6e1" providerId="ADAL" clId="{4031E76A-C47E-42FC-9750-CD779F941645}" dt="2022-11-14T01:35:47.157" v="4596" actId="14100"/>
          <ac:picMkLst>
            <pc:docMk/>
            <pc:sldMk cId="841194708" sldId="269"/>
            <ac:picMk id="5" creationId="{EBA47BB7-801F-02C6-1EA7-999614D9126C}"/>
          </ac:picMkLst>
        </pc:picChg>
      </pc:sldChg>
      <pc:sldChg chg="addSp delSp modSp new mod ord">
        <pc:chgData name="Joshua Ho" userId="f21a5117-53dc-4271-a79b-0a4f548af6e1" providerId="ADAL" clId="{4031E76A-C47E-42FC-9750-CD779F941645}" dt="2022-11-14T01:48:38.535" v="6717"/>
        <pc:sldMkLst>
          <pc:docMk/>
          <pc:sldMk cId="3442419211" sldId="270"/>
        </pc:sldMkLst>
        <pc:spChg chg="del">
          <ac:chgData name="Joshua Ho" userId="f21a5117-53dc-4271-a79b-0a4f548af6e1" providerId="ADAL" clId="{4031E76A-C47E-42FC-9750-CD779F941645}" dt="2022-11-14T01:48:34.275" v="6714" actId="478"/>
          <ac:spMkLst>
            <pc:docMk/>
            <pc:sldMk cId="3442419211" sldId="270"/>
            <ac:spMk id="2" creationId="{51488883-8253-1963-A100-2EE3D5691354}"/>
          </ac:spMkLst>
        </pc:spChg>
        <pc:spChg chg="del">
          <ac:chgData name="Joshua Ho" userId="f21a5117-53dc-4271-a79b-0a4f548af6e1" providerId="ADAL" clId="{4031E76A-C47E-42FC-9750-CD779F941645}" dt="2022-11-14T01:48:32.515" v="6713" actId="478"/>
          <ac:spMkLst>
            <pc:docMk/>
            <pc:sldMk cId="3442419211" sldId="270"/>
            <ac:spMk id="3" creationId="{B3BBBF56-50DD-422B-1FD4-78C7916D9291}"/>
          </ac:spMkLst>
        </pc:spChg>
        <pc:spChg chg="add mod">
          <ac:chgData name="Joshua Ho" userId="f21a5117-53dc-4271-a79b-0a4f548af6e1" providerId="ADAL" clId="{4031E76A-C47E-42FC-9750-CD779F941645}" dt="2022-11-14T01:48:38.535" v="6717"/>
          <ac:spMkLst>
            <pc:docMk/>
            <pc:sldMk cId="3442419211" sldId="270"/>
            <ac:spMk id="6" creationId="{DDB50A79-8C13-EE67-6DA4-5A05A9308756}"/>
          </ac:spMkLst>
        </pc:spChg>
        <pc:picChg chg="add mod">
          <ac:chgData name="Joshua Ho" userId="f21a5117-53dc-4271-a79b-0a4f548af6e1" providerId="ADAL" clId="{4031E76A-C47E-42FC-9750-CD779F941645}" dt="2022-11-14T01:48:37.545" v="6716" actId="14100"/>
          <ac:picMkLst>
            <pc:docMk/>
            <pc:sldMk cId="3442419211" sldId="270"/>
            <ac:picMk id="5" creationId="{16C061BC-1680-CB4E-909C-F72A97B7F965}"/>
          </ac:picMkLst>
        </pc:picChg>
      </pc:sldChg>
      <pc:sldChg chg="addSp delSp modSp new mod ord">
        <pc:chgData name="Joshua Ho" userId="f21a5117-53dc-4271-a79b-0a4f548af6e1" providerId="ADAL" clId="{4031E76A-C47E-42FC-9750-CD779F941645}" dt="2022-11-14T01:38:21.461" v="5266" actId="14100"/>
        <pc:sldMkLst>
          <pc:docMk/>
          <pc:sldMk cId="991946146" sldId="271"/>
        </pc:sldMkLst>
        <pc:spChg chg="del">
          <ac:chgData name="Joshua Ho" userId="f21a5117-53dc-4271-a79b-0a4f548af6e1" providerId="ADAL" clId="{4031E76A-C47E-42FC-9750-CD779F941645}" dt="2022-11-14T01:38:09.362" v="5247" actId="478"/>
          <ac:spMkLst>
            <pc:docMk/>
            <pc:sldMk cId="991946146" sldId="271"/>
            <ac:spMk id="2" creationId="{66B0E21F-8608-5444-FC9D-5CD7D9943F47}"/>
          </ac:spMkLst>
        </pc:spChg>
        <pc:spChg chg="del">
          <ac:chgData name="Joshua Ho" userId="f21a5117-53dc-4271-a79b-0a4f548af6e1" providerId="ADAL" clId="{4031E76A-C47E-42FC-9750-CD779F941645}" dt="2022-11-14T01:38:11.820" v="5249" actId="478"/>
          <ac:spMkLst>
            <pc:docMk/>
            <pc:sldMk cId="991946146" sldId="271"/>
            <ac:spMk id="3" creationId="{5F5E8921-6E35-6390-85A5-09B3B5005000}"/>
          </ac:spMkLst>
        </pc:spChg>
        <pc:spChg chg="add mod">
          <ac:chgData name="Joshua Ho" userId="f21a5117-53dc-4271-a79b-0a4f548af6e1" providerId="ADAL" clId="{4031E76A-C47E-42FC-9750-CD779F941645}" dt="2022-11-14T01:38:19.032" v="5265" actId="20577"/>
          <ac:spMkLst>
            <pc:docMk/>
            <pc:sldMk cId="991946146" sldId="271"/>
            <ac:spMk id="6" creationId="{49429FA4-57A6-F148-A229-AF48F960F952}"/>
          </ac:spMkLst>
        </pc:spChg>
        <pc:picChg chg="add mod">
          <ac:chgData name="Joshua Ho" userId="f21a5117-53dc-4271-a79b-0a4f548af6e1" providerId="ADAL" clId="{4031E76A-C47E-42FC-9750-CD779F941645}" dt="2022-11-14T01:38:21.461" v="5266" actId="14100"/>
          <ac:picMkLst>
            <pc:docMk/>
            <pc:sldMk cId="991946146" sldId="271"/>
            <ac:picMk id="5" creationId="{C02B2DCE-302F-1EB9-A3CC-D94FA0AB65D7}"/>
          </ac:picMkLst>
        </pc:picChg>
      </pc:sldChg>
      <pc:sldChg chg="addSp delSp modSp new mod modNotesTx">
        <pc:chgData name="Joshua Ho" userId="f21a5117-53dc-4271-a79b-0a4f548af6e1" providerId="ADAL" clId="{4031E76A-C47E-42FC-9750-CD779F941645}" dt="2022-11-14T22:15:52.754" v="9300" actId="1076"/>
        <pc:sldMkLst>
          <pc:docMk/>
          <pc:sldMk cId="266817341" sldId="272"/>
        </pc:sldMkLst>
        <pc:spChg chg="add del">
          <ac:chgData name="Joshua Ho" userId="f21a5117-53dc-4271-a79b-0a4f548af6e1" providerId="ADAL" clId="{4031E76A-C47E-42FC-9750-CD779F941645}" dt="2022-11-14T22:15:47.872" v="9297" actId="11529"/>
          <ac:spMkLst>
            <pc:docMk/>
            <pc:sldMk cId="266817341" sldId="272"/>
            <ac:spMk id="2" creationId="{F257D97E-56DA-88A1-589A-7796C58395EF}"/>
          </ac:spMkLst>
        </pc:spChg>
        <pc:spChg chg="del">
          <ac:chgData name="Joshua Ho" userId="f21a5117-53dc-4271-a79b-0a4f548af6e1" providerId="ADAL" clId="{4031E76A-C47E-42FC-9750-CD779F941645}" dt="2022-11-14T01:29:24.420" v="4019" actId="478"/>
          <ac:spMkLst>
            <pc:docMk/>
            <pc:sldMk cId="266817341" sldId="272"/>
            <ac:spMk id="2" creationId="{F779F646-E43B-95A7-5655-5ECC68DD817A}"/>
          </ac:spMkLst>
        </pc:spChg>
        <pc:spChg chg="del">
          <ac:chgData name="Joshua Ho" userId="f21a5117-53dc-4271-a79b-0a4f548af6e1" providerId="ADAL" clId="{4031E76A-C47E-42FC-9750-CD779F941645}" dt="2022-11-14T01:29:25.116" v="4020" actId="478"/>
          <ac:spMkLst>
            <pc:docMk/>
            <pc:sldMk cId="266817341" sldId="272"/>
            <ac:spMk id="3" creationId="{57FAC4F6-355D-6196-0CE4-A2F15A82428F}"/>
          </ac:spMkLst>
        </pc:spChg>
        <pc:spChg chg="add mod">
          <ac:chgData name="Joshua Ho" userId="f21a5117-53dc-4271-a79b-0a4f548af6e1" providerId="ADAL" clId="{4031E76A-C47E-42FC-9750-CD779F941645}" dt="2022-11-14T01:51:34.420" v="7209" actId="403"/>
          <ac:spMkLst>
            <pc:docMk/>
            <pc:sldMk cId="266817341" sldId="272"/>
            <ac:spMk id="6" creationId="{E15F33A5-E502-55AC-0019-537D7E246FEE}"/>
          </ac:spMkLst>
        </pc:spChg>
        <pc:spChg chg="add mod">
          <ac:chgData name="Joshua Ho" userId="f21a5117-53dc-4271-a79b-0a4f548af6e1" providerId="ADAL" clId="{4031E76A-C47E-42FC-9750-CD779F941645}" dt="2022-11-14T22:15:52.754" v="9300" actId="1076"/>
          <ac:spMkLst>
            <pc:docMk/>
            <pc:sldMk cId="266817341" sldId="272"/>
            <ac:spMk id="11" creationId="{52DAA56B-055D-C931-1F2F-948BD5E3C5A8}"/>
          </ac:spMkLst>
        </pc:spChg>
        <pc:picChg chg="add mod">
          <ac:chgData name="Joshua Ho" userId="f21a5117-53dc-4271-a79b-0a4f548af6e1" providerId="ADAL" clId="{4031E76A-C47E-42FC-9750-CD779F941645}" dt="2022-11-14T01:36:06.996" v="4622" actId="14100"/>
          <ac:picMkLst>
            <pc:docMk/>
            <pc:sldMk cId="266817341" sldId="272"/>
            <ac:picMk id="5" creationId="{5292AE55-24D0-077C-CFAD-E319A2AE242B}"/>
          </ac:picMkLst>
        </pc:picChg>
        <pc:picChg chg="add mod">
          <ac:chgData name="Joshua Ho" userId="f21a5117-53dc-4271-a79b-0a4f548af6e1" providerId="ADAL" clId="{4031E76A-C47E-42FC-9750-CD779F941645}" dt="2022-11-14T22:15:51.651" v="9298" actId="208"/>
          <ac:picMkLst>
            <pc:docMk/>
            <pc:sldMk cId="266817341" sldId="272"/>
            <ac:picMk id="8" creationId="{1AF8C573-FF3E-14D7-1EE7-6F558CE7F64F}"/>
          </ac:picMkLst>
        </pc:picChg>
        <pc:cxnChg chg="add del mod">
          <ac:chgData name="Joshua Ho" userId="f21a5117-53dc-4271-a79b-0a4f548af6e1" providerId="ADAL" clId="{4031E76A-C47E-42FC-9750-CD779F941645}" dt="2022-11-14T01:31:18.336" v="4215" actId="11529"/>
          <ac:cxnSpMkLst>
            <pc:docMk/>
            <pc:sldMk cId="266817341" sldId="272"/>
            <ac:cxnSpMk id="10" creationId="{512E7B7B-0B67-405E-16FD-D7C12F444E1A}"/>
          </ac:cxnSpMkLst>
        </pc:cxnChg>
      </pc:sldChg>
      <pc:sldChg chg="addSp delSp modSp new mod ord modNotesTx">
        <pc:chgData name="Joshua Ho" userId="f21a5117-53dc-4271-a79b-0a4f548af6e1" providerId="ADAL" clId="{4031E76A-C47E-42FC-9750-CD779F941645}" dt="2022-11-14T22:23:03.026" v="9311" actId="1076"/>
        <pc:sldMkLst>
          <pc:docMk/>
          <pc:sldMk cId="2960121183" sldId="273"/>
        </pc:sldMkLst>
        <pc:spChg chg="mod">
          <ac:chgData name="Joshua Ho" userId="f21a5117-53dc-4271-a79b-0a4f548af6e1" providerId="ADAL" clId="{4031E76A-C47E-42FC-9750-CD779F941645}" dt="2022-11-14T22:23:03.026" v="9311" actId="1076"/>
          <ac:spMkLst>
            <pc:docMk/>
            <pc:sldMk cId="2960121183" sldId="273"/>
            <ac:spMk id="2" creationId="{3A58F64E-D645-04A4-45A0-7B9191FE38A0}"/>
          </ac:spMkLst>
        </pc:spChg>
        <pc:spChg chg="del">
          <ac:chgData name="Joshua Ho" userId="f21a5117-53dc-4271-a79b-0a4f548af6e1" providerId="ADAL" clId="{4031E76A-C47E-42FC-9750-CD779F941645}" dt="2022-11-14T01:03:16.190" v="3259" actId="478"/>
          <ac:spMkLst>
            <pc:docMk/>
            <pc:sldMk cId="2960121183" sldId="273"/>
            <ac:spMk id="3" creationId="{AD3E4AE1-2062-B822-16BC-D8962B068E75}"/>
          </ac:spMkLst>
        </pc:spChg>
        <pc:spChg chg="add mod">
          <ac:chgData name="Joshua Ho" userId="f21a5117-53dc-4271-a79b-0a4f548af6e1" providerId="ADAL" clId="{4031E76A-C47E-42FC-9750-CD779F941645}" dt="2022-11-14T22:22:59.787" v="9310" actId="1076"/>
          <ac:spMkLst>
            <pc:docMk/>
            <pc:sldMk cId="2960121183" sldId="273"/>
            <ac:spMk id="3" creationId="{F7571FD1-E629-37FF-0032-78D5838FBADC}"/>
          </ac:spMkLst>
        </pc:spChg>
        <pc:spChg chg="add mod">
          <ac:chgData name="Joshua Ho" userId="f21a5117-53dc-4271-a79b-0a4f548af6e1" providerId="ADAL" clId="{4031E76A-C47E-42FC-9750-CD779F941645}" dt="2022-11-14T22:22:50.572" v="9306" actId="20577"/>
          <ac:spMkLst>
            <pc:docMk/>
            <pc:sldMk cId="2960121183" sldId="273"/>
            <ac:spMk id="4" creationId="{182C0AE1-239F-EAD7-30B1-859924F31DA0}"/>
          </ac:spMkLst>
        </pc:spChg>
        <pc:spChg chg="add mod">
          <ac:chgData name="Joshua Ho" userId="f21a5117-53dc-4271-a79b-0a4f548af6e1" providerId="ADAL" clId="{4031E76A-C47E-42FC-9750-CD779F941645}" dt="2022-11-14T22:22:55.327" v="9309" actId="20577"/>
          <ac:spMkLst>
            <pc:docMk/>
            <pc:sldMk cId="2960121183" sldId="273"/>
            <ac:spMk id="6" creationId="{10AB5858-FBF7-8C88-8516-CE57030E6808}"/>
          </ac:spMkLst>
        </pc:spChg>
        <pc:spChg chg="add mod">
          <ac:chgData name="Joshua Ho" userId="f21a5117-53dc-4271-a79b-0a4f548af6e1" providerId="ADAL" clId="{4031E76A-C47E-42FC-9750-CD779F941645}" dt="2022-11-14T01:11:48.193" v="3383" actId="1076"/>
          <ac:spMkLst>
            <pc:docMk/>
            <pc:sldMk cId="2960121183" sldId="273"/>
            <ac:spMk id="10" creationId="{761CEF2E-44D4-3718-7B76-3348BC1E57DB}"/>
          </ac:spMkLst>
        </pc:spChg>
        <pc:spChg chg="add mod">
          <ac:chgData name="Joshua Ho" userId="f21a5117-53dc-4271-a79b-0a4f548af6e1" providerId="ADAL" clId="{4031E76A-C47E-42FC-9750-CD779F941645}" dt="2022-11-14T01:12:07.562" v="3395" actId="20577"/>
          <ac:spMkLst>
            <pc:docMk/>
            <pc:sldMk cId="2960121183" sldId="273"/>
            <ac:spMk id="11" creationId="{30F39C03-B0E0-BEE7-D0E6-0448A14F0B07}"/>
          </ac:spMkLst>
        </pc:spChg>
        <pc:spChg chg="add del mod">
          <ac:chgData name="Joshua Ho" userId="f21a5117-53dc-4271-a79b-0a4f548af6e1" providerId="ADAL" clId="{4031E76A-C47E-42FC-9750-CD779F941645}" dt="2022-11-14T01:14:04.017" v="3431" actId="21"/>
          <ac:spMkLst>
            <pc:docMk/>
            <pc:sldMk cId="2960121183" sldId="273"/>
            <ac:spMk id="12" creationId="{2E963FCE-1119-32D6-2F43-B01AF65EC389}"/>
          </ac:spMkLst>
        </pc:spChg>
        <pc:spChg chg="add mod">
          <ac:chgData name="Joshua Ho" userId="f21a5117-53dc-4271-a79b-0a4f548af6e1" providerId="ADAL" clId="{4031E76A-C47E-42FC-9750-CD779F941645}" dt="2022-11-14T01:40:10.390" v="5633" actId="20577"/>
          <ac:spMkLst>
            <pc:docMk/>
            <pc:sldMk cId="2960121183" sldId="273"/>
            <ac:spMk id="13" creationId="{F02E77E4-166A-0ECD-F1AE-2C7627769819}"/>
          </ac:spMkLst>
        </pc:spChg>
        <pc:picChg chg="add mod">
          <ac:chgData name="Joshua Ho" userId="f21a5117-53dc-4271-a79b-0a4f548af6e1" providerId="ADAL" clId="{4031E76A-C47E-42FC-9750-CD779F941645}" dt="2022-11-14T01:03:11.012" v="3258" actId="1076"/>
          <ac:picMkLst>
            <pc:docMk/>
            <pc:sldMk cId="2960121183" sldId="273"/>
            <ac:picMk id="5" creationId="{6317CE5A-D45E-958E-EA06-E495C6C3D322}"/>
          </ac:picMkLst>
        </pc:picChg>
        <pc:picChg chg="add del mod modCrop">
          <ac:chgData name="Joshua Ho" userId="f21a5117-53dc-4271-a79b-0a4f548af6e1" providerId="ADAL" clId="{4031E76A-C47E-42FC-9750-CD779F941645}" dt="2022-11-14T01:08:26.731" v="3301" actId="478"/>
          <ac:picMkLst>
            <pc:docMk/>
            <pc:sldMk cId="2960121183" sldId="273"/>
            <ac:picMk id="7" creationId="{521B2D63-EEFB-7869-CDE5-3271DF8AFA6B}"/>
          </ac:picMkLst>
        </pc:picChg>
        <pc:picChg chg="add mod">
          <ac:chgData name="Joshua Ho" userId="f21a5117-53dc-4271-a79b-0a4f548af6e1" providerId="ADAL" clId="{4031E76A-C47E-42FC-9750-CD779F941645}" dt="2022-11-14T01:09:21.397" v="3321" actId="1076"/>
          <ac:picMkLst>
            <pc:docMk/>
            <pc:sldMk cId="2960121183" sldId="273"/>
            <ac:picMk id="9" creationId="{4A136505-20BF-553F-12D7-D5274096295D}"/>
          </ac:picMkLst>
        </pc:picChg>
        <pc:picChg chg="add mod">
          <ac:chgData name="Joshua Ho" userId="f21a5117-53dc-4271-a79b-0a4f548af6e1" providerId="ADAL" clId="{4031E76A-C47E-42FC-9750-CD779F941645}" dt="2022-11-14T01:09:21.397" v="3321" actId="1076"/>
          <ac:picMkLst>
            <pc:docMk/>
            <pc:sldMk cId="2960121183" sldId="273"/>
            <ac:picMk id="13314" creationId="{69B36D91-1511-750F-286D-5C3671650811}"/>
          </ac:picMkLst>
        </pc:picChg>
        <pc:picChg chg="add del mod">
          <ac:chgData name="Joshua Ho" userId="f21a5117-53dc-4271-a79b-0a4f548af6e1" providerId="ADAL" clId="{4031E76A-C47E-42FC-9750-CD779F941645}" dt="2022-11-14T01:05:01.742" v="3264"/>
          <ac:picMkLst>
            <pc:docMk/>
            <pc:sldMk cId="2960121183" sldId="273"/>
            <ac:picMk id="13316" creationId="{D11E8F25-1C25-9A33-834A-0C1EC9971862}"/>
          </ac:picMkLst>
        </pc:picChg>
        <pc:picChg chg="add mod">
          <ac:chgData name="Joshua Ho" userId="f21a5117-53dc-4271-a79b-0a4f548af6e1" providerId="ADAL" clId="{4031E76A-C47E-42FC-9750-CD779F941645}" dt="2022-11-14T01:09:21.397" v="3321" actId="1076"/>
          <ac:picMkLst>
            <pc:docMk/>
            <pc:sldMk cId="2960121183" sldId="273"/>
            <ac:picMk id="13318" creationId="{716B4DAB-5D6F-94DA-79E8-7DCC39EB42EE}"/>
          </ac:picMkLst>
        </pc:picChg>
        <pc:picChg chg="add del mod">
          <ac:chgData name="Joshua Ho" userId="f21a5117-53dc-4271-a79b-0a4f548af6e1" providerId="ADAL" clId="{4031E76A-C47E-42FC-9750-CD779F941645}" dt="2022-11-14T01:05:49.786" v="3277" actId="478"/>
          <ac:picMkLst>
            <pc:docMk/>
            <pc:sldMk cId="2960121183" sldId="273"/>
            <ac:picMk id="13320" creationId="{C8F3913C-5BC8-F9D0-1986-ED354B6170C2}"/>
          </ac:picMkLst>
        </pc:picChg>
        <pc:picChg chg="add del mod">
          <ac:chgData name="Joshua Ho" userId="f21a5117-53dc-4271-a79b-0a4f548af6e1" providerId="ADAL" clId="{4031E76A-C47E-42FC-9750-CD779F941645}" dt="2022-11-14T01:06:40.845" v="3288" actId="478"/>
          <ac:picMkLst>
            <pc:docMk/>
            <pc:sldMk cId="2960121183" sldId="273"/>
            <ac:picMk id="13322" creationId="{6BEE893E-CF1C-E4D5-4B75-B10E2A557468}"/>
          </ac:picMkLst>
        </pc:picChg>
        <pc:picChg chg="add del mod">
          <ac:chgData name="Joshua Ho" userId="f21a5117-53dc-4271-a79b-0a4f548af6e1" providerId="ADAL" clId="{4031E76A-C47E-42FC-9750-CD779F941645}" dt="2022-11-14T01:07:02.196" v="3290"/>
          <ac:picMkLst>
            <pc:docMk/>
            <pc:sldMk cId="2960121183" sldId="273"/>
            <ac:picMk id="13324" creationId="{854BE899-22A2-9C56-70A3-E7A7BE6EF9DF}"/>
          </ac:picMkLst>
        </pc:picChg>
        <pc:picChg chg="add del mod">
          <ac:chgData name="Joshua Ho" userId="f21a5117-53dc-4271-a79b-0a4f548af6e1" providerId="ADAL" clId="{4031E76A-C47E-42FC-9750-CD779F941645}" dt="2022-11-14T01:07:22.787" v="3293" actId="478"/>
          <ac:picMkLst>
            <pc:docMk/>
            <pc:sldMk cId="2960121183" sldId="273"/>
            <ac:picMk id="13326" creationId="{A3A761DD-6AF2-4D05-3C6C-9C9879A8B014}"/>
          </ac:picMkLst>
        </pc:picChg>
      </pc:sldChg>
      <pc:sldChg chg="addSp delSp modSp new mod modNotesTx">
        <pc:chgData name="Joshua Ho" userId="f21a5117-53dc-4271-a79b-0a4f548af6e1" providerId="ADAL" clId="{4031E76A-C47E-42FC-9750-CD779F941645}" dt="2022-11-14T22:34:38.120" v="9508" actId="20577"/>
        <pc:sldMkLst>
          <pc:docMk/>
          <pc:sldMk cId="4268225727" sldId="274"/>
        </pc:sldMkLst>
        <pc:spChg chg="del mod">
          <ac:chgData name="Joshua Ho" userId="f21a5117-53dc-4271-a79b-0a4f548af6e1" providerId="ADAL" clId="{4031E76A-C47E-42FC-9750-CD779F941645}" dt="2022-11-14T02:06:43.026" v="8925" actId="478"/>
          <ac:spMkLst>
            <pc:docMk/>
            <pc:sldMk cId="4268225727" sldId="274"/>
            <ac:spMk id="2" creationId="{C787F366-8888-EFF9-770B-01B5BEDF5525}"/>
          </ac:spMkLst>
        </pc:spChg>
        <pc:spChg chg="del">
          <ac:chgData name="Joshua Ho" userId="f21a5117-53dc-4271-a79b-0a4f548af6e1" providerId="ADAL" clId="{4031E76A-C47E-42FC-9750-CD779F941645}" dt="2022-11-14T01:13:25.869" v="3421" actId="22"/>
          <ac:spMkLst>
            <pc:docMk/>
            <pc:sldMk cId="4268225727" sldId="274"/>
            <ac:spMk id="3" creationId="{C215475E-6F1C-3387-01E3-892637DA66D6}"/>
          </ac:spMkLst>
        </pc:spChg>
        <pc:spChg chg="add mod">
          <ac:chgData name="Joshua Ho" userId="f21a5117-53dc-4271-a79b-0a4f548af6e1" providerId="ADAL" clId="{4031E76A-C47E-42FC-9750-CD779F941645}" dt="2022-11-14T01:22:23.418" v="3559" actId="1076"/>
          <ac:spMkLst>
            <pc:docMk/>
            <pc:sldMk cId="4268225727" sldId="274"/>
            <ac:spMk id="10" creationId="{B83DE853-9750-8C06-5FE8-7E57EC55A539}"/>
          </ac:spMkLst>
        </pc:spChg>
        <pc:spChg chg="add mod">
          <ac:chgData name="Joshua Ho" userId="f21a5117-53dc-4271-a79b-0a4f548af6e1" providerId="ADAL" clId="{4031E76A-C47E-42FC-9750-CD779F941645}" dt="2022-11-14T01:22:31.705" v="3560" actId="1076"/>
          <ac:spMkLst>
            <pc:docMk/>
            <pc:sldMk cId="4268225727" sldId="274"/>
            <ac:spMk id="11" creationId="{1E56AE0B-058F-DA38-3AB9-17E52D9B424C}"/>
          </ac:spMkLst>
        </pc:spChg>
        <pc:spChg chg="add del mod">
          <ac:chgData name="Joshua Ho" userId="f21a5117-53dc-4271-a79b-0a4f548af6e1" providerId="ADAL" clId="{4031E76A-C47E-42FC-9750-CD779F941645}" dt="2022-11-14T01:16:37.466" v="3477" actId="478"/>
          <ac:spMkLst>
            <pc:docMk/>
            <pc:sldMk cId="4268225727" sldId="274"/>
            <ac:spMk id="12" creationId="{0E678440-A187-9D89-5160-1A58A34D2459}"/>
          </ac:spMkLst>
        </pc:spChg>
        <pc:spChg chg="add del mod">
          <ac:chgData name="Joshua Ho" userId="f21a5117-53dc-4271-a79b-0a4f548af6e1" providerId="ADAL" clId="{4031E76A-C47E-42FC-9750-CD779F941645}" dt="2022-11-14T01:16:41.778" v="3479" actId="478"/>
          <ac:spMkLst>
            <pc:docMk/>
            <pc:sldMk cId="4268225727" sldId="274"/>
            <ac:spMk id="13" creationId="{BE05D325-2F76-BE23-27A5-7F6A93304203}"/>
          </ac:spMkLst>
        </pc:spChg>
        <pc:spChg chg="add mod">
          <ac:chgData name="Joshua Ho" userId="f21a5117-53dc-4271-a79b-0a4f548af6e1" providerId="ADAL" clId="{4031E76A-C47E-42FC-9750-CD779F941645}" dt="2022-11-14T22:34:38.120" v="9508" actId="20577"/>
          <ac:spMkLst>
            <pc:docMk/>
            <pc:sldMk cId="4268225727" sldId="274"/>
            <ac:spMk id="14" creationId="{B1D8C3FE-193A-755F-AC71-B5DAC95D53EE}"/>
          </ac:spMkLst>
        </pc:spChg>
        <pc:spChg chg="add del mod">
          <ac:chgData name="Joshua Ho" userId="f21a5117-53dc-4271-a79b-0a4f548af6e1" providerId="ADAL" clId="{4031E76A-C47E-42FC-9750-CD779F941645}" dt="2022-11-14T02:06:45.515" v="8926" actId="478"/>
          <ac:spMkLst>
            <pc:docMk/>
            <pc:sldMk cId="4268225727" sldId="274"/>
            <ac:spMk id="16" creationId="{7E134464-9F3C-0B52-EF8A-D5A3BE43AB58}"/>
          </ac:spMkLst>
        </pc:spChg>
        <pc:spChg chg="add mod">
          <ac:chgData name="Joshua Ho" userId="f21a5117-53dc-4271-a79b-0a4f548af6e1" providerId="ADAL" clId="{4031E76A-C47E-42FC-9750-CD779F941645}" dt="2022-11-14T02:08:44.332" v="9048" actId="1076"/>
          <ac:spMkLst>
            <pc:docMk/>
            <pc:sldMk cId="4268225727" sldId="274"/>
            <ac:spMk id="17" creationId="{49F4377F-46E3-F7CF-9296-DBFB2F54CBD7}"/>
          </ac:spMkLst>
        </pc:spChg>
        <pc:spChg chg="add del mod">
          <ac:chgData name="Joshua Ho" userId="f21a5117-53dc-4271-a79b-0a4f548af6e1" providerId="ADAL" clId="{4031E76A-C47E-42FC-9750-CD779F941645}" dt="2022-11-14T02:08:17.155" v="9019" actId="478"/>
          <ac:spMkLst>
            <pc:docMk/>
            <pc:sldMk cId="4268225727" sldId="274"/>
            <ac:spMk id="18" creationId="{E33269D0-5DA1-E88D-305C-2F915CA2144F}"/>
          </ac:spMkLst>
        </pc:spChg>
        <pc:spChg chg="add del mod">
          <ac:chgData name="Joshua Ho" userId="f21a5117-53dc-4271-a79b-0a4f548af6e1" providerId="ADAL" clId="{4031E76A-C47E-42FC-9750-CD779F941645}" dt="2022-11-14T02:08:28.473" v="9043"/>
          <ac:spMkLst>
            <pc:docMk/>
            <pc:sldMk cId="4268225727" sldId="274"/>
            <ac:spMk id="19" creationId="{CAC8102B-3ED9-CC8A-E71E-0BF3FC76E321}"/>
          </ac:spMkLst>
        </pc:spChg>
        <pc:picChg chg="add mod">
          <ac:chgData name="Joshua Ho" userId="f21a5117-53dc-4271-a79b-0a4f548af6e1" providerId="ADAL" clId="{4031E76A-C47E-42FC-9750-CD779F941645}" dt="2022-11-14T22:08:50.010" v="9205" actId="1076"/>
          <ac:picMkLst>
            <pc:docMk/>
            <pc:sldMk cId="4268225727" sldId="274"/>
            <ac:picMk id="3" creationId="{E410111E-B604-6226-AC23-DCD73FEACE5C}"/>
          </ac:picMkLst>
        </pc:picChg>
        <pc:picChg chg="add mod ord">
          <ac:chgData name="Joshua Ho" userId="f21a5117-53dc-4271-a79b-0a4f548af6e1" providerId="ADAL" clId="{4031E76A-C47E-42FC-9750-CD779F941645}" dt="2022-11-14T01:22:21.873" v="3558" actId="1076"/>
          <ac:picMkLst>
            <pc:docMk/>
            <pc:sldMk cId="4268225727" sldId="274"/>
            <ac:picMk id="5" creationId="{DE00FCFE-9565-1392-965F-7FB4D04AFA0A}"/>
          </ac:picMkLst>
        </pc:picChg>
        <pc:picChg chg="add del mod">
          <ac:chgData name="Joshua Ho" userId="f21a5117-53dc-4271-a79b-0a4f548af6e1" providerId="ADAL" clId="{4031E76A-C47E-42FC-9750-CD779F941645}" dt="2022-11-14T22:08:41.169" v="9200" actId="478"/>
          <ac:picMkLst>
            <pc:docMk/>
            <pc:sldMk cId="4268225727" sldId="274"/>
            <ac:picMk id="7" creationId="{B7F6B2CE-EFDF-7C61-739D-1B094327935F}"/>
          </ac:picMkLst>
        </pc:picChg>
        <pc:picChg chg="add del">
          <ac:chgData name="Joshua Ho" userId="f21a5117-53dc-4271-a79b-0a4f548af6e1" providerId="ADAL" clId="{4031E76A-C47E-42FC-9750-CD779F941645}" dt="2022-11-14T01:14:01.164" v="3430" actId="22"/>
          <ac:picMkLst>
            <pc:docMk/>
            <pc:sldMk cId="4268225727" sldId="274"/>
            <ac:picMk id="9" creationId="{56DEC9CC-04A2-6A91-5616-0EA566081AE8}"/>
          </ac:picMkLst>
        </pc:picChg>
        <pc:picChg chg="add mod">
          <ac:chgData name="Joshua Ho" userId="f21a5117-53dc-4271-a79b-0a4f548af6e1" providerId="ADAL" clId="{4031E76A-C47E-42FC-9750-CD779F941645}" dt="2022-11-14T22:09:12.841" v="9214" actId="1076"/>
          <ac:picMkLst>
            <pc:docMk/>
            <pc:sldMk cId="4268225727" sldId="274"/>
            <ac:picMk id="1026" creationId="{E787E7E8-1A4D-E2A4-AE28-C530E791ADFD}"/>
          </ac:picMkLst>
        </pc:picChg>
        <pc:picChg chg="add del mod">
          <ac:chgData name="Joshua Ho" userId="f21a5117-53dc-4271-a79b-0a4f548af6e1" providerId="ADAL" clId="{4031E76A-C47E-42FC-9750-CD779F941645}" dt="2022-11-14T01:17:27.439" v="3481"/>
          <ac:picMkLst>
            <pc:docMk/>
            <pc:sldMk cId="4268225727" sldId="274"/>
            <ac:picMk id="14342" creationId="{5A84CA2F-91B1-E6B7-C35F-82758411BA26}"/>
          </ac:picMkLst>
        </pc:picChg>
        <pc:picChg chg="add del mod">
          <ac:chgData name="Joshua Ho" userId="f21a5117-53dc-4271-a79b-0a4f548af6e1" providerId="ADAL" clId="{4031E76A-C47E-42FC-9750-CD779F941645}" dt="2022-11-14T22:09:00.754" v="9206" actId="478"/>
          <ac:picMkLst>
            <pc:docMk/>
            <pc:sldMk cId="4268225727" sldId="274"/>
            <ac:picMk id="14344" creationId="{41A11FE9-3362-326E-8953-5130E4DCB0DB}"/>
          </ac:picMkLst>
        </pc:picChg>
        <pc:picChg chg="add mod">
          <ac:chgData name="Joshua Ho" userId="f21a5117-53dc-4271-a79b-0a4f548af6e1" providerId="ADAL" clId="{4031E76A-C47E-42FC-9750-CD779F941645}" dt="2022-11-14T01:22:38.029" v="3561" actId="1076"/>
          <ac:picMkLst>
            <pc:docMk/>
            <pc:sldMk cId="4268225727" sldId="274"/>
            <ac:picMk id="14346" creationId="{333DADAA-D01D-1D82-A87A-5610A0C896D0}"/>
          </ac:picMkLst>
        </pc:picChg>
      </pc:sldChg>
      <pc:sldChg chg="addSp delSp modSp new mod ord modNotesTx">
        <pc:chgData name="Joshua Ho" userId="f21a5117-53dc-4271-a79b-0a4f548af6e1" providerId="ADAL" clId="{4031E76A-C47E-42FC-9750-CD779F941645}" dt="2022-11-14T01:56:43.614" v="7772"/>
        <pc:sldMkLst>
          <pc:docMk/>
          <pc:sldMk cId="570668762" sldId="275"/>
        </pc:sldMkLst>
        <pc:spChg chg="mod">
          <ac:chgData name="Joshua Ho" userId="f21a5117-53dc-4271-a79b-0a4f548af6e1" providerId="ADAL" clId="{4031E76A-C47E-42FC-9750-CD779F941645}" dt="2022-11-14T01:24:27.539" v="3636" actId="20577"/>
          <ac:spMkLst>
            <pc:docMk/>
            <pc:sldMk cId="570668762" sldId="275"/>
            <ac:spMk id="2" creationId="{C9E96795-E2AF-7660-1A51-D2589CA6E2EE}"/>
          </ac:spMkLst>
        </pc:spChg>
        <pc:spChg chg="del mod">
          <ac:chgData name="Joshua Ho" userId="f21a5117-53dc-4271-a79b-0a4f548af6e1" providerId="ADAL" clId="{4031E76A-C47E-42FC-9750-CD779F941645}" dt="2022-11-14T01:24:37.605" v="3639" actId="22"/>
          <ac:spMkLst>
            <pc:docMk/>
            <pc:sldMk cId="570668762" sldId="275"/>
            <ac:spMk id="3" creationId="{E5207C47-1369-3ACF-EC00-20E688FC8988}"/>
          </ac:spMkLst>
        </pc:spChg>
        <pc:spChg chg="add del mod">
          <ac:chgData name="Joshua Ho" userId="f21a5117-53dc-4271-a79b-0a4f548af6e1" providerId="ADAL" clId="{4031E76A-C47E-42FC-9750-CD779F941645}" dt="2022-11-14T01:24:57.994" v="3644" actId="3680"/>
          <ac:spMkLst>
            <pc:docMk/>
            <pc:sldMk cId="570668762" sldId="275"/>
            <ac:spMk id="7" creationId="{943B75A2-9B44-3356-76C7-89F1921B7121}"/>
          </ac:spMkLst>
        </pc:spChg>
        <pc:graphicFrameChg chg="add mod ord modGraphic">
          <ac:chgData name="Joshua Ho" userId="f21a5117-53dc-4271-a79b-0a4f548af6e1" providerId="ADAL" clId="{4031E76A-C47E-42FC-9750-CD779F941645}" dt="2022-11-14T01:27:40.363" v="3882" actId="403"/>
          <ac:graphicFrameMkLst>
            <pc:docMk/>
            <pc:sldMk cId="570668762" sldId="275"/>
            <ac:graphicFrameMk id="8" creationId="{BBA227CF-D50F-4757-8B46-6D91DE498E9E}"/>
          </ac:graphicFrameMkLst>
        </pc:graphicFrameChg>
        <pc:picChg chg="add del mod ord">
          <ac:chgData name="Joshua Ho" userId="f21a5117-53dc-4271-a79b-0a4f548af6e1" providerId="ADAL" clId="{4031E76A-C47E-42FC-9750-CD779F941645}" dt="2022-11-14T01:24:48.960" v="3643" actId="478"/>
          <ac:picMkLst>
            <pc:docMk/>
            <pc:sldMk cId="570668762" sldId="275"/>
            <ac:picMk id="5" creationId="{2E680454-A3F9-4BD2-CBA1-1AEC683F837E}"/>
          </ac:picMkLst>
        </pc:picChg>
      </pc:sldChg>
      <pc:sldChg chg="addSp delSp modSp new mod modNotesTx">
        <pc:chgData name="Joshua Ho" userId="f21a5117-53dc-4271-a79b-0a4f548af6e1" providerId="ADAL" clId="{4031E76A-C47E-42FC-9750-CD779F941645}" dt="2022-11-14T01:51:39.095" v="7210" actId="404"/>
        <pc:sldMkLst>
          <pc:docMk/>
          <pc:sldMk cId="2841030711" sldId="276"/>
        </pc:sldMkLst>
        <pc:spChg chg="del">
          <ac:chgData name="Joshua Ho" userId="f21a5117-53dc-4271-a79b-0a4f548af6e1" providerId="ADAL" clId="{4031E76A-C47E-42FC-9750-CD779F941645}" dt="2022-11-14T01:34:54.471" v="4533" actId="478"/>
          <ac:spMkLst>
            <pc:docMk/>
            <pc:sldMk cId="2841030711" sldId="276"/>
            <ac:spMk id="2" creationId="{DB8FD417-8648-1F4A-B78F-BA80B40F50E2}"/>
          </ac:spMkLst>
        </pc:spChg>
        <pc:spChg chg="add del mod">
          <ac:chgData name="Joshua Ho" userId="f21a5117-53dc-4271-a79b-0a4f548af6e1" providerId="ADAL" clId="{4031E76A-C47E-42FC-9750-CD779F941645}" dt="2022-11-14T01:51:39.095" v="7210" actId="404"/>
          <ac:spMkLst>
            <pc:docMk/>
            <pc:sldMk cId="2841030711" sldId="276"/>
            <ac:spMk id="3" creationId="{5EF007F3-D8FD-5AEF-E471-C11AB9113911}"/>
          </ac:spMkLst>
        </pc:spChg>
        <pc:spChg chg="add mod">
          <ac:chgData name="Joshua Ho" userId="f21a5117-53dc-4271-a79b-0a4f548af6e1" providerId="ADAL" clId="{4031E76A-C47E-42FC-9750-CD779F941645}" dt="2022-11-14T01:42:36.634" v="5776" actId="20577"/>
          <ac:spMkLst>
            <pc:docMk/>
            <pc:sldMk cId="2841030711" sldId="276"/>
            <ac:spMk id="9" creationId="{FC5BC3F6-FE7D-F3E8-0683-3A56587D2CD6}"/>
          </ac:spMkLst>
        </pc:spChg>
        <pc:spChg chg="add del mod">
          <ac:chgData name="Joshua Ho" userId="f21a5117-53dc-4271-a79b-0a4f548af6e1" providerId="ADAL" clId="{4031E76A-C47E-42FC-9750-CD779F941645}" dt="2022-11-14T01:39:56.738" v="5615"/>
          <ac:spMkLst>
            <pc:docMk/>
            <pc:sldMk cId="2841030711" sldId="276"/>
            <ac:spMk id="10" creationId="{051B841C-1CE2-AA90-1D21-A9D8B978F1F7}"/>
          </ac:spMkLst>
        </pc:spChg>
        <pc:picChg chg="add del mod">
          <ac:chgData name="Joshua Ho" userId="f21a5117-53dc-4271-a79b-0a4f548af6e1" providerId="ADAL" clId="{4031E76A-C47E-42FC-9750-CD779F941645}" dt="2022-11-14T01:34:35.758" v="4527"/>
          <ac:picMkLst>
            <pc:docMk/>
            <pc:sldMk cId="2841030711" sldId="276"/>
            <ac:picMk id="4" creationId="{7874EA3C-04C6-8698-B4E2-F0698BD1E4E0}"/>
          </ac:picMkLst>
        </pc:picChg>
        <pc:picChg chg="add del mod ord">
          <ac:chgData name="Joshua Ho" userId="f21a5117-53dc-4271-a79b-0a4f548af6e1" providerId="ADAL" clId="{4031E76A-C47E-42FC-9750-CD779F941645}" dt="2022-11-14T01:34:48.384" v="4530" actId="22"/>
          <ac:picMkLst>
            <pc:docMk/>
            <pc:sldMk cId="2841030711" sldId="276"/>
            <ac:picMk id="6" creationId="{76BC8A87-45BA-376E-4C6E-872ABF2647A1}"/>
          </ac:picMkLst>
        </pc:picChg>
        <pc:picChg chg="add mod">
          <ac:chgData name="Joshua Ho" userId="f21a5117-53dc-4271-a79b-0a4f548af6e1" providerId="ADAL" clId="{4031E76A-C47E-42FC-9750-CD779F941645}" dt="2022-11-14T01:42:04.541" v="5720" actId="14100"/>
          <ac:picMkLst>
            <pc:docMk/>
            <pc:sldMk cId="2841030711" sldId="276"/>
            <ac:picMk id="8" creationId="{C5DA5D20-FF28-80CB-0C5F-E59100977592}"/>
          </ac:picMkLst>
        </pc:picChg>
      </pc:sldChg>
      <pc:sldChg chg="addSp delSp modSp new mod modNotesTx">
        <pc:chgData name="Joshua Ho" userId="f21a5117-53dc-4271-a79b-0a4f548af6e1" providerId="ADAL" clId="{4031E76A-C47E-42FC-9750-CD779F941645}" dt="2022-11-14T01:51:43.656" v="7216" actId="27636"/>
        <pc:sldMkLst>
          <pc:docMk/>
          <pc:sldMk cId="410396117" sldId="277"/>
        </pc:sldMkLst>
        <pc:spChg chg="del">
          <ac:chgData name="Joshua Ho" userId="f21a5117-53dc-4271-a79b-0a4f548af6e1" providerId="ADAL" clId="{4031E76A-C47E-42FC-9750-CD779F941645}" dt="2022-11-14T01:41:57.131" v="5717" actId="478"/>
          <ac:spMkLst>
            <pc:docMk/>
            <pc:sldMk cId="410396117" sldId="277"/>
            <ac:spMk id="2" creationId="{81B5EDDA-186B-5ABC-B157-EC728985E5E3}"/>
          </ac:spMkLst>
        </pc:spChg>
        <pc:spChg chg="add del mod">
          <ac:chgData name="Joshua Ho" userId="f21a5117-53dc-4271-a79b-0a4f548af6e1" providerId="ADAL" clId="{4031E76A-C47E-42FC-9750-CD779F941645}" dt="2022-11-14T01:51:43.656" v="7216" actId="27636"/>
          <ac:spMkLst>
            <pc:docMk/>
            <pc:sldMk cId="410396117" sldId="277"/>
            <ac:spMk id="3" creationId="{8167FDF4-233F-278A-0F98-201E01F4D594}"/>
          </ac:spMkLst>
        </pc:spChg>
        <pc:spChg chg="add mod">
          <ac:chgData name="Joshua Ho" userId="f21a5117-53dc-4271-a79b-0a4f548af6e1" providerId="ADAL" clId="{4031E76A-C47E-42FC-9750-CD779F941645}" dt="2022-11-14T01:42:41.431" v="5780" actId="20577"/>
          <ac:spMkLst>
            <pc:docMk/>
            <pc:sldMk cId="410396117" sldId="277"/>
            <ac:spMk id="8" creationId="{A5E02DD7-8238-7B3E-E1EF-3A2ADB5A33E4}"/>
          </ac:spMkLst>
        </pc:spChg>
        <pc:picChg chg="add mod">
          <ac:chgData name="Joshua Ho" userId="f21a5117-53dc-4271-a79b-0a4f548af6e1" providerId="ADAL" clId="{4031E76A-C47E-42FC-9750-CD779F941645}" dt="2022-11-14T01:44:21.614" v="5883" actId="208"/>
          <ac:picMkLst>
            <pc:docMk/>
            <pc:sldMk cId="410396117" sldId="277"/>
            <ac:picMk id="5" creationId="{82087F3D-A14D-665C-9ACF-74BB60F39FF9}"/>
          </ac:picMkLst>
        </pc:picChg>
        <pc:picChg chg="add del">
          <ac:chgData name="Joshua Ho" userId="f21a5117-53dc-4271-a79b-0a4f548af6e1" providerId="ADAL" clId="{4031E76A-C47E-42FC-9750-CD779F941645}" dt="2022-11-14T01:42:12.607" v="5723" actId="22"/>
          <ac:picMkLst>
            <pc:docMk/>
            <pc:sldMk cId="410396117" sldId="277"/>
            <ac:picMk id="7" creationId="{77818960-CBD7-1430-A58C-2622370E5184}"/>
          </ac:picMkLst>
        </pc:picChg>
        <pc:picChg chg="add del mod ord">
          <ac:chgData name="Joshua Ho" userId="f21a5117-53dc-4271-a79b-0a4f548af6e1" providerId="ADAL" clId="{4031E76A-C47E-42FC-9750-CD779F941645}" dt="2022-11-14T01:44:02.295" v="5877" actId="22"/>
          <ac:picMkLst>
            <pc:docMk/>
            <pc:sldMk cId="410396117" sldId="277"/>
            <ac:picMk id="10" creationId="{49B9F378-486B-7D01-45ED-2B0BF1B68BE5}"/>
          </ac:picMkLst>
        </pc:picChg>
        <pc:picChg chg="add mod">
          <ac:chgData name="Joshua Ho" userId="f21a5117-53dc-4271-a79b-0a4f548af6e1" providerId="ADAL" clId="{4031E76A-C47E-42FC-9750-CD779F941645}" dt="2022-11-14T01:44:18.076" v="5881" actId="208"/>
          <ac:picMkLst>
            <pc:docMk/>
            <pc:sldMk cId="410396117" sldId="277"/>
            <ac:picMk id="12" creationId="{A89F9DB3-7C7E-2D01-3A90-5FC3602B7630}"/>
          </ac:picMkLst>
        </pc:picChg>
      </pc:sldChg>
      <pc:sldChg chg="addSp delSp modSp new mod modNotesTx">
        <pc:chgData name="Joshua Ho" userId="f21a5117-53dc-4271-a79b-0a4f548af6e1" providerId="ADAL" clId="{4031E76A-C47E-42FC-9750-CD779F941645}" dt="2022-11-14T02:02:32.593" v="8350" actId="1076"/>
        <pc:sldMkLst>
          <pc:docMk/>
          <pc:sldMk cId="2251978885" sldId="278"/>
        </pc:sldMkLst>
        <pc:spChg chg="del">
          <ac:chgData name="Joshua Ho" userId="f21a5117-53dc-4271-a79b-0a4f548af6e1" providerId="ADAL" clId="{4031E76A-C47E-42FC-9750-CD779F941645}" dt="2022-11-14T01:55:32.836" v="7643" actId="478"/>
          <ac:spMkLst>
            <pc:docMk/>
            <pc:sldMk cId="2251978885" sldId="278"/>
            <ac:spMk id="2" creationId="{7555F210-6264-3D8C-2B60-3B77A883140A}"/>
          </ac:spMkLst>
        </pc:spChg>
        <pc:spChg chg="del">
          <ac:chgData name="Joshua Ho" userId="f21a5117-53dc-4271-a79b-0a4f548af6e1" providerId="ADAL" clId="{4031E76A-C47E-42FC-9750-CD779F941645}" dt="2022-11-14T01:55:29.526" v="7642" actId="478"/>
          <ac:spMkLst>
            <pc:docMk/>
            <pc:sldMk cId="2251978885" sldId="278"/>
            <ac:spMk id="3" creationId="{59883EBC-BC89-6BD4-B8A3-43E88AFA5A89}"/>
          </ac:spMkLst>
        </pc:spChg>
        <pc:spChg chg="add mod">
          <ac:chgData name="Joshua Ho" userId="f21a5117-53dc-4271-a79b-0a4f548af6e1" providerId="ADAL" clId="{4031E76A-C47E-42FC-9750-CD779F941645}" dt="2022-11-14T01:56:55.667" v="7815" actId="20577"/>
          <ac:spMkLst>
            <pc:docMk/>
            <pc:sldMk cId="2251978885" sldId="278"/>
            <ac:spMk id="4" creationId="{B1B91736-5FAC-F441-C13F-E9C7EFCA288A}"/>
          </ac:spMkLst>
        </pc:spChg>
        <pc:spChg chg="add mod">
          <ac:chgData name="Joshua Ho" userId="f21a5117-53dc-4271-a79b-0a4f548af6e1" providerId="ADAL" clId="{4031E76A-C47E-42FC-9750-CD779F941645}" dt="2022-11-14T02:02:28.519" v="8348" actId="1076"/>
          <ac:spMkLst>
            <pc:docMk/>
            <pc:sldMk cId="2251978885" sldId="278"/>
            <ac:spMk id="7" creationId="{ED8FDF5A-C6E1-8DE0-DB02-1F03B85FB35C}"/>
          </ac:spMkLst>
        </pc:spChg>
        <pc:spChg chg="add mod">
          <ac:chgData name="Joshua Ho" userId="f21a5117-53dc-4271-a79b-0a4f548af6e1" providerId="ADAL" clId="{4031E76A-C47E-42FC-9750-CD779F941645}" dt="2022-11-14T02:02:22.264" v="8347" actId="1076"/>
          <ac:spMkLst>
            <pc:docMk/>
            <pc:sldMk cId="2251978885" sldId="278"/>
            <ac:spMk id="13" creationId="{34B3082C-07C0-F7C6-AB37-513D3BF53978}"/>
          </ac:spMkLst>
        </pc:spChg>
        <pc:picChg chg="add mod">
          <ac:chgData name="Joshua Ho" userId="f21a5117-53dc-4271-a79b-0a4f548af6e1" providerId="ADAL" clId="{4031E76A-C47E-42FC-9750-CD779F941645}" dt="2022-11-14T01:59:44.611" v="8296" actId="14100"/>
          <ac:picMkLst>
            <pc:docMk/>
            <pc:sldMk cId="2251978885" sldId="278"/>
            <ac:picMk id="6" creationId="{8FAB90C6-1542-58C4-DD21-6E089E025B2C}"/>
          </ac:picMkLst>
        </pc:picChg>
        <pc:picChg chg="add mod">
          <ac:chgData name="Joshua Ho" userId="f21a5117-53dc-4271-a79b-0a4f548af6e1" providerId="ADAL" clId="{4031E76A-C47E-42FC-9750-CD779F941645}" dt="2022-11-14T02:02:31.357" v="8349" actId="1076"/>
          <ac:picMkLst>
            <pc:docMk/>
            <pc:sldMk cId="2251978885" sldId="278"/>
            <ac:picMk id="9" creationId="{E91C4B99-DF6C-C3F9-4D67-94BA10C9E95D}"/>
          </ac:picMkLst>
        </pc:picChg>
        <pc:picChg chg="add mod">
          <ac:chgData name="Joshua Ho" userId="f21a5117-53dc-4271-a79b-0a4f548af6e1" providerId="ADAL" clId="{4031E76A-C47E-42FC-9750-CD779F941645}" dt="2022-11-14T02:02:32.593" v="8350" actId="1076"/>
          <ac:picMkLst>
            <pc:docMk/>
            <pc:sldMk cId="2251978885" sldId="278"/>
            <ac:picMk id="11" creationId="{C4AC3308-AC2B-551A-BC53-38F06E5E9488}"/>
          </ac:picMkLst>
        </pc:picChg>
      </pc:sldChg>
      <pc:sldChg chg="addSp modSp add mod modNotesTx">
        <pc:chgData name="Joshua Ho" userId="f21a5117-53dc-4271-a79b-0a4f548af6e1" providerId="ADAL" clId="{4031E76A-C47E-42FC-9750-CD779F941645}" dt="2022-11-14T22:32:38.502" v="9452" actId="20577"/>
        <pc:sldMkLst>
          <pc:docMk/>
          <pc:sldMk cId="3839028922" sldId="279"/>
        </pc:sldMkLst>
        <pc:spChg chg="mod">
          <ac:chgData name="Joshua Ho" userId="f21a5117-53dc-4271-a79b-0a4f548af6e1" providerId="ADAL" clId="{4031E76A-C47E-42FC-9750-CD779F941645}" dt="2022-11-14T22:32:21.995" v="9418" actId="20577"/>
          <ac:spMkLst>
            <pc:docMk/>
            <pc:sldMk cId="3839028922" sldId="279"/>
            <ac:spMk id="4" creationId="{B1B91736-5FAC-F441-C13F-E9C7EFCA288A}"/>
          </ac:spMkLst>
        </pc:spChg>
        <pc:spChg chg="add mod">
          <ac:chgData name="Joshua Ho" userId="f21a5117-53dc-4271-a79b-0a4f548af6e1" providerId="ADAL" clId="{4031E76A-C47E-42FC-9750-CD779F941645}" dt="2022-11-14T22:32:38.502" v="9452" actId="20577"/>
          <ac:spMkLst>
            <pc:docMk/>
            <pc:sldMk cId="3839028922" sldId="279"/>
            <ac:spMk id="5" creationId="{9412C232-8DE6-6105-6ACA-F6BBF5420C83}"/>
          </ac:spMkLst>
        </pc:spChg>
        <pc:picChg chg="add mod">
          <ac:chgData name="Joshua Ho" userId="f21a5117-53dc-4271-a79b-0a4f548af6e1" providerId="ADAL" clId="{4031E76A-C47E-42FC-9750-CD779F941645}" dt="2022-11-14T02:03:13.993" v="8354" actId="14100"/>
          <ac:picMkLst>
            <pc:docMk/>
            <pc:sldMk cId="3839028922" sldId="279"/>
            <ac:picMk id="3" creationId="{0F4830CB-7ECC-5320-FA1D-92B5D28E9D93}"/>
          </ac:picMkLst>
        </pc:picChg>
        <pc:picChg chg="add mod">
          <ac:chgData name="Joshua Ho" userId="f21a5117-53dc-4271-a79b-0a4f548af6e1" providerId="ADAL" clId="{4031E76A-C47E-42FC-9750-CD779F941645}" dt="2022-11-14T02:06:28.732" v="8924" actId="1076"/>
          <ac:picMkLst>
            <pc:docMk/>
            <pc:sldMk cId="3839028922" sldId="279"/>
            <ac:picMk id="7" creationId="{DD4B1E1D-3E13-8CC6-99B2-227B893CA2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A3BA8-427B-4E0C-A9B8-F06B8E5650C1}" type="datetimeFigureOut">
              <a:rPr lang="en-CA" smtClean="0"/>
              <a:t>2022-11-14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4B858-7573-4AD1-86B0-1F9D3323E5F7}" type="slidenum">
              <a:rPr lang="en-CA" smtClean="0"/>
              <a:t>‹#›</a:t>
            </a:fld>
            <a:endParaRPr lang="en-CA"/>
          </a:p>
        </p:txBody>
      </p:sp>
    </p:spTree>
    <p:extLst>
      <p:ext uri="{BB962C8B-B14F-4D97-AF65-F5344CB8AC3E}">
        <p14:creationId xmlns:p14="http://schemas.microsoft.com/office/powerpoint/2010/main" val="147111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C4B858-7573-4AD1-86B0-1F9D3323E5F7}" type="slidenum">
              <a:rPr lang="en-CA" smtClean="0"/>
              <a:t>6</a:t>
            </a:fld>
            <a:endParaRPr lang="en-CA"/>
          </a:p>
        </p:txBody>
      </p:sp>
    </p:spTree>
    <p:extLst>
      <p:ext uri="{BB962C8B-B14F-4D97-AF65-F5344CB8AC3E}">
        <p14:creationId xmlns:p14="http://schemas.microsoft.com/office/powerpoint/2010/main" val="325169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player ages, their current overall rating, and their potential rating.</a:t>
            </a:r>
          </a:p>
        </p:txBody>
      </p:sp>
      <p:sp>
        <p:nvSpPr>
          <p:cNvPr id="4" name="Slide Number Placeholder 3"/>
          <p:cNvSpPr>
            <a:spLocks noGrp="1"/>
          </p:cNvSpPr>
          <p:nvPr>
            <p:ph type="sldNum" sz="quarter" idx="5"/>
          </p:nvPr>
        </p:nvSpPr>
        <p:spPr/>
        <p:txBody>
          <a:bodyPr/>
          <a:lstStyle/>
          <a:p>
            <a:fld id="{38C4B858-7573-4AD1-86B0-1F9D3323E5F7}" type="slidenum">
              <a:rPr lang="en-CA" smtClean="0"/>
              <a:t>19</a:t>
            </a:fld>
            <a:endParaRPr lang="en-CA"/>
          </a:p>
        </p:txBody>
      </p:sp>
    </p:spTree>
    <p:extLst>
      <p:ext uri="{BB962C8B-B14F-4D97-AF65-F5344CB8AC3E}">
        <p14:creationId xmlns:p14="http://schemas.microsoft.com/office/powerpoint/2010/main" val="83471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the player with the highest rated potential, with a comparison of his rating in FIFA 18 vs FIFA 22.</a:t>
            </a:r>
          </a:p>
        </p:txBody>
      </p:sp>
      <p:sp>
        <p:nvSpPr>
          <p:cNvPr id="4" name="Slide Number Placeholder 3"/>
          <p:cNvSpPr>
            <a:spLocks noGrp="1"/>
          </p:cNvSpPr>
          <p:nvPr>
            <p:ph type="sldNum" sz="quarter" idx="5"/>
          </p:nvPr>
        </p:nvSpPr>
        <p:spPr/>
        <p:txBody>
          <a:bodyPr/>
          <a:lstStyle/>
          <a:p>
            <a:fld id="{38C4B858-7573-4AD1-86B0-1F9D3323E5F7}" type="slidenum">
              <a:rPr lang="en-CA" smtClean="0"/>
              <a:t>20</a:t>
            </a:fld>
            <a:endParaRPr lang="en-CA"/>
          </a:p>
        </p:txBody>
      </p:sp>
    </p:spTree>
    <p:extLst>
      <p:ext uri="{BB962C8B-B14F-4D97-AF65-F5344CB8AC3E}">
        <p14:creationId xmlns:p14="http://schemas.microsoft.com/office/powerpoint/2010/main" val="1451216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largest challenge was choosing which visualizations to keep for my presentation, and which to simply leave out or remove. There were many exciting and unique visualizations that I created based on prompts and questions about the I came up with. However, this was definitely the hardest part, with only a limited amount of time to present, and prioritizing my most pressing questions, I had to decide which to use and which not to.</a:t>
            </a:r>
          </a:p>
          <a:p>
            <a:endParaRPr lang="en-CA" dirty="0"/>
          </a:p>
        </p:txBody>
      </p:sp>
      <p:sp>
        <p:nvSpPr>
          <p:cNvPr id="4" name="Slide Number Placeholder 3"/>
          <p:cNvSpPr>
            <a:spLocks noGrp="1"/>
          </p:cNvSpPr>
          <p:nvPr>
            <p:ph type="sldNum" sz="quarter" idx="5"/>
          </p:nvPr>
        </p:nvSpPr>
        <p:spPr/>
        <p:txBody>
          <a:bodyPr/>
          <a:lstStyle/>
          <a:p>
            <a:fld id="{38C4B858-7573-4AD1-86B0-1F9D3323E5F7}" type="slidenum">
              <a:rPr lang="en-CA" smtClean="0"/>
              <a:t>21</a:t>
            </a:fld>
            <a:endParaRPr lang="en-CA"/>
          </a:p>
        </p:txBody>
      </p:sp>
    </p:spTree>
    <p:extLst>
      <p:ext uri="{BB962C8B-B14F-4D97-AF65-F5344CB8AC3E}">
        <p14:creationId xmlns:p14="http://schemas.microsoft.com/office/powerpoint/2010/main" val="176163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If I had more time, I would try to increase the quality of visual aids in my PowerPoint presentation, adding even more different aspects of design to compliment my slides. This could be using custom graphics, potential animations, unique icons, and relevant images to enhance the flow and aesthetic of my presentation.</a:t>
            </a:r>
            <a:endParaRPr lang="en-CA" dirty="0"/>
          </a:p>
        </p:txBody>
      </p:sp>
      <p:sp>
        <p:nvSpPr>
          <p:cNvPr id="4" name="Slide Number Placeholder 3"/>
          <p:cNvSpPr>
            <a:spLocks noGrp="1"/>
          </p:cNvSpPr>
          <p:nvPr>
            <p:ph type="sldNum" sz="quarter" idx="5"/>
          </p:nvPr>
        </p:nvSpPr>
        <p:spPr/>
        <p:txBody>
          <a:bodyPr/>
          <a:lstStyle/>
          <a:p>
            <a:fld id="{38C4B858-7573-4AD1-86B0-1F9D3323E5F7}" type="slidenum">
              <a:rPr lang="en-CA" smtClean="0"/>
              <a:t>22</a:t>
            </a:fld>
            <a:endParaRPr lang="en-CA"/>
          </a:p>
        </p:txBody>
      </p:sp>
    </p:spTree>
    <p:extLst>
      <p:ext uri="{BB962C8B-B14F-4D97-AF65-F5344CB8AC3E}">
        <p14:creationId xmlns:p14="http://schemas.microsoft.com/office/powerpoint/2010/main" val="1942900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Overall, this was a very enjoyable project. I felt I was able to effectively apply the concepts and fundamentals learned regarding data analytics and business intelligence.</a:t>
            </a:r>
          </a:p>
        </p:txBody>
      </p:sp>
      <p:sp>
        <p:nvSpPr>
          <p:cNvPr id="4" name="Slide Number Placeholder 3"/>
          <p:cNvSpPr>
            <a:spLocks noGrp="1"/>
          </p:cNvSpPr>
          <p:nvPr>
            <p:ph type="sldNum" sz="quarter" idx="5"/>
          </p:nvPr>
        </p:nvSpPr>
        <p:spPr/>
        <p:txBody>
          <a:bodyPr/>
          <a:lstStyle/>
          <a:p>
            <a:fld id="{38C4B858-7573-4AD1-86B0-1F9D3323E5F7}" type="slidenum">
              <a:rPr lang="en-CA" smtClean="0"/>
              <a:t>23</a:t>
            </a:fld>
            <a:endParaRPr lang="en-CA"/>
          </a:p>
        </p:txBody>
      </p:sp>
    </p:spTree>
    <p:extLst>
      <p:ext uri="{BB962C8B-B14F-4D97-AF65-F5344CB8AC3E}">
        <p14:creationId xmlns:p14="http://schemas.microsoft.com/office/powerpoint/2010/main" val="76495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C4B858-7573-4AD1-86B0-1F9D3323E5F7}" type="slidenum">
              <a:rPr lang="en-CA" smtClean="0"/>
              <a:t>7</a:t>
            </a:fld>
            <a:endParaRPr lang="en-CA"/>
          </a:p>
        </p:txBody>
      </p:sp>
    </p:spTree>
    <p:extLst>
      <p:ext uri="{BB962C8B-B14F-4D97-AF65-F5344CB8AC3E}">
        <p14:creationId xmlns:p14="http://schemas.microsoft.com/office/powerpoint/2010/main" val="4151236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the number of players in FIFA 18 and their respective nationalities. With UK, Germany, Spain, France, and Argentina have the top 5 most amount of recorded professionals.</a:t>
            </a:r>
          </a:p>
        </p:txBody>
      </p:sp>
      <p:sp>
        <p:nvSpPr>
          <p:cNvPr id="4" name="Slide Number Placeholder 3"/>
          <p:cNvSpPr>
            <a:spLocks noGrp="1"/>
          </p:cNvSpPr>
          <p:nvPr>
            <p:ph type="sldNum" sz="quarter" idx="5"/>
          </p:nvPr>
        </p:nvSpPr>
        <p:spPr/>
        <p:txBody>
          <a:bodyPr/>
          <a:lstStyle/>
          <a:p>
            <a:fld id="{38C4B858-7573-4AD1-86B0-1F9D3323E5F7}" type="slidenum">
              <a:rPr lang="en-CA" smtClean="0"/>
              <a:t>8</a:t>
            </a:fld>
            <a:endParaRPr lang="en-CA"/>
          </a:p>
        </p:txBody>
      </p:sp>
    </p:spTree>
    <p:extLst>
      <p:ext uri="{BB962C8B-B14F-4D97-AF65-F5344CB8AC3E}">
        <p14:creationId xmlns:p14="http://schemas.microsoft.com/office/powerpoint/2010/main" val="353165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average overall rating of all players by their respective countries, as well the sum value they produced.</a:t>
            </a:r>
          </a:p>
        </p:txBody>
      </p:sp>
      <p:sp>
        <p:nvSpPr>
          <p:cNvPr id="4" name="Slide Number Placeholder 3"/>
          <p:cNvSpPr>
            <a:spLocks noGrp="1"/>
          </p:cNvSpPr>
          <p:nvPr>
            <p:ph type="sldNum" sz="quarter" idx="5"/>
          </p:nvPr>
        </p:nvSpPr>
        <p:spPr/>
        <p:txBody>
          <a:bodyPr/>
          <a:lstStyle/>
          <a:p>
            <a:fld id="{38C4B858-7573-4AD1-86B0-1F9D3323E5F7}" type="slidenum">
              <a:rPr lang="en-CA" smtClean="0"/>
              <a:t>9</a:t>
            </a:fld>
            <a:endParaRPr lang="en-CA"/>
          </a:p>
        </p:txBody>
      </p:sp>
    </p:spTree>
    <p:extLst>
      <p:ext uri="{BB962C8B-B14F-4D97-AF65-F5344CB8AC3E}">
        <p14:creationId xmlns:p14="http://schemas.microsoft.com/office/powerpoint/2010/main" val="2595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the sum value, and percent of total for the top 20 most valuable teams.</a:t>
            </a:r>
          </a:p>
        </p:txBody>
      </p:sp>
      <p:sp>
        <p:nvSpPr>
          <p:cNvPr id="4" name="Slide Number Placeholder 3"/>
          <p:cNvSpPr>
            <a:spLocks noGrp="1"/>
          </p:cNvSpPr>
          <p:nvPr>
            <p:ph type="sldNum" sz="quarter" idx="5"/>
          </p:nvPr>
        </p:nvSpPr>
        <p:spPr/>
        <p:txBody>
          <a:bodyPr/>
          <a:lstStyle/>
          <a:p>
            <a:fld id="{38C4B858-7573-4AD1-86B0-1F9D3323E5F7}" type="slidenum">
              <a:rPr lang="en-CA" smtClean="0"/>
              <a:t>12</a:t>
            </a:fld>
            <a:endParaRPr lang="en-CA"/>
          </a:p>
        </p:txBody>
      </p:sp>
    </p:spTree>
    <p:extLst>
      <p:ext uri="{BB962C8B-B14F-4D97-AF65-F5344CB8AC3E}">
        <p14:creationId xmlns:p14="http://schemas.microsoft.com/office/powerpoint/2010/main" val="356425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teams by their overall rating (average of all player ratings in each team) and their total values (sum of all player values in each team).</a:t>
            </a:r>
          </a:p>
        </p:txBody>
      </p:sp>
      <p:sp>
        <p:nvSpPr>
          <p:cNvPr id="4" name="Slide Number Placeholder 3"/>
          <p:cNvSpPr>
            <a:spLocks noGrp="1"/>
          </p:cNvSpPr>
          <p:nvPr>
            <p:ph type="sldNum" sz="quarter" idx="5"/>
          </p:nvPr>
        </p:nvSpPr>
        <p:spPr/>
        <p:txBody>
          <a:bodyPr/>
          <a:lstStyle/>
          <a:p>
            <a:fld id="{38C4B858-7573-4AD1-86B0-1F9D3323E5F7}" type="slidenum">
              <a:rPr lang="en-CA" smtClean="0"/>
              <a:t>13</a:t>
            </a:fld>
            <a:endParaRPr lang="en-CA"/>
          </a:p>
        </p:txBody>
      </p:sp>
    </p:spTree>
    <p:extLst>
      <p:ext uri="{BB962C8B-B14F-4D97-AF65-F5344CB8AC3E}">
        <p14:creationId xmlns:p14="http://schemas.microsoft.com/office/powerpoint/2010/main" val="399078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players by value and overall rating, with the very best being far ahead of the rest of the players.</a:t>
            </a:r>
          </a:p>
          <a:p>
            <a:endParaRPr lang="en-CA" dirty="0"/>
          </a:p>
        </p:txBody>
      </p:sp>
      <p:sp>
        <p:nvSpPr>
          <p:cNvPr id="4" name="Slide Number Placeholder 3"/>
          <p:cNvSpPr>
            <a:spLocks noGrp="1"/>
          </p:cNvSpPr>
          <p:nvPr>
            <p:ph type="sldNum" sz="quarter" idx="5"/>
          </p:nvPr>
        </p:nvSpPr>
        <p:spPr/>
        <p:txBody>
          <a:bodyPr/>
          <a:lstStyle/>
          <a:p>
            <a:fld id="{38C4B858-7573-4AD1-86B0-1F9D3323E5F7}" type="slidenum">
              <a:rPr lang="en-CA" smtClean="0"/>
              <a:t>16</a:t>
            </a:fld>
            <a:endParaRPr lang="en-CA"/>
          </a:p>
        </p:txBody>
      </p:sp>
    </p:spTree>
    <p:extLst>
      <p:ext uri="{BB962C8B-B14F-4D97-AF65-F5344CB8AC3E}">
        <p14:creationId xmlns:p14="http://schemas.microsoft.com/office/powerpoint/2010/main" val="103271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Used Python to calculate the spread of players by tier. This shows that a very small percent of players dominate and are the most valuable and skilled players.</a:t>
            </a:r>
          </a:p>
        </p:txBody>
      </p:sp>
      <p:sp>
        <p:nvSpPr>
          <p:cNvPr id="4" name="Slide Number Placeholder 3"/>
          <p:cNvSpPr>
            <a:spLocks noGrp="1"/>
          </p:cNvSpPr>
          <p:nvPr>
            <p:ph type="sldNum" sz="quarter" idx="5"/>
          </p:nvPr>
        </p:nvSpPr>
        <p:spPr/>
        <p:txBody>
          <a:bodyPr/>
          <a:lstStyle/>
          <a:p>
            <a:fld id="{38C4B858-7573-4AD1-86B0-1F9D3323E5F7}" type="slidenum">
              <a:rPr lang="en-CA" smtClean="0"/>
              <a:t>17</a:t>
            </a:fld>
            <a:endParaRPr lang="en-CA"/>
          </a:p>
        </p:txBody>
      </p:sp>
    </p:spTree>
    <p:extLst>
      <p:ext uri="{BB962C8B-B14F-4D97-AF65-F5344CB8AC3E}">
        <p14:creationId xmlns:p14="http://schemas.microsoft.com/office/powerpoint/2010/main" val="109202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Shows the top 3 highest rated overall players.</a:t>
            </a:r>
          </a:p>
        </p:txBody>
      </p:sp>
      <p:sp>
        <p:nvSpPr>
          <p:cNvPr id="4" name="Slide Number Placeholder 3"/>
          <p:cNvSpPr>
            <a:spLocks noGrp="1"/>
          </p:cNvSpPr>
          <p:nvPr>
            <p:ph type="sldNum" sz="quarter" idx="5"/>
          </p:nvPr>
        </p:nvSpPr>
        <p:spPr/>
        <p:txBody>
          <a:bodyPr/>
          <a:lstStyle/>
          <a:p>
            <a:fld id="{38C4B858-7573-4AD1-86B0-1F9D3323E5F7}" type="slidenum">
              <a:rPr lang="en-CA" smtClean="0"/>
              <a:t>18</a:t>
            </a:fld>
            <a:endParaRPr lang="en-CA"/>
          </a:p>
        </p:txBody>
      </p:sp>
    </p:spTree>
    <p:extLst>
      <p:ext uri="{BB962C8B-B14F-4D97-AF65-F5344CB8AC3E}">
        <p14:creationId xmlns:p14="http://schemas.microsoft.com/office/powerpoint/2010/main" val="1370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775C-63B5-920E-074F-3F2125F58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F9FD4CC-DF84-AFC9-5D30-27B7FA9C1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3599551-501A-EDDA-866E-9CC1BEDD69FF}"/>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5" name="Footer Placeholder 4">
            <a:extLst>
              <a:ext uri="{FF2B5EF4-FFF2-40B4-BE49-F238E27FC236}">
                <a16:creationId xmlns:a16="http://schemas.microsoft.com/office/drawing/2014/main" id="{51D40267-B8FC-E120-535C-5449A1855E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E561F5-2365-956B-53F3-C413516A97D4}"/>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62417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A15D-57E7-63E4-3FF8-7D3D7BB0475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0B17367-31F1-BFC7-7174-1F373B17C0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B4C9E6-4D9B-2791-B4A3-4BC8CF443D67}"/>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5" name="Footer Placeholder 4">
            <a:extLst>
              <a:ext uri="{FF2B5EF4-FFF2-40B4-BE49-F238E27FC236}">
                <a16:creationId xmlns:a16="http://schemas.microsoft.com/office/drawing/2014/main" id="{56B753B4-3864-1B53-0BC8-D9B1D7E344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1FF5B0-2494-4066-2A33-7F412AA47B11}"/>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248502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E6DD2-2106-EA5D-3C91-E835F8B7C9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137D584-6117-8661-E3FC-E094B8E26A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AE29BD-FB7D-3595-F617-49249AFE2A2D}"/>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5" name="Footer Placeholder 4">
            <a:extLst>
              <a:ext uri="{FF2B5EF4-FFF2-40B4-BE49-F238E27FC236}">
                <a16:creationId xmlns:a16="http://schemas.microsoft.com/office/drawing/2014/main" id="{18D5DCFE-5823-58C8-6F39-FBDE296316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5D3F48-A210-2089-A504-0D359BA0D8AB}"/>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241901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1A8F-0E91-2179-8D80-6031103FB3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8445B59-F2D7-211F-B188-970821A8D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14D392-F211-6F63-B186-06BAE1D19BC2}"/>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5" name="Footer Placeholder 4">
            <a:extLst>
              <a:ext uri="{FF2B5EF4-FFF2-40B4-BE49-F238E27FC236}">
                <a16:creationId xmlns:a16="http://schemas.microsoft.com/office/drawing/2014/main" id="{20C3F409-BDD6-3B08-E3DD-CBBC7E92D4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D32893-577F-B0B9-EFC1-C2136DBD3F3B}"/>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42570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215-40DB-39AE-8725-ABDD67277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57FBF50-5543-7EC9-5961-68247E0837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B878C-7644-F5D3-8B3D-9AB4F4727BB0}"/>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5" name="Footer Placeholder 4">
            <a:extLst>
              <a:ext uri="{FF2B5EF4-FFF2-40B4-BE49-F238E27FC236}">
                <a16:creationId xmlns:a16="http://schemas.microsoft.com/office/drawing/2014/main" id="{66B445A6-C86F-B059-9392-9CE2874E27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6CF68B-2BD5-8F35-D4E7-6167DBA8D100}"/>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281692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3FAA-84D3-CE5A-9210-AA90E52560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EED33F-B3E7-5049-3B06-55A6BD387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ECA12A0-F78D-A93F-C828-55B67DFFE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F23254F-8B56-3FCB-04F8-A3E4D1144DE4}"/>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6" name="Footer Placeholder 5">
            <a:extLst>
              <a:ext uri="{FF2B5EF4-FFF2-40B4-BE49-F238E27FC236}">
                <a16:creationId xmlns:a16="http://schemas.microsoft.com/office/drawing/2014/main" id="{72D025B2-3E85-2A57-6352-4B0D406453D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A82A5B1-50E2-819E-D138-DD4D740DCC5F}"/>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371528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080A-3D79-5613-D521-2CBF7302CA6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50C2F1-6AB4-8B69-EC9F-E5B77C38F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09AC9-5CF5-0E39-A307-8831017C8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5005CF-CAE5-D0C7-AA4D-9D7514072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11443-9EFE-EB20-2914-52A50B6343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8945C6B-2863-B1E6-1F3A-E939B6A6BD6B}"/>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8" name="Footer Placeholder 7">
            <a:extLst>
              <a:ext uri="{FF2B5EF4-FFF2-40B4-BE49-F238E27FC236}">
                <a16:creationId xmlns:a16="http://schemas.microsoft.com/office/drawing/2014/main" id="{373D3C5B-8F9C-8BE5-9C04-A8AF4EA0966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AC49737-BFE9-0215-09E1-A9AD7DFD0E31}"/>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347807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A2D-5303-928B-96EB-CDAA94CA82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CBBC55A-EE3C-5FDC-D937-4BD5DE3102DD}"/>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4" name="Footer Placeholder 3">
            <a:extLst>
              <a:ext uri="{FF2B5EF4-FFF2-40B4-BE49-F238E27FC236}">
                <a16:creationId xmlns:a16="http://schemas.microsoft.com/office/drawing/2014/main" id="{5CD72EA7-CFF3-CE38-5A9F-0118E2BDE05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945A459-91F9-A997-0FE5-98296EF53300}"/>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381015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6012C-2730-DAAC-A475-0AF377501D79}"/>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3" name="Footer Placeholder 2">
            <a:extLst>
              <a:ext uri="{FF2B5EF4-FFF2-40B4-BE49-F238E27FC236}">
                <a16:creationId xmlns:a16="http://schemas.microsoft.com/office/drawing/2014/main" id="{F1CF552B-6487-5CE0-AFA1-78095E29AC9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379AFDC-595B-1920-91F8-559938AB29FA}"/>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33296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79BD-B3D4-CB53-FD20-3B91A4167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50CBA6-9065-30C2-B15C-B8A43FC51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4D8D14E-8A43-CBBF-FB6A-D559FD165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771AE-ACB9-7A65-3CF6-6A46277EBFDD}"/>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6" name="Footer Placeholder 5">
            <a:extLst>
              <a:ext uri="{FF2B5EF4-FFF2-40B4-BE49-F238E27FC236}">
                <a16:creationId xmlns:a16="http://schemas.microsoft.com/office/drawing/2014/main" id="{7EB684BE-C577-E577-4B07-650DBDB108D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199047-66D9-DABE-8722-8779F076ADF5}"/>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187165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A0FD-4AE2-A132-0997-353CDAD72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B10BE12-7B8F-8ACD-6832-76FE7B991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7AFCBEB-0AFE-6B4A-2F88-81D8A9032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9E239-F0A7-974E-E9D1-DF8666738A8A}"/>
              </a:ext>
            </a:extLst>
          </p:cNvPr>
          <p:cNvSpPr>
            <a:spLocks noGrp="1"/>
          </p:cNvSpPr>
          <p:nvPr>
            <p:ph type="dt" sz="half" idx="10"/>
          </p:nvPr>
        </p:nvSpPr>
        <p:spPr/>
        <p:txBody>
          <a:bodyPr/>
          <a:lstStyle/>
          <a:p>
            <a:fld id="{CC129CAE-3935-445A-9234-98E2EA085771}" type="datetimeFigureOut">
              <a:rPr lang="en-CA" smtClean="0"/>
              <a:t>2022-11-14</a:t>
            </a:fld>
            <a:endParaRPr lang="en-CA"/>
          </a:p>
        </p:txBody>
      </p:sp>
      <p:sp>
        <p:nvSpPr>
          <p:cNvPr id="6" name="Footer Placeholder 5">
            <a:extLst>
              <a:ext uri="{FF2B5EF4-FFF2-40B4-BE49-F238E27FC236}">
                <a16:creationId xmlns:a16="http://schemas.microsoft.com/office/drawing/2014/main" id="{4FAD0DDA-E552-D8CE-F0B2-4483EE0F66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FDF5ED6-F55F-CEF3-8E18-566065EF0DEC}"/>
              </a:ext>
            </a:extLst>
          </p:cNvPr>
          <p:cNvSpPr>
            <a:spLocks noGrp="1"/>
          </p:cNvSpPr>
          <p:nvPr>
            <p:ph type="sldNum" sz="quarter" idx="12"/>
          </p:nvPr>
        </p:nvSpPr>
        <p:spPr/>
        <p:txBody>
          <a:bodyPr/>
          <a:lstStyle/>
          <a:p>
            <a:fld id="{E5ABADF2-5D7C-445B-BAF7-F63130A17C59}" type="slidenum">
              <a:rPr lang="en-CA" smtClean="0"/>
              <a:t>‹#›</a:t>
            </a:fld>
            <a:endParaRPr lang="en-CA"/>
          </a:p>
        </p:txBody>
      </p:sp>
    </p:spTree>
    <p:extLst>
      <p:ext uri="{BB962C8B-B14F-4D97-AF65-F5344CB8AC3E}">
        <p14:creationId xmlns:p14="http://schemas.microsoft.com/office/powerpoint/2010/main" val="350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9CB87-B191-9855-1E7B-DEFD172D7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C787A28-59A0-3D2D-D732-6DD33F265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0D09A4B-ACD0-9915-2CA9-0577FE6D2B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29CAE-3935-445A-9234-98E2EA085771}" type="datetimeFigureOut">
              <a:rPr lang="en-CA" smtClean="0"/>
              <a:t>2022-11-14</a:t>
            </a:fld>
            <a:endParaRPr lang="en-CA"/>
          </a:p>
        </p:txBody>
      </p:sp>
      <p:sp>
        <p:nvSpPr>
          <p:cNvPr id="5" name="Footer Placeholder 4">
            <a:extLst>
              <a:ext uri="{FF2B5EF4-FFF2-40B4-BE49-F238E27FC236}">
                <a16:creationId xmlns:a16="http://schemas.microsoft.com/office/drawing/2014/main" id="{F1746CBF-D447-93B8-1750-35DCEFFE5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428B061-42AB-B8F4-7BDE-08908E67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BADF2-5D7C-445B-BAF7-F63130A17C59}" type="slidenum">
              <a:rPr lang="en-CA" smtClean="0"/>
              <a:t>‹#›</a:t>
            </a:fld>
            <a:endParaRPr lang="en-CA"/>
          </a:p>
        </p:txBody>
      </p:sp>
    </p:spTree>
    <p:extLst>
      <p:ext uri="{BB962C8B-B14F-4D97-AF65-F5344CB8AC3E}">
        <p14:creationId xmlns:p14="http://schemas.microsoft.com/office/powerpoint/2010/main" val="2977879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28DD-10CF-9053-B543-5BF9671403E9}"/>
              </a:ext>
            </a:extLst>
          </p:cNvPr>
          <p:cNvSpPr>
            <a:spLocks noGrp="1"/>
          </p:cNvSpPr>
          <p:nvPr>
            <p:ph type="ctrTitle"/>
          </p:nvPr>
        </p:nvSpPr>
        <p:spPr/>
        <p:txBody>
          <a:bodyPr/>
          <a:lstStyle/>
          <a:p>
            <a:r>
              <a:rPr lang="en-CA" dirty="0"/>
              <a:t>BI Project | Analyzing and Visualizing Data with Tableau</a:t>
            </a:r>
          </a:p>
        </p:txBody>
      </p:sp>
      <p:sp>
        <p:nvSpPr>
          <p:cNvPr id="3" name="Subtitle 2">
            <a:extLst>
              <a:ext uri="{FF2B5EF4-FFF2-40B4-BE49-F238E27FC236}">
                <a16:creationId xmlns:a16="http://schemas.microsoft.com/office/drawing/2014/main" id="{26863A08-92EA-8C7B-391E-C4D655088468}"/>
              </a:ext>
            </a:extLst>
          </p:cNvPr>
          <p:cNvSpPr>
            <a:spLocks noGrp="1"/>
          </p:cNvSpPr>
          <p:nvPr>
            <p:ph type="subTitle" idx="1"/>
          </p:nvPr>
        </p:nvSpPr>
        <p:spPr/>
        <p:txBody>
          <a:bodyPr/>
          <a:lstStyle/>
          <a:p>
            <a:r>
              <a:rPr lang="en-CA" dirty="0"/>
              <a:t>By Josh Ho</a:t>
            </a:r>
          </a:p>
        </p:txBody>
      </p:sp>
      <p:pic>
        <p:nvPicPr>
          <p:cNvPr id="11268" name="Picture 4" descr="Add Tableau Logo · Issue #1188 · simple-icons/simple-icons · GitHub">
            <a:extLst>
              <a:ext uri="{FF2B5EF4-FFF2-40B4-BE49-F238E27FC236}">
                <a16:creationId xmlns:a16="http://schemas.microsoft.com/office/drawing/2014/main" id="{9D0FDA1A-4E91-1703-C803-79952655D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874" y="5735637"/>
            <a:ext cx="3429000"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3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descr="Premium Vector | Soccer players team groupt cartoon illustration">
            <a:extLst>
              <a:ext uri="{FF2B5EF4-FFF2-40B4-BE49-F238E27FC236}">
                <a16:creationId xmlns:a16="http://schemas.microsoft.com/office/drawing/2014/main" id="{092DE2BD-AFDE-A630-4BC5-7692F8C529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24" b="22430"/>
          <a:stretch/>
        </p:blipFill>
        <p:spPr bwMode="auto">
          <a:xfrm>
            <a:off x="3114675" y="50708"/>
            <a:ext cx="5962650" cy="306404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5C60CB7-E064-8D6E-7D27-294672F39E91}"/>
              </a:ext>
            </a:extLst>
          </p:cNvPr>
          <p:cNvSpPr>
            <a:spLocks noGrp="1"/>
          </p:cNvSpPr>
          <p:nvPr>
            <p:ph type="ctrTitle"/>
          </p:nvPr>
        </p:nvSpPr>
        <p:spPr>
          <a:xfrm>
            <a:off x="1524000" y="1510047"/>
            <a:ext cx="9144000" cy="2387600"/>
          </a:xfrm>
        </p:spPr>
        <p:txBody>
          <a:bodyPr/>
          <a:lstStyle/>
          <a:p>
            <a:r>
              <a:rPr lang="en-CA" b="1" dirty="0"/>
              <a:t>Data Insights</a:t>
            </a:r>
          </a:p>
        </p:txBody>
      </p:sp>
      <p:sp>
        <p:nvSpPr>
          <p:cNvPr id="7" name="Subtitle 6">
            <a:extLst>
              <a:ext uri="{FF2B5EF4-FFF2-40B4-BE49-F238E27FC236}">
                <a16:creationId xmlns:a16="http://schemas.microsoft.com/office/drawing/2014/main" id="{6C832193-467C-BCBA-339A-A708241E0C6D}"/>
              </a:ext>
            </a:extLst>
          </p:cNvPr>
          <p:cNvSpPr>
            <a:spLocks noGrp="1"/>
          </p:cNvSpPr>
          <p:nvPr>
            <p:ph type="subTitle" idx="1"/>
          </p:nvPr>
        </p:nvSpPr>
        <p:spPr>
          <a:xfrm>
            <a:off x="1524000" y="3989722"/>
            <a:ext cx="9144000" cy="1655762"/>
          </a:xfrm>
        </p:spPr>
        <p:txBody>
          <a:bodyPr/>
          <a:lstStyle/>
          <a:p>
            <a:r>
              <a:rPr lang="en-CA" dirty="0"/>
              <a:t>TEAMS</a:t>
            </a:r>
          </a:p>
          <a:p>
            <a:endParaRPr lang="en-CA" dirty="0"/>
          </a:p>
        </p:txBody>
      </p:sp>
    </p:spTree>
    <p:extLst>
      <p:ext uri="{BB962C8B-B14F-4D97-AF65-F5344CB8AC3E}">
        <p14:creationId xmlns:p14="http://schemas.microsoft.com/office/powerpoint/2010/main" val="108781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2B2DCE-302F-1EB9-A3CC-D94FA0AB65D7}"/>
              </a:ext>
            </a:extLst>
          </p:cNvPr>
          <p:cNvPicPr>
            <a:picLocks noChangeAspect="1"/>
          </p:cNvPicPr>
          <p:nvPr/>
        </p:nvPicPr>
        <p:blipFill>
          <a:blip r:embed="rId2"/>
          <a:stretch>
            <a:fillRect/>
          </a:stretch>
        </p:blipFill>
        <p:spPr>
          <a:xfrm>
            <a:off x="0" y="543483"/>
            <a:ext cx="12192000" cy="6314517"/>
          </a:xfrm>
          <a:prstGeom prst="rect">
            <a:avLst/>
          </a:prstGeom>
        </p:spPr>
      </p:pic>
      <p:sp>
        <p:nvSpPr>
          <p:cNvPr id="6" name="Title 1">
            <a:extLst>
              <a:ext uri="{FF2B5EF4-FFF2-40B4-BE49-F238E27FC236}">
                <a16:creationId xmlns:a16="http://schemas.microsoft.com/office/drawing/2014/main" id="{49429FA4-57A6-F148-A229-AF48F960F952}"/>
              </a:ext>
            </a:extLst>
          </p:cNvPr>
          <p:cNvSpPr>
            <a:spLocks noGrp="1"/>
          </p:cNvSpPr>
          <p:nvPr>
            <p:ph type="title"/>
          </p:nvPr>
        </p:nvSpPr>
        <p:spPr>
          <a:xfrm>
            <a:off x="838200" y="72866"/>
            <a:ext cx="10515600" cy="470617"/>
          </a:xfrm>
        </p:spPr>
        <p:txBody>
          <a:bodyPr>
            <a:normAutofit fontScale="90000"/>
          </a:bodyPr>
          <a:lstStyle/>
          <a:p>
            <a:pPr algn="ctr"/>
            <a:r>
              <a:rPr lang="en-CA" dirty="0"/>
              <a:t>At a Glance</a:t>
            </a:r>
          </a:p>
        </p:txBody>
      </p:sp>
    </p:spTree>
    <p:extLst>
      <p:ext uri="{BB962C8B-B14F-4D97-AF65-F5344CB8AC3E}">
        <p14:creationId xmlns:p14="http://schemas.microsoft.com/office/powerpoint/2010/main" val="99194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007F3-D8FD-5AEF-E471-C11AB9113911}"/>
              </a:ext>
            </a:extLst>
          </p:cNvPr>
          <p:cNvSpPr>
            <a:spLocks noGrp="1"/>
          </p:cNvSpPr>
          <p:nvPr>
            <p:ph idx="1"/>
          </p:nvPr>
        </p:nvSpPr>
        <p:spPr>
          <a:xfrm>
            <a:off x="7806813" y="1825625"/>
            <a:ext cx="3202858" cy="4351338"/>
          </a:xfrm>
        </p:spPr>
        <p:txBody>
          <a:bodyPr>
            <a:normAutofit/>
          </a:bodyPr>
          <a:lstStyle/>
          <a:p>
            <a:r>
              <a:rPr lang="en-CA" sz="2400" dirty="0"/>
              <a:t>Real Madrid makes up 8% of the top 20 most valuable clubs by player value</a:t>
            </a:r>
          </a:p>
          <a:p>
            <a:r>
              <a:rPr lang="en-CA" sz="2400" dirty="0"/>
              <a:t>Worth a staggering </a:t>
            </a:r>
            <a:r>
              <a:rPr lang="en-CA" sz="2400" dirty="0">
                <a:solidFill>
                  <a:srgbClr val="1B1B1B"/>
                </a:solidFill>
                <a:effectLst/>
              </a:rPr>
              <a:t>€826,700,000</a:t>
            </a:r>
          </a:p>
          <a:p>
            <a:r>
              <a:rPr lang="en-CA" sz="2400" dirty="0">
                <a:solidFill>
                  <a:srgbClr val="1B1B1B"/>
                </a:solidFill>
              </a:rPr>
              <a:t>Does an expensive team mean a better team?</a:t>
            </a:r>
            <a:r>
              <a:rPr lang="en-CA" sz="2400" dirty="0"/>
              <a:t>  </a:t>
            </a:r>
          </a:p>
        </p:txBody>
      </p:sp>
      <p:pic>
        <p:nvPicPr>
          <p:cNvPr id="8" name="Picture 7">
            <a:extLst>
              <a:ext uri="{FF2B5EF4-FFF2-40B4-BE49-F238E27FC236}">
                <a16:creationId xmlns:a16="http://schemas.microsoft.com/office/drawing/2014/main" id="{C5DA5D20-FF28-80CB-0C5F-E59100977592}"/>
              </a:ext>
            </a:extLst>
          </p:cNvPr>
          <p:cNvPicPr>
            <a:picLocks noChangeAspect="1"/>
          </p:cNvPicPr>
          <p:nvPr/>
        </p:nvPicPr>
        <p:blipFill>
          <a:blip r:embed="rId3"/>
          <a:stretch>
            <a:fillRect/>
          </a:stretch>
        </p:blipFill>
        <p:spPr>
          <a:xfrm>
            <a:off x="70263" y="521320"/>
            <a:ext cx="7235105" cy="6336679"/>
          </a:xfrm>
          <a:prstGeom prst="rect">
            <a:avLst/>
          </a:prstGeom>
        </p:spPr>
      </p:pic>
      <p:sp>
        <p:nvSpPr>
          <p:cNvPr id="9" name="Title 1">
            <a:extLst>
              <a:ext uri="{FF2B5EF4-FFF2-40B4-BE49-F238E27FC236}">
                <a16:creationId xmlns:a16="http://schemas.microsoft.com/office/drawing/2014/main" id="{FC5BC3F6-FE7D-F3E8-0683-3A56587D2CD6}"/>
              </a:ext>
            </a:extLst>
          </p:cNvPr>
          <p:cNvSpPr>
            <a:spLocks noGrp="1"/>
          </p:cNvSpPr>
          <p:nvPr>
            <p:ph type="title"/>
          </p:nvPr>
        </p:nvSpPr>
        <p:spPr>
          <a:xfrm>
            <a:off x="838200" y="72866"/>
            <a:ext cx="10515600" cy="470617"/>
          </a:xfrm>
        </p:spPr>
        <p:txBody>
          <a:bodyPr>
            <a:normAutofit fontScale="90000"/>
          </a:bodyPr>
          <a:lstStyle/>
          <a:p>
            <a:pPr algn="ctr"/>
            <a:r>
              <a:rPr lang="en-CA" dirty="0"/>
              <a:t>Team Total Value</a:t>
            </a:r>
          </a:p>
        </p:txBody>
      </p:sp>
    </p:spTree>
    <p:extLst>
      <p:ext uri="{BB962C8B-B14F-4D97-AF65-F5344CB8AC3E}">
        <p14:creationId xmlns:p14="http://schemas.microsoft.com/office/powerpoint/2010/main" val="284103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7FDF4-233F-278A-0F98-201E01F4D594}"/>
              </a:ext>
            </a:extLst>
          </p:cNvPr>
          <p:cNvSpPr>
            <a:spLocks noGrp="1"/>
          </p:cNvSpPr>
          <p:nvPr>
            <p:ph idx="1"/>
          </p:nvPr>
        </p:nvSpPr>
        <p:spPr>
          <a:xfrm>
            <a:off x="8504902" y="2900515"/>
            <a:ext cx="2848897" cy="3276447"/>
          </a:xfrm>
        </p:spPr>
        <p:txBody>
          <a:bodyPr>
            <a:normAutofit fontScale="92500" lnSpcReduction="10000"/>
          </a:bodyPr>
          <a:lstStyle/>
          <a:p>
            <a:r>
              <a:rPr lang="en-CA" sz="1800" dirty="0"/>
              <a:t>Mentioned previously, Real Madrid CF is the most valuable club</a:t>
            </a:r>
          </a:p>
          <a:p>
            <a:r>
              <a:rPr lang="en-CA" sz="1800" dirty="0"/>
              <a:t>But they also have the highest average overall rating of 81, meaning their team has some of the highest rated and most talented players</a:t>
            </a:r>
          </a:p>
          <a:p>
            <a:r>
              <a:rPr lang="en-CA" sz="1800" dirty="0"/>
              <a:t>So yes, an expensive team technically can mean a better team, if the definition of better is a higher rating</a:t>
            </a:r>
          </a:p>
        </p:txBody>
      </p:sp>
      <p:pic>
        <p:nvPicPr>
          <p:cNvPr id="5" name="Picture 4">
            <a:extLst>
              <a:ext uri="{FF2B5EF4-FFF2-40B4-BE49-F238E27FC236}">
                <a16:creationId xmlns:a16="http://schemas.microsoft.com/office/drawing/2014/main" id="{82087F3D-A14D-665C-9ACF-74BB60F39FF9}"/>
              </a:ext>
            </a:extLst>
          </p:cNvPr>
          <p:cNvPicPr>
            <a:picLocks noChangeAspect="1"/>
          </p:cNvPicPr>
          <p:nvPr/>
        </p:nvPicPr>
        <p:blipFill>
          <a:blip r:embed="rId3"/>
          <a:stretch>
            <a:fillRect/>
          </a:stretch>
        </p:blipFill>
        <p:spPr>
          <a:xfrm>
            <a:off x="46602" y="658760"/>
            <a:ext cx="8215496" cy="5987845"/>
          </a:xfrm>
          <a:prstGeom prst="rect">
            <a:avLst/>
          </a:prstGeom>
        </p:spPr>
      </p:pic>
      <p:sp>
        <p:nvSpPr>
          <p:cNvPr id="8" name="Title 1">
            <a:extLst>
              <a:ext uri="{FF2B5EF4-FFF2-40B4-BE49-F238E27FC236}">
                <a16:creationId xmlns:a16="http://schemas.microsoft.com/office/drawing/2014/main" id="{A5E02DD7-8238-7B3E-E1EF-3A2ADB5A33E4}"/>
              </a:ext>
            </a:extLst>
          </p:cNvPr>
          <p:cNvSpPr>
            <a:spLocks noGrp="1"/>
          </p:cNvSpPr>
          <p:nvPr>
            <p:ph type="title"/>
          </p:nvPr>
        </p:nvSpPr>
        <p:spPr>
          <a:xfrm>
            <a:off x="838200" y="72866"/>
            <a:ext cx="10515600" cy="470617"/>
          </a:xfrm>
        </p:spPr>
        <p:txBody>
          <a:bodyPr>
            <a:normAutofit fontScale="90000"/>
          </a:bodyPr>
          <a:lstStyle/>
          <a:p>
            <a:pPr algn="ctr"/>
            <a:r>
              <a:rPr lang="en-CA" dirty="0"/>
              <a:t>Overall Rating/Value by Team</a:t>
            </a:r>
          </a:p>
        </p:txBody>
      </p:sp>
      <p:pic>
        <p:nvPicPr>
          <p:cNvPr id="12" name="Picture 11">
            <a:extLst>
              <a:ext uri="{FF2B5EF4-FFF2-40B4-BE49-F238E27FC236}">
                <a16:creationId xmlns:a16="http://schemas.microsoft.com/office/drawing/2014/main" id="{A89F9DB3-7C7E-2D01-3A90-5FC3602B7630}"/>
              </a:ext>
            </a:extLst>
          </p:cNvPr>
          <p:cNvPicPr>
            <a:picLocks noChangeAspect="1"/>
          </p:cNvPicPr>
          <p:nvPr/>
        </p:nvPicPr>
        <p:blipFill>
          <a:blip r:embed="rId4"/>
          <a:stretch>
            <a:fillRect/>
          </a:stretch>
        </p:blipFill>
        <p:spPr>
          <a:xfrm>
            <a:off x="8776664" y="1200664"/>
            <a:ext cx="2305372" cy="1448002"/>
          </a:xfrm>
          <a:prstGeom prst="rect">
            <a:avLst/>
          </a:prstGeom>
          <a:ln>
            <a:solidFill>
              <a:schemeClr val="tx1"/>
            </a:solidFill>
          </a:ln>
        </p:spPr>
      </p:pic>
    </p:spTree>
    <p:extLst>
      <p:ext uri="{BB962C8B-B14F-4D97-AF65-F5344CB8AC3E}">
        <p14:creationId xmlns:p14="http://schemas.microsoft.com/office/powerpoint/2010/main" val="41039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Free Cartoon football soccer player man in action 10135397 PNG with  Transparent Background">
            <a:extLst>
              <a:ext uri="{FF2B5EF4-FFF2-40B4-BE49-F238E27FC236}">
                <a16:creationId xmlns:a16="http://schemas.microsoft.com/office/drawing/2014/main" id="{004DD702-B225-2FC9-B939-61F2C9775D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05"/>
          <a:stretch/>
        </p:blipFill>
        <p:spPr bwMode="auto">
          <a:xfrm flipH="1">
            <a:off x="419937" y="2933983"/>
            <a:ext cx="3453971" cy="39240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5C60CB7-E064-8D6E-7D27-294672F39E91}"/>
              </a:ext>
            </a:extLst>
          </p:cNvPr>
          <p:cNvSpPr>
            <a:spLocks noGrp="1"/>
          </p:cNvSpPr>
          <p:nvPr>
            <p:ph type="ctrTitle"/>
          </p:nvPr>
        </p:nvSpPr>
        <p:spPr/>
        <p:txBody>
          <a:bodyPr/>
          <a:lstStyle/>
          <a:p>
            <a:r>
              <a:rPr lang="en-CA" b="1" dirty="0"/>
              <a:t>Data Insights</a:t>
            </a:r>
          </a:p>
        </p:txBody>
      </p:sp>
      <p:sp>
        <p:nvSpPr>
          <p:cNvPr id="7" name="Subtitle 6">
            <a:extLst>
              <a:ext uri="{FF2B5EF4-FFF2-40B4-BE49-F238E27FC236}">
                <a16:creationId xmlns:a16="http://schemas.microsoft.com/office/drawing/2014/main" id="{6C832193-467C-BCBA-339A-A708241E0C6D}"/>
              </a:ext>
            </a:extLst>
          </p:cNvPr>
          <p:cNvSpPr>
            <a:spLocks noGrp="1"/>
          </p:cNvSpPr>
          <p:nvPr>
            <p:ph type="subTitle" idx="1"/>
          </p:nvPr>
        </p:nvSpPr>
        <p:spPr/>
        <p:txBody>
          <a:bodyPr/>
          <a:lstStyle/>
          <a:p>
            <a:r>
              <a:rPr lang="en-CA" dirty="0"/>
              <a:t>PLAYERS</a:t>
            </a:r>
          </a:p>
          <a:p>
            <a:endParaRPr lang="en-CA" dirty="0"/>
          </a:p>
        </p:txBody>
      </p:sp>
      <p:pic>
        <p:nvPicPr>
          <p:cNvPr id="4104" name="Picture 8" descr="Free Cartoon football soccer player man in action 10135402 PNG with  Transparent Background">
            <a:extLst>
              <a:ext uri="{FF2B5EF4-FFF2-40B4-BE49-F238E27FC236}">
                <a16:creationId xmlns:a16="http://schemas.microsoft.com/office/drawing/2014/main" id="{77700657-D018-D3B6-008F-62590D503E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866"/>
          <a:stretch/>
        </p:blipFill>
        <p:spPr bwMode="auto">
          <a:xfrm>
            <a:off x="8840003" y="4967905"/>
            <a:ext cx="3351997" cy="189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89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061BC-1680-CB4E-909C-F72A97B7F965}"/>
              </a:ext>
            </a:extLst>
          </p:cNvPr>
          <p:cNvPicPr>
            <a:picLocks noChangeAspect="1"/>
          </p:cNvPicPr>
          <p:nvPr/>
        </p:nvPicPr>
        <p:blipFill>
          <a:blip r:embed="rId2"/>
          <a:stretch>
            <a:fillRect/>
          </a:stretch>
        </p:blipFill>
        <p:spPr>
          <a:xfrm>
            <a:off x="0" y="658761"/>
            <a:ext cx="12192000" cy="6199239"/>
          </a:xfrm>
          <a:prstGeom prst="rect">
            <a:avLst/>
          </a:prstGeom>
        </p:spPr>
      </p:pic>
      <p:sp>
        <p:nvSpPr>
          <p:cNvPr id="6" name="Title 1">
            <a:extLst>
              <a:ext uri="{FF2B5EF4-FFF2-40B4-BE49-F238E27FC236}">
                <a16:creationId xmlns:a16="http://schemas.microsoft.com/office/drawing/2014/main" id="{DDB50A79-8C13-EE67-6DA4-5A05A9308756}"/>
              </a:ext>
            </a:extLst>
          </p:cNvPr>
          <p:cNvSpPr>
            <a:spLocks noGrp="1"/>
          </p:cNvSpPr>
          <p:nvPr>
            <p:ph type="title"/>
          </p:nvPr>
        </p:nvSpPr>
        <p:spPr>
          <a:xfrm>
            <a:off x="838200" y="72866"/>
            <a:ext cx="10515600" cy="470617"/>
          </a:xfrm>
        </p:spPr>
        <p:txBody>
          <a:bodyPr>
            <a:normAutofit fontScale="90000"/>
          </a:bodyPr>
          <a:lstStyle/>
          <a:p>
            <a:pPr algn="ctr"/>
            <a:r>
              <a:rPr lang="en-CA" dirty="0"/>
              <a:t>At a Glance</a:t>
            </a:r>
          </a:p>
        </p:txBody>
      </p:sp>
    </p:spTree>
    <p:extLst>
      <p:ext uri="{BB962C8B-B14F-4D97-AF65-F5344CB8AC3E}">
        <p14:creationId xmlns:p14="http://schemas.microsoft.com/office/powerpoint/2010/main" val="344241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B91736-5FAC-F441-C13F-E9C7EFCA288A}"/>
              </a:ext>
            </a:extLst>
          </p:cNvPr>
          <p:cNvSpPr>
            <a:spLocks noGrp="1"/>
          </p:cNvSpPr>
          <p:nvPr>
            <p:ph type="title"/>
          </p:nvPr>
        </p:nvSpPr>
        <p:spPr>
          <a:xfrm>
            <a:off x="838200" y="72866"/>
            <a:ext cx="10515600" cy="470617"/>
          </a:xfrm>
        </p:spPr>
        <p:txBody>
          <a:bodyPr>
            <a:normAutofit fontScale="90000"/>
          </a:bodyPr>
          <a:lstStyle/>
          <a:p>
            <a:pPr algn="ctr"/>
            <a:r>
              <a:rPr lang="en-CA" dirty="0"/>
              <a:t>Players by Value/Overall Rating</a:t>
            </a:r>
          </a:p>
        </p:txBody>
      </p:sp>
      <p:pic>
        <p:nvPicPr>
          <p:cNvPr id="6" name="Picture 5">
            <a:extLst>
              <a:ext uri="{FF2B5EF4-FFF2-40B4-BE49-F238E27FC236}">
                <a16:creationId xmlns:a16="http://schemas.microsoft.com/office/drawing/2014/main" id="{8FAB90C6-1542-58C4-DD21-6E089E025B2C}"/>
              </a:ext>
            </a:extLst>
          </p:cNvPr>
          <p:cNvPicPr>
            <a:picLocks noChangeAspect="1"/>
          </p:cNvPicPr>
          <p:nvPr/>
        </p:nvPicPr>
        <p:blipFill>
          <a:blip r:embed="rId3"/>
          <a:stretch>
            <a:fillRect/>
          </a:stretch>
        </p:blipFill>
        <p:spPr>
          <a:xfrm>
            <a:off x="0" y="543483"/>
            <a:ext cx="6636774" cy="6314517"/>
          </a:xfrm>
          <a:prstGeom prst="rect">
            <a:avLst/>
          </a:prstGeom>
        </p:spPr>
      </p:pic>
      <p:sp>
        <p:nvSpPr>
          <p:cNvPr id="7" name="Title 1">
            <a:extLst>
              <a:ext uri="{FF2B5EF4-FFF2-40B4-BE49-F238E27FC236}">
                <a16:creationId xmlns:a16="http://schemas.microsoft.com/office/drawing/2014/main" id="{ED8FDF5A-C6E1-8DE0-DB02-1F03B85FB35C}"/>
              </a:ext>
            </a:extLst>
          </p:cNvPr>
          <p:cNvSpPr txBox="1">
            <a:spLocks/>
          </p:cNvSpPr>
          <p:nvPr/>
        </p:nvSpPr>
        <p:spPr>
          <a:xfrm>
            <a:off x="6636774" y="3681077"/>
            <a:ext cx="3133544" cy="30609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20000"/>
              </a:lnSpc>
              <a:buFont typeface="Arial" panose="020B0604020202020204" pitchFamily="34" charset="0"/>
              <a:buChar char="•"/>
            </a:pPr>
            <a:endParaRPr lang="en-CA" sz="1800" dirty="0">
              <a:latin typeface="+mn-lt"/>
            </a:endParaRPr>
          </a:p>
          <a:p>
            <a:pPr>
              <a:lnSpc>
                <a:spcPct val="120000"/>
              </a:lnSpc>
            </a:pPr>
            <a:endParaRPr lang="en-CA" sz="1800" dirty="0">
              <a:latin typeface="+mn-lt"/>
            </a:endParaRPr>
          </a:p>
          <a:p>
            <a:pPr marL="571500" indent="-571500">
              <a:lnSpc>
                <a:spcPct val="120000"/>
              </a:lnSpc>
              <a:buFont typeface="Arial" panose="020B0604020202020204" pitchFamily="34" charset="0"/>
              <a:buChar char="•"/>
            </a:pPr>
            <a:r>
              <a:rPr lang="en-CA" sz="1800" dirty="0">
                <a:latin typeface="+mn-lt"/>
              </a:rPr>
              <a:t>Some players have very high ratings but are valued less, meaning some teams may be getting very good deals on certain players</a:t>
            </a:r>
          </a:p>
          <a:p>
            <a:pPr marL="571500" indent="-571500">
              <a:lnSpc>
                <a:spcPct val="120000"/>
              </a:lnSpc>
              <a:buFont typeface="Arial" panose="020B0604020202020204" pitchFamily="34" charset="0"/>
              <a:buChar char="•"/>
            </a:pPr>
            <a:endParaRPr lang="en-CA" sz="1800" dirty="0">
              <a:latin typeface="+mn-lt"/>
            </a:endParaRPr>
          </a:p>
        </p:txBody>
      </p:sp>
      <p:pic>
        <p:nvPicPr>
          <p:cNvPr id="9" name="Picture 8">
            <a:extLst>
              <a:ext uri="{FF2B5EF4-FFF2-40B4-BE49-F238E27FC236}">
                <a16:creationId xmlns:a16="http://schemas.microsoft.com/office/drawing/2014/main" id="{E91C4B99-DF6C-C3F9-4D67-94BA10C9E95D}"/>
              </a:ext>
            </a:extLst>
          </p:cNvPr>
          <p:cNvPicPr>
            <a:picLocks noChangeAspect="1"/>
          </p:cNvPicPr>
          <p:nvPr/>
        </p:nvPicPr>
        <p:blipFill>
          <a:blip r:embed="rId4"/>
          <a:stretch>
            <a:fillRect/>
          </a:stretch>
        </p:blipFill>
        <p:spPr>
          <a:xfrm>
            <a:off x="9762786" y="4542275"/>
            <a:ext cx="2152950" cy="1505160"/>
          </a:xfrm>
          <a:prstGeom prst="rect">
            <a:avLst/>
          </a:prstGeom>
        </p:spPr>
      </p:pic>
      <p:pic>
        <p:nvPicPr>
          <p:cNvPr id="11" name="Picture 10">
            <a:extLst>
              <a:ext uri="{FF2B5EF4-FFF2-40B4-BE49-F238E27FC236}">
                <a16:creationId xmlns:a16="http://schemas.microsoft.com/office/drawing/2014/main" id="{C4AC3308-AC2B-551A-BC53-38F06E5E9488}"/>
              </a:ext>
            </a:extLst>
          </p:cNvPr>
          <p:cNvPicPr>
            <a:picLocks noChangeAspect="1"/>
          </p:cNvPicPr>
          <p:nvPr/>
        </p:nvPicPr>
        <p:blipFill>
          <a:blip r:embed="rId5"/>
          <a:stretch>
            <a:fillRect/>
          </a:stretch>
        </p:blipFill>
        <p:spPr>
          <a:xfrm>
            <a:off x="9624654" y="1576500"/>
            <a:ext cx="2429214" cy="1600423"/>
          </a:xfrm>
          <a:prstGeom prst="rect">
            <a:avLst/>
          </a:prstGeom>
        </p:spPr>
      </p:pic>
      <p:sp>
        <p:nvSpPr>
          <p:cNvPr id="13" name="TextBox 12">
            <a:extLst>
              <a:ext uri="{FF2B5EF4-FFF2-40B4-BE49-F238E27FC236}">
                <a16:creationId xmlns:a16="http://schemas.microsoft.com/office/drawing/2014/main" id="{34B3082C-07C0-F7C6-AB37-513D3BF53978}"/>
              </a:ext>
            </a:extLst>
          </p:cNvPr>
          <p:cNvSpPr txBox="1"/>
          <p:nvPr/>
        </p:nvSpPr>
        <p:spPr>
          <a:xfrm>
            <a:off x="6636774" y="1144573"/>
            <a:ext cx="2833502" cy="2729337"/>
          </a:xfrm>
          <a:prstGeom prst="rect">
            <a:avLst/>
          </a:prstGeom>
          <a:noFill/>
        </p:spPr>
        <p:txBody>
          <a:bodyPr wrap="square">
            <a:spAutoFit/>
          </a:bodyPr>
          <a:lstStyle/>
          <a:p>
            <a:pPr marL="571500" indent="-571500">
              <a:lnSpc>
                <a:spcPct val="120000"/>
              </a:lnSpc>
              <a:buFont typeface="Arial" panose="020B0604020202020204" pitchFamily="34" charset="0"/>
              <a:buChar char="•"/>
            </a:pPr>
            <a:r>
              <a:rPr lang="en-CA" sz="1800" dirty="0">
                <a:latin typeface="+mn-lt"/>
              </a:rPr>
              <a:t>The higher the players rating, the more likely they are to be given a higher value, especially as teams will shell out money to try and trade for the most talented</a:t>
            </a:r>
          </a:p>
        </p:txBody>
      </p:sp>
    </p:spTree>
    <p:extLst>
      <p:ext uri="{BB962C8B-B14F-4D97-AF65-F5344CB8AC3E}">
        <p14:creationId xmlns:p14="http://schemas.microsoft.com/office/powerpoint/2010/main" val="225197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6795-E2AF-7660-1A51-D2589CA6E2EE}"/>
              </a:ext>
            </a:extLst>
          </p:cNvPr>
          <p:cNvSpPr>
            <a:spLocks noGrp="1"/>
          </p:cNvSpPr>
          <p:nvPr>
            <p:ph type="title"/>
          </p:nvPr>
        </p:nvSpPr>
        <p:spPr/>
        <p:txBody>
          <a:bodyPr/>
          <a:lstStyle/>
          <a:p>
            <a:r>
              <a:rPr lang="en-CA" dirty="0"/>
              <a:t>Spread of Players by Rating</a:t>
            </a:r>
          </a:p>
        </p:txBody>
      </p:sp>
      <p:graphicFrame>
        <p:nvGraphicFramePr>
          <p:cNvPr id="8" name="Table 8">
            <a:extLst>
              <a:ext uri="{FF2B5EF4-FFF2-40B4-BE49-F238E27FC236}">
                <a16:creationId xmlns:a16="http://schemas.microsoft.com/office/drawing/2014/main" id="{BBA227CF-D50F-4757-8B46-6D91DE498E9E}"/>
              </a:ext>
            </a:extLst>
          </p:cNvPr>
          <p:cNvGraphicFramePr>
            <a:graphicFrameLocks noGrp="1"/>
          </p:cNvGraphicFramePr>
          <p:nvPr>
            <p:ph idx="1"/>
            <p:extLst>
              <p:ext uri="{D42A27DB-BD31-4B8C-83A1-F6EECF244321}">
                <p14:modId xmlns:p14="http://schemas.microsoft.com/office/powerpoint/2010/main" val="1155123244"/>
              </p:ext>
            </p:extLst>
          </p:nvPr>
        </p:nvGraphicFramePr>
        <p:xfrm>
          <a:off x="838200" y="1825623"/>
          <a:ext cx="10515597" cy="407787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194301541"/>
                    </a:ext>
                  </a:extLst>
                </a:gridCol>
                <a:gridCol w="3505199">
                  <a:extLst>
                    <a:ext uri="{9D8B030D-6E8A-4147-A177-3AD203B41FA5}">
                      <a16:colId xmlns:a16="http://schemas.microsoft.com/office/drawing/2014/main" val="3796572589"/>
                    </a:ext>
                  </a:extLst>
                </a:gridCol>
                <a:gridCol w="3505199">
                  <a:extLst>
                    <a:ext uri="{9D8B030D-6E8A-4147-A177-3AD203B41FA5}">
                      <a16:colId xmlns:a16="http://schemas.microsoft.com/office/drawing/2014/main" val="668995854"/>
                    </a:ext>
                  </a:extLst>
                </a:gridCol>
              </a:tblGrid>
              <a:tr h="815574">
                <a:tc>
                  <a:txBody>
                    <a:bodyPr/>
                    <a:lstStyle/>
                    <a:p>
                      <a:pPr algn="l"/>
                      <a:r>
                        <a:rPr lang="en-CA" sz="2400" b="1" dirty="0"/>
                        <a:t>Tier</a:t>
                      </a:r>
                    </a:p>
                  </a:txBody>
                  <a:tcPr/>
                </a:tc>
                <a:tc>
                  <a:txBody>
                    <a:bodyPr/>
                    <a:lstStyle/>
                    <a:p>
                      <a:pPr algn="l"/>
                      <a:r>
                        <a:rPr lang="en-CA" sz="2400" b="1" dirty="0"/>
                        <a:t>Number of Players</a:t>
                      </a:r>
                    </a:p>
                  </a:txBody>
                  <a:tcPr/>
                </a:tc>
                <a:tc>
                  <a:txBody>
                    <a:bodyPr/>
                    <a:lstStyle/>
                    <a:p>
                      <a:pPr algn="l"/>
                      <a:r>
                        <a:rPr lang="en-CA" sz="2400" b="1" dirty="0"/>
                        <a:t>Percent of Total</a:t>
                      </a:r>
                    </a:p>
                  </a:txBody>
                  <a:tcPr/>
                </a:tc>
                <a:extLst>
                  <a:ext uri="{0D108BD9-81ED-4DB2-BD59-A6C34878D82A}">
                    <a16:rowId xmlns:a16="http://schemas.microsoft.com/office/drawing/2014/main" val="571325362"/>
                  </a:ext>
                </a:extLst>
              </a:tr>
              <a:tr h="815574">
                <a:tc>
                  <a:txBody>
                    <a:bodyPr/>
                    <a:lstStyle/>
                    <a:p>
                      <a:pPr algn="l"/>
                      <a:r>
                        <a:rPr lang="en-CA" sz="2400" b="1" dirty="0"/>
                        <a:t>S-Tier (90+)</a:t>
                      </a:r>
                    </a:p>
                  </a:txBody>
                  <a:tcPr/>
                </a:tc>
                <a:tc>
                  <a:txBody>
                    <a:bodyPr/>
                    <a:lstStyle/>
                    <a:p>
                      <a:pPr algn="l"/>
                      <a:r>
                        <a:rPr lang="en-CA" sz="2400" b="1" dirty="0"/>
                        <a:t>11</a:t>
                      </a:r>
                    </a:p>
                  </a:txBody>
                  <a:tcPr/>
                </a:tc>
                <a:tc>
                  <a:txBody>
                    <a:bodyPr/>
                    <a:lstStyle/>
                    <a:p>
                      <a:pPr algn="l"/>
                      <a:r>
                        <a:rPr lang="en-CA" sz="2400" b="1" dirty="0"/>
                        <a:t>0.06%</a:t>
                      </a:r>
                    </a:p>
                  </a:txBody>
                  <a:tcPr/>
                </a:tc>
                <a:extLst>
                  <a:ext uri="{0D108BD9-81ED-4DB2-BD59-A6C34878D82A}">
                    <a16:rowId xmlns:a16="http://schemas.microsoft.com/office/drawing/2014/main" val="15977730"/>
                  </a:ext>
                </a:extLst>
              </a:tr>
              <a:tr h="815574">
                <a:tc>
                  <a:txBody>
                    <a:bodyPr/>
                    <a:lstStyle/>
                    <a:p>
                      <a:pPr algn="l"/>
                      <a:r>
                        <a:rPr lang="en-CA" sz="2400" b="1" dirty="0"/>
                        <a:t>A-Tier (80-89)</a:t>
                      </a:r>
                    </a:p>
                  </a:txBody>
                  <a:tcPr/>
                </a:tc>
                <a:tc>
                  <a:txBody>
                    <a:bodyPr/>
                    <a:lstStyle/>
                    <a:p>
                      <a:pPr algn="l"/>
                      <a:r>
                        <a:rPr lang="en-CA" sz="2400" b="1" dirty="0"/>
                        <a:t>508</a:t>
                      </a:r>
                    </a:p>
                  </a:txBody>
                  <a:tcPr/>
                </a:tc>
                <a:tc>
                  <a:txBody>
                    <a:bodyPr/>
                    <a:lstStyle/>
                    <a:p>
                      <a:pPr algn="l"/>
                      <a:r>
                        <a:rPr lang="en-CA" sz="2400" b="1" dirty="0"/>
                        <a:t>2.83%</a:t>
                      </a:r>
                    </a:p>
                  </a:txBody>
                  <a:tcPr/>
                </a:tc>
                <a:extLst>
                  <a:ext uri="{0D108BD9-81ED-4DB2-BD59-A6C34878D82A}">
                    <a16:rowId xmlns:a16="http://schemas.microsoft.com/office/drawing/2014/main" val="261639413"/>
                  </a:ext>
                </a:extLst>
              </a:tr>
              <a:tr h="815574">
                <a:tc>
                  <a:txBody>
                    <a:bodyPr/>
                    <a:lstStyle/>
                    <a:p>
                      <a:pPr algn="l"/>
                      <a:r>
                        <a:rPr lang="en-CA" sz="2400" b="1" dirty="0"/>
                        <a:t>B-Tier (70-79)</a:t>
                      </a:r>
                    </a:p>
                  </a:txBody>
                  <a:tcPr/>
                </a:tc>
                <a:tc>
                  <a:txBody>
                    <a:bodyPr/>
                    <a:lstStyle/>
                    <a:p>
                      <a:pPr algn="l"/>
                      <a:r>
                        <a:rPr lang="en-CA" sz="2400" b="1" dirty="0"/>
                        <a:t>5238</a:t>
                      </a:r>
                    </a:p>
                  </a:txBody>
                  <a:tcPr/>
                </a:tc>
                <a:tc>
                  <a:txBody>
                    <a:bodyPr/>
                    <a:lstStyle/>
                    <a:p>
                      <a:pPr algn="l"/>
                      <a:r>
                        <a:rPr lang="en-CA" sz="2400" b="1" dirty="0"/>
                        <a:t>29.13%</a:t>
                      </a:r>
                    </a:p>
                  </a:txBody>
                  <a:tcPr/>
                </a:tc>
                <a:extLst>
                  <a:ext uri="{0D108BD9-81ED-4DB2-BD59-A6C34878D82A}">
                    <a16:rowId xmlns:a16="http://schemas.microsoft.com/office/drawing/2014/main" val="1878300325"/>
                  </a:ext>
                </a:extLst>
              </a:tr>
              <a:tr h="815574">
                <a:tc>
                  <a:txBody>
                    <a:bodyPr/>
                    <a:lstStyle/>
                    <a:p>
                      <a:pPr algn="l"/>
                      <a:r>
                        <a:rPr lang="en-CA" sz="2400" b="1" dirty="0"/>
                        <a:t>C-Tier (&gt;69)</a:t>
                      </a:r>
                    </a:p>
                  </a:txBody>
                  <a:tcPr/>
                </a:tc>
                <a:tc>
                  <a:txBody>
                    <a:bodyPr/>
                    <a:lstStyle/>
                    <a:p>
                      <a:pPr algn="l"/>
                      <a:r>
                        <a:rPr lang="en-CA" sz="2400" b="1" dirty="0"/>
                        <a:t>12224</a:t>
                      </a:r>
                    </a:p>
                  </a:txBody>
                  <a:tcPr/>
                </a:tc>
                <a:tc>
                  <a:txBody>
                    <a:bodyPr/>
                    <a:lstStyle/>
                    <a:p>
                      <a:pPr algn="l"/>
                      <a:r>
                        <a:rPr lang="en-CA" sz="2400" b="1" dirty="0"/>
                        <a:t>67.98%</a:t>
                      </a:r>
                    </a:p>
                  </a:txBody>
                  <a:tcPr/>
                </a:tc>
                <a:extLst>
                  <a:ext uri="{0D108BD9-81ED-4DB2-BD59-A6C34878D82A}">
                    <a16:rowId xmlns:a16="http://schemas.microsoft.com/office/drawing/2014/main" val="750260463"/>
                  </a:ext>
                </a:extLst>
              </a:tr>
            </a:tbl>
          </a:graphicData>
        </a:graphic>
      </p:graphicFrame>
    </p:spTree>
    <p:extLst>
      <p:ext uri="{BB962C8B-B14F-4D97-AF65-F5344CB8AC3E}">
        <p14:creationId xmlns:p14="http://schemas.microsoft.com/office/powerpoint/2010/main" val="570668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F64E-D645-04A4-45A0-7B9191FE38A0}"/>
              </a:ext>
            </a:extLst>
          </p:cNvPr>
          <p:cNvSpPr>
            <a:spLocks noGrp="1"/>
          </p:cNvSpPr>
          <p:nvPr>
            <p:ph type="title"/>
          </p:nvPr>
        </p:nvSpPr>
        <p:spPr>
          <a:xfrm>
            <a:off x="838200" y="-115484"/>
            <a:ext cx="10515600" cy="1325563"/>
          </a:xfrm>
        </p:spPr>
        <p:txBody>
          <a:bodyPr/>
          <a:lstStyle/>
          <a:p>
            <a:pPr algn="ctr"/>
            <a:r>
              <a:rPr lang="en-CA" dirty="0"/>
              <a:t>Top 3 Players by Rating</a:t>
            </a:r>
          </a:p>
        </p:txBody>
      </p:sp>
      <p:pic>
        <p:nvPicPr>
          <p:cNvPr id="5" name="Picture 4">
            <a:extLst>
              <a:ext uri="{FF2B5EF4-FFF2-40B4-BE49-F238E27FC236}">
                <a16:creationId xmlns:a16="http://schemas.microsoft.com/office/drawing/2014/main" id="{6317CE5A-D45E-958E-EA06-E495C6C3D322}"/>
              </a:ext>
            </a:extLst>
          </p:cNvPr>
          <p:cNvPicPr>
            <a:picLocks noChangeAspect="1"/>
          </p:cNvPicPr>
          <p:nvPr/>
        </p:nvPicPr>
        <p:blipFill>
          <a:blip r:embed="rId3"/>
          <a:stretch>
            <a:fillRect/>
          </a:stretch>
        </p:blipFill>
        <p:spPr>
          <a:xfrm>
            <a:off x="0" y="5634199"/>
            <a:ext cx="12192000" cy="1223801"/>
          </a:xfrm>
          <a:prstGeom prst="rect">
            <a:avLst/>
          </a:prstGeom>
        </p:spPr>
      </p:pic>
      <p:pic>
        <p:nvPicPr>
          <p:cNvPr id="13314" name="Picture 2" descr="FIFA 18 Relevant">
            <a:extLst>
              <a:ext uri="{FF2B5EF4-FFF2-40B4-BE49-F238E27FC236}">
                <a16:creationId xmlns:a16="http://schemas.microsoft.com/office/drawing/2014/main" id="{69B36D91-1511-750F-286D-5C3671650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660" y="2397323"/>
            <a:ext cx="19050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FIFA 18 Relevant">
            <a:extLst>
              <a:ext uri="{FF2B5EF4-FFF2-40B4-BE49-F238E27FC236}">
                <a16:creationId xmlns:a16="http://schemas.microsoft.com/office/drawing/2014/main" id="{716B4DAB-5D6F-94DA-79E8-7DCC39EB42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4992" y="2397323"/>
            <a:ext cx="19050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A136505-20BF-553F-12D7-D5274096295D}"/>
              </a:ext>
            </a:extLst>
          </p:cNvPr>
          <p:cNvPicPr>
            <a:picLocks noChangeAspect="1"/>
          </p:cNvPicPr>
          <p:nvPr/>
        </p:nvPicPr>
        <p:blipFill>
          <a:blip r:embed="rId6"/>
          <a:stretch>
            <a:fillRect/>
          </a:stretch>
        </p:blipFill>
        <p:spPr>
          <a:xfrm>
            <a:off x="5098106" y="1236516"/>
            <a:ext cx="2133440" cy="3179244"/>
          </a:xfrm>
          <a:prstGeom prst="rect">
            <a:avLst/>
          </a:prstGeom>
        </p:spPr>
      </p:pic>
      <p:sp>
        <p:nvSpPr>
          <p:cNvPr id="10" name="TextBox 9">
            <a:extLst>
              <a:ext uri="{FF2B5EF4-FFF2-40B4-BE49-F238E27FC236}">
                <a16:creationId xmlns:a16="http://schemas.microsoft.com/office/drawing/2014/main" id="{761CEF2E-44D4-3718-7B76-3348BC1E57DB}"/>
              </a:ext>
            </a:extLst>
          </p:cNvPr>
          <p:cNvSpPr txBox="1"/>
          <p:nvPr/>
        </p:nvSpPr>
        <p:spPr>
          <a:xfrm>
            <a:off x="7902797" y="5397698"/>
            <a:ext cx="2329389" cy="369332"/>
          </a:xfrm>
          <a:prstGeom prst="rect">
            <a:avLst/>
          </a:prstGeom>
          <a:noFill/>
        </p:spPr>
        <p:txBody>
          <a:bodyPr wrap="square" rtlCol="0">
            <a:spAutoFit/>
          </a:bodyPr>
          <a:lstStyle/>
          <a:p>
            <a:r>
              <a:rPr lang="en-CA" dirty="0"/>
              <a:t>Value: </a:t>
            </a:r>
            <a:r>
              <a:rPr lang="en-CA" sz="1800" dirty="0">
                <a:solidFill>
                  <a:srgbClr val="1B1B1B"/>
                </a:solidFill>
                <a:effectLst/>
                <a:latin typeface="arial" panose="020B0604020202020204" pitchFamily="34" charset="0"/>
              </a:rPr>
              <a:t>€</a:t>
            </a:r>
            <a:r>
              <a:rPr lang="en-CA" dirty="0"/>
              <a:t>105,000,000</a:t>
            </a:r>
          </a:p>
        </p:txBody>
      </p:sp>
      <p:sp>
        <p:nvSpPr>
          <p:cNvPr id="11" name="TextBox 10">
            <a:extLst>
              <a:ext uri="{FF2B5EF4-FFF2-40B4-BE49-F238E27FC236}">
                <a16:creationId xmlns:a16="http://schemas.microsoft.com/office/drawing/2014/main" id="{30F39C03-B0E0-BEE7-D0E6-0448A14F0B07}"/>
              </a:ext>
            </a:extLst>
          </p:cNvPr>
          <p:cNvSpPr txBox="1"/>
          <p:nvPr/>
        </p:nvSpPr>
        <p:spPr>
          <a:xfrm>
            <a:off x="5000131" y="4403899"/>
            <a:ext cx="2329389" cy="369332"/>
          </a:xfrm>
          <a:prstGeom prst="rect">
            <a:avLst/>
          </a:prstGeom>
          <a:noFill/>
        </p:spPr>
        <p:txBody>
          <a:bodyPr wrap="square" rtlCol="0">
            <a:spAutoFit/>
          </a:bodyPr>
          <a:lstStyle/>
          <a:p>
            <a:r>
              <a:rPr lang="en-CA" dirty="0"/>
              <a:t>Value: </a:t>
            </a:r>
            <a:r>
              <a:rPr lang="en-CA" sz="1800" dirty="0">
                <a:solidFill>
                  <a:srgbClr val="1B1B1B"/>
                </a:solidFill>
                <a:effectLst/>
                <a:latin typeface="arial" panose="020B0604020202020204" pitchFamily="34" charset="0"/>
              </a:rPr>
              <a:t>€</a:t>
            </a:r>
            <a:r>
              <a:rPr lang="en-CA" dirty="0"/>
              <a:t>95,500,000</a:t>
            </a:r>
          </a:p>
        </p:txBody>
      </p:sp>
      <p:sp>
        <p:nvSpPr>
          <p:cNvPr id="13" name="TextBox 12">
            <a:extLst>
              <a:ext uri="{FF2B5EF4-FFF2-40B4-BE49-F238E27FC236}">
                <a16:creationId xmlns:a16="http://schemas.microsoft.com/office/drawing/2014/main" id="{F02E77E4-166A-0ECD-F1AE-2C7627769819}"/>
              </a:ext>
            </a:extLst>
          </p:cNvPr>
          <p:cNvSpPr txBox="1"/>
          <p:nvPr/>
        </p:nvSpPr>
        <p:spPr>
          <a:xfrm>
            <a:off x="2172008" y="5397698"/>
            <a:ext cx="2329389" cy="369332"/>
          </a:xfrm>
          <a:prstGeom prst="rect">
            <a:avLst/>
          </a:prstGeom>
          <a:noFill/>
        </p:spPr>
        <p:txBody>
          <a:bodyPr wrap="square" rtlCol="0">
            <a:spAutoFit/>
          </a:bodyPr>
          <a:lstStyle/>
          <a:p>
            <a:r>
              <a:rPr lang="en-CA" dirty="0"/>
              <a:t>Value: </a:t>
            </a:r>
            <a:r>
              <a:rPr lang="en-CA" sz="1800" dirty="0">
                <a:solidFill>
                  <a:srgbClr val="1B1B1B"/>
                </a:solidFill>
                <a:effectLst/>
                <a:latin typeface="arial" panose="020B0604020202020204" pitchFamily="34" charset="0"/>
              </a:rPr>
              <a:t>€</a:t>
            </a:r>
            <a:r>
              <a:rPr lang="en-CA" dirty="0"/>
              <a:t>100,700,000</a:t>
            </a:r>
          </a:p>
        </p:txBody>
      </p:sp>
      <p:sp>
        <p:nvSpPr>
          <p:cNvPr id="3" name="Rectangle 2">
            <a:extLst>
              <a:ext uri="{FF2B5EF4-FFF2-40B4-BE49-F238E27FC236}">
                <a16:creationId xmlns:a16="http://schemas.microsoft.com/office/drawing/2014/main" id="{F7571FD1-E629-37FF-0032-78D5838FBADC}"/>
              </a:ext>
            </a:extLst>
          </p:cNvPr>
          <p:cNvSpPr/>
          <p:nvPr/>
        </p:nvSpPr>
        <p:spPr>
          <a:xfrm>
            <a:off x="4918735" y="977781"/>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4" name="Rectangle 3">
            <a:extLst>
              <a:ext uri="{FF2B5EF4-FFF2-40B4-BE49-F238E27FC236}">
                <a16:creationId xmlns:a16="http://schemas.microsoft.com/office/drawing/2014/main" id="{182C0AE1-239F-EAD7-30B1-859924F31DA0}"/>
              </a:ext>
            </a:extLst>
          </p:cNvPr>
          <p:cNvSpPr/>
          <p:nvPr/>
        </p:nvSpPr>
        <p:spPr>
          <a:xfrm>
            <a:off x="7861022" y="2013618"/>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
        <p:nvSpPr>
          <p:cNvPr id="6" name="Rectangle 5">
            <a:extLst>
              <a:ext uri="{FF2B5EF4-FFF2-40B4-BE49-F238E27FC236}">
                <a16:creationId xmlns:a16="http://schemas.microsoft.com/office/drawing/2014/main" id="{10AB5858-FBF7-8C88-8516-CE57030E6808}"/>
              </a:ext>
            </a:extLst>
          </p:cNvPr>
          <p:cNvSpPr/>
          <p:nvPr/>
        </p:nvSpPr>
        <p:spPr>
          <a:xfrm>
            <a:off x="2071763" y="1979064"/>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96012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B91736-5FAC-F441-C13F-E9C7EFCA288A}"/>
              </a:ext>
            </a:extLst>
          </p:cNvPr>
          <p:cNvSpPr>
            <a:spLocks noGrp="1"/>
          </p:cNvSpPr>
          <p:nvPr>
            <p:ph type="title"/>
          </p:nvPr>
        </p:nvSpPr>
        <p:spPr>
          <a:xfrm>
            <a:off x="838200" y="168479"/>
            <a:ext cx="10515600" cy="470617"/>
          </a:xfrm>
        </p:spPr>
        <p:txBody>
          <a:bodyPr>
            <a:noAutofit/>
          </a:bodyPr>
          <a:lstStyle/>
          <a:p>
            <a:pPr algn="ctr"/>
            <a:r>
              <a:rPr lang="en-CA" sz="3200" dirty="0"/>
              <a:t>Players by Age and Potential</a:t>
            </a:r>
          </a:p>
        </p:txBody>
      </p:sp>
      <p:pic>
        <p:nvPicPr>
          <p:cNvPr id="3" name="Picture 2">
            <a:extLst>
              <a:ext uri="{FF2B5EF4-FFF2-40B4-BE49-F238E27FC236}">
                <a16:creationId xmlns:a16="http://schemas.microsoft.com/office/drawing/2014/main" id="{0F4830CB-7ECC-5320-FA1D-92B5D28E9D93}"/>
              </a:ext>
            </a:extLst>
          </p:cNvPr>
          <p:cNvPicPr>
            <a:picLocks noChangeAspect="1"/>
          </p:cNvPicPr>
          <p:nvPr/>
        </p:nvPicPr>
        <p:blipFill>
          <a:blip r:embed="rId3"/>
          <a:stretch>
            <a:fillRect/>
          </a:stretch>
        </p:blipFill>
        <p:spPr>
          <a:xfrm>
            <a:off x="5325416" y="639096"/>
            <a:ext cx="6866584" cy="6218903"/>
          </a:xfrm>
          <a:prstGeom prst="rect">
            <a:avLst/>
          </a:prstGeom>
        </p:spPr>
      </p:pic>
      <p:sp>
        <p:nvSpPr>
          <p:cNvPr id="5" name="TextBox 4">
            <a:extLst>
              <a:ext uri="{FF2B5EF4-FFF2-40B4-BE49-F238E27FC236}">
                <a16:creationId xmlns:a16="http://schemas.microsoft.com/office/drawing/2014/main" id="{9412C232-8DE6-6105-6ACA-F6BBF5420C83}"/>
              </a:ext>
            </a:extLst>
          </p:cNvPr>
          <p:cNvSpPr txBox="1"/>
          <p:nvPr/>
        </p:nvSpPr>
        <p:spPr>
          <a:xfrm>
            <a:off x="599767" y="810277"/>
            <a:ext cx="3942736" cy="3726533"/>
          </a:xfrm>
          <a:prstGeom prst="rect">
            <a:avLst/>
          </a:prstGeom>
          <a:noFill/>
        </p:spPr>
        <p:txBody>
          <a:bodyPr wrap="square">
            <a:spAutoFit/>
          </a:bodyPr>
          <a:lstStyle/>
          <a:p>
            <a:pPr marL="571500" indent="-571500">
              <a:lnSpc>
                <a:spcPct val="120000"/>
              </a:lnSpc>
              <a:buFont typeface="Arial" panose="020B0604020202020204" pitchFamily="34" charset="0"/>
              <a:buChar char="•"/>
            </a:pPr>
            <a:r>
              <a:rPr lang="en-CA" dirty="0">
                <a:latin typeface="+mn-lt"/>
              </a:rPr>
              <a:t>Used clustering to help group and identify groups of players by their age, rating, and potential</a:t>
            </a:r>
          </a:p>
          <a:p>
            <a:pPr marL="571500" indent="-571500">
              <a:lnSpc>
                <a:spcPct val="120000"/>
              </a:lnSpc>
              <a:buFont typeface="Arial" panose="020B0604020202020204" pitchFamily="34" charset="0"/>
              <a:buChar char="•"/>
            </a:pPr>
            <a:r>
              <a:rPr lang="en-CA" dirty="0"/>
              <a:t>There are many young players who have not yet reached their prime, meaning some of them will vastly improve their overall rating as they age</a:t>
            </a:r>
          </a:p>
          <a:p>
            <a:pPr marL="571500" indent="-571500">
              <a:lnSpc>
                <a:spcPct val="120000"/>
              </a:lnSpc>
              <a:buFont typeface="Arial" panose="020B0604020202020204" pitchFamily="34" charset="0"/>
              <a:buChar char="•"/>
            </a:pPr>
            <a:r>
              <a:rPr lang="en-CA" dirty="0">
                <a:latin typeface="+mn-lt"/>
              </a:rPr>
              <a:t>Which player has the highest overall potential? Who </a:t>
            </a:r>
            <a:r>
              <a:rPr lang="en-CA" dirty="0"/>
              <a:t>will</a:t>
            </a:r>
            <a:r>
              <a:rPr lang="en-CA" dirty="0">
                <a:latin typeface="+mn-lt"/>
              </a:rPr>
              <a:t> be the next star?</a:t>
            </a:r>
          </a:p>
        </p:txBody>
      </p:sp>
      <p:pic>
        <p:nvPicPr>
          <p:cNvPr id="7" name="Picture 6">
            <a:extLst>
              <a:ext uri="{FF2B5EF4-FFF2-40B4-BE49-F238E27FC236}">
                <a16:creationId xmlns:a16="http://schemas.microsoft.com/office/drawing/2014/main" id="{DD4B1E1D-3E13-8CC6-99B2-227B893CA2A6}"/>
              </a:ext>
            </a:extLst>
          </p:cNvPr>
          <p:cNvPicPr>
            <a:picLocks noChangeAspect="1"/>
          </p:cNvPicPr>
          <p:nvPr/>
        </p:nvPicPr>
        <p:blipFill>
          <a:blip r:embed="rId4"/>
          <a:stretch>
            <a:fillRect/>
          </a:stretch>
        </p:blipFill>
        <p:spPr>
          <a:xfrm>
            <a:off x="702699" y="5040390"/>
            <a:ext cx="4544059" cy="1007333"/>
          </a:xfrm>
          <a:prstGeom prst="rect">
            <a:avLst/>
          </a:prstGeom>
        </p:spPr>
      </p:pic>
    </p:spTree>
    <p:extLst>
      <p:ext uri="{BB962C8B-B14F-4D97-AF65-F5344CB8AC3E}">
        <p14:creationId xmlns:p14="http://schemas.microsoft.com/office/powerpoint/2010/main" val="383902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11F6-EB49-ACC4-BD66-B3ED7D330A04}"/>
              </a:ext>
            </a:extLst>
          </p:cNvPr>
          <p:cNvSpPr>
            <a:spLocks noGrp="1"/>
          </p:cNvSpPr>
          <p:nvPr>
            <p:ph type="title"/>
          </p:nvPr>
        </p:nvSpPr>
        <p:spPr/>
        <p:txBody>
          <a:bodyPr/>
          <a:lstStyle/>
          <a:p>
            <a:r>
              <a:rPr lang="en-CA" dirty="0"/>
              <a:t>Table of Contents</a:t>
            </a:r>
          </a:p>
        </p:txBody>
      </p:sp>
      <p:sp>
        <p:nvSpPr>
          <p:cNvPr id="3" name="Content Placeholder 2">
            <a:extLst>
              <a:ext uri="{FF2B5EF4-FFF2-40B4-BE49-F238E27FC236}">
                <a16:creationId xmlns:a16="http://schemas.microsoft.com/office/drawing/2014/main" id="{212FFD42-5A5E-B571-0584-9F18023357D8}"/>
              </a:ext>
            </a:extLst>
          </p:cNvPr>
          <p:cNvSpPr>
            <a:spLocks noGrp="1"/>
          </p:cNvSpPr>
          <p:nvPr>
            <p:ph idx="1"/>
          </p:nvPr>
        </p:nvSpPr>
        <p:spPr/>
        <p:txBody>
          <a:bodyPr>
            <a:normAutofit fontScale="92500" lnSpcReduction="20000"/>
          </a:bodyPr>
          <a:lstStyle/>
          <a:p>
            <a:pPr marL="514350" indent="-514350">
              <a:lnSpc>
                <a:spcPct val="120000"/>
              </a:lnSpc>
              <a:buFont typeface="+mj-lt"/>
              <a:buAutoNum type="arabicPeriod"/>
            </a:pPr>
            <a:r>
              <a:rPr lang="en-CA" dirty="0"/>
              <a:t>About the Dataset</a:t>
            </a:r>
          </a:p>
          <a:p>
            <a:pPr marL="514350" indent="-514350">
              <a:lnSpc>
                <a:spcPct val="120000"/>
              </a:lnSpc>
              <a:buFont typeface="+mj-lt"/>
              <a:buAutoNum type="arabicPeriod"/>
            </a:pPr>
            <a:r>
              <a:rPr lang="en-CA" dirty="0"/>
              <a:t>Working with the Dataset</a:t>
            </a:r>
          </a:p>
          <a:p>
            <a:pPr marL="514350" indent="-514350">
              <a:lnSpc>
                <a:spcPct val="120000"/>
              </a:lnSpc>
              <a:buFont typeface="+mj-lt"/>
              <a:buAutoNum type="arabicPeriod"/>
            </a:pPr>
            <a:r>
              <a:rPr lang="en-CA" dirty="0"/>
              <a:t>Data Insights</a:t>
            </a:r>
          </a:p>
          <a:p>
            <a:pPr lvl="1">
              <a:lnSpc>
                <a:spcPct val="120000"/>
              </a:lnSpc>
            </a:pPr>
            <a:r>
              <a:rPr lang="en-CA" dirty="0"/>
              <a:t>Demographics</a:t>
            </a:r>
          </a:p>
          <a:p>
            <a:pPr lvl="1">
              <a:lnSpc>
                <a:spcPct val="120000"/>
              </a:lnSpc>
            </a:pPr>
            <a:r>
              <a:rPr lang="en-CA" dirty="0"/>
              <a:t>Teams</a:t>
            </a:r>
          </a:p>
          <a:p>
            <a:pPr lvl="1">
              <a:lnSpc>
                <a:spcPct val="120000"/>
              </a:lnSpc>
            </a:pPr>
            <a:r>
              <a:rPr lang="en-CA" dirty="0"/>
              <a:t>Players</a:t>
            </a:r>
          </a:p>
          <a:p>
            <a:pPr marL="514350" indent="-514350">
              <a:lnSpc>
                <a:spcPct val="120000"/>
              </a:lnSpc>
              <a:buFont typeface="+mj-lt"/>
              <a:buAutoNum type="arabicPeriod"/>
            </a:pPr>
            <a:r>
              <a:rPr lang="en-CA" dirty="0"/>
              <a:t>Challenges</a:t>
            </a:r>
          </a:p>
          <a:p>
            <a:pPr marL="514350" indent="-514350">
              <a:lnSpc>
                <a:spcPct val="120000"/>
              </a:lnSpc>
              <a:buFont typeface="+mj-lt"/>
              <a:buAutoNum type="arabicPeriod"/>
            </a:pPr>
            <a:r>
              <a:rPr lang="en-CA" dirty="0"/>
              <a:t>Future Goals</a:t>
            </a:r>
          </a:p>
          <a:p>
            <a:pPr marL="514350" indent="-514350">
              <a:lnSpc>
                <a:spcPct val="120000"/>
              </a:lnSpc>
              <a:buFont typeface="+mj-lt"/>
              <a:buAutoNum type="arabicPeriod"/>
            </a:pPr>
            <a:r>
              <a:rPr lang="en-CA" dirty="0"/>
              <a:t>Conclusion</a:t>
            </a:r>
          </a:p>
          <a:p>
            <a:endParaRPr lang="en-CA" dirty="0"/>
          </a:p>
        </p:txBody>
      </p:sp>
    </p:spTree>
    <p:extLst>
      <p:ext uri="{BB962C8B-B14F-4D97-AF65-F5344CB8AC3E}">
        <p14:creationId xmlns:p14="http://schemas.microsoft.com/office/powerpoint/2010/main" val="410266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00FCFE-9565-1392-965F-7FB4D04AFA0A}"/>
              </a:ext>
            </a:extLst>
          </p:cNvPr>
          <p:cNvPicPr>
            <a:picLocks noGrp="1" noChangeAspect="1"/>
          </p:cNvPicPr>
          <p:nvPr>
            <p:ph idx="1"/>
          </p:nvPr>
        </p:nvPicPr>
        <p:blipFill>
          <a:blip r:embed="rId3"/>
          <a:stretch>
            <a:fillRect/>
          </a:stretch>
        </p:blipFill>
        <p:spPr>
          <a:xfrm>
            <a:off x="2731558" y="5021897"/>
            <a:ext cx="2438090" cy="1621813"/>
          </a:xfrm>
        </p:spPr>
      </p:pic>
      <p:sp>
        <p:nvSpPr>
          <p:cNvPr id="10" name="TextBox 9">
            <a:extLst>
              <a:ext uri="{FF2B5EF4-FFF2-40B4-BE49-F238E27FC236}">
                <a16:creationId xmlns:a16="http://schemas.microsoft.com/office/drawing/2014/main" id="{B83DE853-9750-8C06-5FE8-7E57EC55A539}"/>
              </a:ext>
            </a:extLst>
          </p:cNvPr>
          <p:cNvSpPr txBox="1"/>
          <p:nvPr/>
        </p:nvSpPr>
        <p:spPr>
          <a:xfrm>
            <a:off x="2731558" y="1394064"/>
            <a:ext cx="2752486" cy="369332"/>
          </a:xfrm>
          <a:prstGeom prst="rect">
            <a:avLst/>
          </a:prstGeom>
          <a:noFill/>
        </p:spPr>
        <p:txBody>
          <a:bodyPr wrap="square" rtlCol="0">
            <a:spAutoFit/>
          </a:bodyPr>
          <a:lstStyle/>
          <a:p>
            <a:r>
              <a:rPr lang="en-CA" dirty="0"/>
              <a:t>FIFA 18 Potential Rating</a:t>
            </a:r>
          </a:p>
        </p:txBody>
      </p:sp>
      <p:sp>
        <p:nvSpPr>
          <p:cNvPr id="11" name="TextBox 10">
            <a:extLst>
              <a:ext uri="{FF2B5EF4-FFF2-40B4-BE49-F238E27FC236}">
                <a16:creationId xmlns:a16="http://schemas.microsoft.com/office/drawing/2014/main" id="{1E56AE0B-058F-DA38-3AB9-17E52D9B424C}"/>
              </a:ext>
            </a:extLst>
          </p:cNvPr>
          <p:cNvSpPr txBox="1"/>
          <p:nvPr/>
        </p:nvSpPr>
        <p:spPr>
          <a:xfrm>
            <a:off x="7235664" y="1394064"/>
            <a:ext cx="2752486" cy="369332"/>
          </a:xfrm>
          <a:prstGeom prst="rect">
            <a:avLst/>
          </a:prstGeom>
          <a:noFill/>
        </p:spPr>
        <p:txBody>
          <a:bodyPr wrap="square" rtlCol="0">
            <a:spAutoFit/>
          </a:bodyPr>
          <a:lstStyle/>
          <a:p>
            <a:r>
              <a:rPr lang="en-CA" dirty="0"/>
              <a:t>FIFA 22 Overall Rating</a:t>
            </a:r>
          </a:p>
        </p:txBody>
      </p:sp>
      <p:pic>
        <p:nvPicPr>
          <p:cNvPr id="14346" name="Picture 10" descr="FIFA 22 (P4) | Walmart Canada">
            <a:extLst>
              <a:ext uri="{FF2B5EF4-FFF2-40B4-BE49-F238E27FC236}">
                <a16:creationId xmlns:a16="http://schemas.microsoft.com/office/drawing/2014/main" id="{333DADAA-D01D-1D82-A87A-5610A0C89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3767" y="2421631"/>
            <a:ext cx="1630277" cy="203281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1D8C3FE-193A-755F-AC71-B5DAC95D53EE}"/>
              </a:ext>
            </a:extLst>
          </p:cNvPr>
          <p:cNvSpPr txBox="1"/>
          <p:nvPr/>
        </p:nvSpPr>
        <p:spPr>
          <a:xfrm>
            <a:off x="7235664" y="5112681"/>
            <a:ext cx="2950555" cy="1477328"/>
          </a:xfrm>
          <a:prstGeom prst="rect">
            <a:avLst/>
          </a:prstGeom>
          <a:noFill/>
        </p:spPr>
        <p:txBody>
          <a:bodyPr wrap="square" rtlCol="0">
            <a:spAutoFit/>
          </a:bodyPr>
          <a:lstStyle/>
          <a:p>
            <a:r>
              <a:rPr lang="en-CA" dirty="0"/>
              <a:t>Value: </a:t>
            </a:r>
            <a:r>
              <a:rPr lang="en-CA" sz="1800" dirty="0">
                <a:solidFill>
                  <a:srgbClr val="1B1B1B"/>
                </a:solidFill>
                <a:effectLst/>
                <a:latin typeface="arial" panose="020B0604020202020204" pitchFamily="34" charset="0"/>
              </a:rPr>
              <a:t>€</a:t>
            </a:r>
            <a:r>
              <a:rPr lang="en-CA" dirty="0"/>
              <a:t>190,000,000</a:t>
            </a:r>
          </a:p>
          <a:p>
            <a:endParaRPr lang="en-US" dirty="0"/>
          </a:p>
          <a:p>
            <a:r>
              <a:rPr lang="en-US" dirty="0"/>
              <a:t>“£547m over the next three years in total compensation”</a:t>
            </a:r>
            <a:endParaRPr lang="en-CA" dirty="0"/>
          </a:p>
          <a:p>
            <a:r>
              <a:rPr lang="en-CA" dirty="0"/>
              <a:t>-</a:t>
            </a:r>
            <a:r>
              <a:rPr lang="en-CA" dirty="0" err="1"/>
              <a:t>DailyMail</a:t>
            </a:r>
            <a:r>
              <a:rPr lang="en-CA" dirty="0"/>
              <a:t> UK</a:t>
            </a:r>
          </a:p>
        </p:txBody>
      </p:sp>
      <p:sp>
        <p:nvSpPr>
          <p:cNvPr id="17" name="Title 1">
            <a:extLst>
              <a:ext uri="{FF2B5EF4-FFF2-40B4-BE49-F238E27FC236}">
                <a16:creationId xmlns:a16="http://schemas.microsoft.com/office/drawing/2014/main" id="{49F4377F-46E3-F7CF-9296-DBFB2F54CBD7}"/>
              </a:ext>
            </a:extLst>
          </p:cNvPr>
          <p:cNvSpPr>
            <a:spLocks noGrp="1"/>
          </p:cNvSpPr>
          <p:nvPr>
            <p:ph type="title"/>
          </p:nvPr>
        </p:nvSpPr>
        <p:spPr>
          <a:xfrm>
            <a:off x="838200" y="471957"/>
            <a:ext cx="10515600" cy="470617"/>
          </a:xfrm>
        </p:spPr>
        <p:txBody>
          <a:bodyPr>
            <a:noAutofit/>
          </a:bodyPr>
          <a:lstStyle/>
          <a:p>
            <a:pPr algn="ctr"/>
            <a:r>
              <a:rPr lang="en-CA" sz="3200" dirty="0"/>
              <a:t>Top Player by Potential</a:t>
            </a:r>
            <a:br>
              <a:rPr lang="en-CA" sz="3200" dirty="0"/>
            </a:br>
            <a:r>
              <a:rPr lang="en-CA" sz="4000" dirty="0" err="1"/>
              <a:t>Kylian</a:t>
            </a:r>
            <a:r>
              <a:rPr lang="en-CA" sz="4000" dirty="0"/>
              <a:t> </a:t>
            </a:r>
            <a:r>
              <a:rPr lang="en-CA" sz="4000" dirty="0" err="1"/>
              <a:t>Mbappe</a:t>
            </a:r>
            <a:endParaRPr lang="en-CA" sz="3200" dirty="0"/>
          </a:p>
        </p:txBody>
      </p:sp>
      <p:pic>
        <p:nvPicPr>
          <p:cNvPr id="3" name="Picture 2">
            <a:extLst>
              <a:ext uri="{FF2B5EF4-FFF2-40B4-BE49-F238E27FC236}">
                <a16:creationId xmlns:a16="http://schemas.microsoft.com/office/drawing/2014/main" id="{E410111E-B604-6226-AC23-DCD73FEACE5C}"/>
              </a:ext>
            </a:extLst>
          </p:cNvPr>
          <p:cNvPicPr>
            <a:picLocks noChangeAspect="1"/>
          </p:cNvPicPr>
          <p:nvPr/>
        </p:nvPicPr>
        <p:blipFill>
          <a:blip r:embed="rId5"/>
          <a:stretch>
            <a:fillRect/>
          </a:stretch>
        </p:blipFill>
        <p:spPr>
          <a:xfrm>
            <a:off x="2891756" y="1763396"/>
            <a:ext cx="2117694" cy="3165157"/>
          </a:xfrm>
          <a:prstGeom prst="rect">
            <a:avLst/>
          </a:prstGeom>
        </p:spPr>
      </p:pic>
      <p:pic>
        <p:nvPicPr>
          <p:cNvPr id="1026" name="Picture 2" descr="FIFA 22 Ratings - Fastest Players - EA SPORTS Official Site">
            <a:extLst>
              <a:ext uri="{FF2B5EF4-FFF2-40B4-BE49-F238E27FC236}">
                <a16:creationId xmlns:a16="http://schemas.microsoft.com/office/drawing/2014/main" id="{E787E7E8-1A4D-E2A4-AE28-C530E791AD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2354" y="1683001"/>
            <a:ext cx="2438090" cy="342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22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Overcome the 3 Biggest Blogging Challenges">
            <a:extLst>
              <a:ext uri="{FF2B5EF4-FFF2-40B4-BE49-F238E27FC236}">
                <a16:creationId xmlns:a16="http://schemas.microsoft.com/office/drawing/2014/main" id="{2FCC64D7-C4AF-BC30-02E9-EAA342FFD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638" y="729823"/>
            <a:ext cx="8777324" cy="428324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57F93F4-CC37-8B08-0682-9FD264189661}"/>
              </a:ext>
            </a:extLst>
          </p:cNvPr>
          <p:cNvSpPr>
            <a:spLocks noGrp="1"/>
          </p:cNvSpPr>
          <p:nvPr>
            <p:ph type="title"/>
          </p:nvPr>
        </p:nvSpPr>
        <p:spPr>
          <a:xfrm>
            <a:off x="952500" y="4317709"/>
            <a:ext cx="10515600" cy="1306677"/>
          </a:xfrm>
        </p:spPr>
        <p:txBody>
          <a:bodyPr/>
          <a:lstStyle/>
          <a:p>
            <a:pPr algn="ctr"/>
            <a:r>
              <a:rPr lang="en-CA" b="1" dirty="0"/>
              <a:t>Challenges</a:t>
            </a:r>
          </a:p>
        </p:txBody>
      </p:sp>
    </p:spTree>
    <p:extLst>
      <p:ext uri="{BB962C8B-B14F-4D97-AF65-F5344CB8AC3E}">
        <p14:creationId xmlns:p14="http://schemas.microsoft.com/office/powerpoint/2010/main" val="1946465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7F93F4-CC37-8B08-0682-9FD264189661}"/>
              </a:ext>
            </a:extLst>
          </p:cNvPr>
          <p:cNvSpPr>
            <a:spLocks noGrp="1"/>
          </p:cNvSpPr>
          <p:nvPr>
            <p:ph type="title"/>
          </p:nvPr>
        </p:nvSpPr>
        <p:spPr>
          <a:xfrm>
            <a:off x="838199" y="2807997"/>
            <a:ext cx="10515600" cy="2852737"/>
          </a:xfrm>
        </p:spPr>
        <p:txBody>
          <a:bodyPr/>
          <a:lstStyle/>
          <a:p>
            <a:pPr algn="ctr"/>
            <a:br>
              <a:rPr lang="en-CA" dirty="0"/>
            </a:br>
            <a:br>
              <a:rPr lang="en-CA" dirty="0"/>
            </a:br>
            <a:r>
              <a:rPr lang="en-CA" b="1" dirty="0"/>
              <a:t>Future Goals</a:t>
            </a:r>
          </a:p>
        </p:txBody>
      </p:sp>
      <p:pic>
        <p:nvPicPr>
          <p:cNvPr id="2050" name="Picture 2" descr="Goal-Driven Kanban: Improving Performance and Motivating Teams">
            <a:extLst>
              <a:ext uri="{FF2B5EF4-FFF2-40B4-BE49-F238E27FC236}">
                <a16:creationId xmlns:a16="http://schemas.microsoft.com/office/drawing/2014/main" id="{3A1909D9-8402-B9DC-95E7-047FC14AB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214" y="860885"/>
            <a:ext cx="7417569" cy="389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404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7F93F4-CC37-8B08-0682-9FD264189661}"/>
              </a:ext>
            </a:extLst>
          </p:cNvPr>
          <p:cNvSpPr>
            <a:spLocks noGrp="1"/>
          </p:cNvSpPr>
          <p:nvPr>
            <p:ph type="title"/>
          </p:nvPr>
        </p:nvSpPr>
        <p:spPr>
          <a:xfrm>
            <a:off x="838200" y="1506031"/>
            <a:ext cx="10515600" cy="3138011"/>
          </a:xfrm>
        </p:spPr>
        <p:txBody>
          <a:bodyPr anchor="ctr"/>
          <a:lstStyle/>
          <a:p>
            <a:pPr algn="ctr"/>
            <a:r>
              <a:rPr lang="en-CA" b="1" dirty="0"/>
              <a:t>Conclusion</a:t>
            </a:r>
          </a:p>
        </p:txBody>
      </p:sp>
      <p:sp>
        <p:nvSpPr>
          <p:cNvPr id="2" name="Text Placeholder 1">
            <a:extLst>
              <a:ext uri="{FF2B5EF4-FFF2-40B4-BE49-F238E27FC236}">
                <a16:creationId xmlns:a16="http://schemas.microsoft.com/office/drawing/2014/main" id="{DE752D11-AFFF-DB29-D599-7DC7F730CE69}"/>
              </a:ext>
            </a:extLst>
          </p:cNvPr>
          <p:cNvSpPr>
            <a:spLocks noGrp="1"/>
          </p:cNvSpPr>
          <p:nvPr>
            <p:ph type="body" idx="1"/>
          </p:nvPr>
        </p:nvSpPr>
        <p:spPr>
          <a:xfrm>
            <a:off x="838200" y="3000027"/>
            <a:ext cx="10515600" cy="1650206"/>
          </a:xfrm>
        </p:spPr>
        <p:txBody>
          <a:bodyPr anchor="ctr"/>
          <a:lstStyle/>
          <a:p>
            <a:pPr algn="ctr"/>
            <a:r>
              <a:rPr lang="en-CA" dirty="0"/>
              <a:t>Thank you for listening!</a:t>
            </a:r>
          </a:p>
        </p:txBody>
      </p:sp>
      <p:pic>
        <p:nvPicPr>
          <p:cNvPr id="1028" name="Picture 4" descr="😊 Smiling Face With Smiling Eyes Emoji | ^^ Emoji, Blush Emoji">
            <a:extLst>
              <a:ext uri="{FF2B5EF4-FFF2-40B4-BE49-F238E27FC236}">
                <a16:creationId xmlns:a16="http://schemas.microsoft.com/office/drawing/2014/main" id="{8D78F9AF-9354-BA1A-F7AC-F49CE159C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309" y="4501405"/>
            <a:ext cx="1039381" cy="10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40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F3EC78-745A-1D95-8616-16561A9ED142}"/>
              </a:ext>
            </a:extLst>
          </p:cNvPr>
          <p:cNvSpPr>
            <a:spLocks noGrp="1"/>
          </p:cNvSpPr>
          <p:nvPr>
            <p:ph type="title"/>
          </p:nvPr>
        </p:nvSpPr>
        <p:spPr>
          <a:xfrm>
            <a:off x="838200" y="1848464"/>
            <a:ext cx="10515600" cy="3667432"/>
          </a:xfrm>
        </p:spPr>
        <p:txBody>
          <a:bodyPr>
            <a:normAutofit/>
          </a:bodyPr>
          <a:lstStyle/>
          <a:p>
            <a:pPr algn="ctr"/>
            <a:r>
              <a:rPr lang="en-CA" sz="2400" b="1" dirty="0"/>
              <a:t>INTRODUCING THE</a:t>
            </a:r>
            <a:br>
              <a:rPr lang="en-CA" dirty="0"/>
            </a:br>
            <a:br>
              <a:rPr lang="en-CA" dirty="0"/>
            </a:br>
            <a:br>
              <a:rPr lang="en-CA" dirty="0"/>
            </a:br>
            <a:r>
              <a:rPr lang="en-CA" sz="2400" b="1" dirty="0"/>
              <a:t>DATASET</a:t>
            </a:r>
            <a:br>
              <a:rPr lang="en-CA" sz="2400" dirty="0"/>
            </a:br>
            <a:endParaRPr lang="en-CA" dirty="0"/>
          </a:p>
        </p:txBody>
      </p:sp>
      <p:pic>
        <p:nvPicPr>
          <p:cNvPr id="8196" name="Picture 4" descr="FIFA 18 – Logos Download">
            <a:extLst>
              <a:ext uri="{FF2B5EF4-FFF2-40B4-BE49-F238E27FC236}">
                <a16:creationId xmlns:a16="http://schemas.microsoft.com/office/drawing/2014/main" id="{318278F0-926C-A2B5-7CB4-33FBF741E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095" y="2765323"/>
            <a:ext cx="4365810" cy="132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58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7F93F4-CC37-8B08-0682-9FD264189661}"/>
              </a:ext>
            </a:extLst>
          </p:cNvPr>
          <p:cNvSpPr>
            <a:spLocks noGrp="1"/>
          </p:cNvSpPr>
          <p:nvPr>
            <p:ph type="title"/>
          </p:nvPr>
        </p:nvSpPr>
        <p:spPr/>
        <p:txBody>
          <a:bodyPr/>
          <a:lstStyle/>
          <a:p>
            <a:r>
              <a:rPr lang="en-CA" dirty="0"/>
              <a:t>About the Dataset</a:t>
            </a:r>
          </a:p>
        </p:txBody>
      </p:sp>
      <p:sp>
        <p:nvSpPr>
          <p:cNvPr id="5" name="Content Placeholder 4">
            <a:extLst>
              <a:ext uri="{FF2B5EF4-FFF2-40B4-BE49-F238E27FC236}">
                <a16:creationId xmlns:a16="http://schemas.microsoft.com/office/drawing/2014/main" id="{C95F6A8E-FD04-C7D3-FD40-3DD5386E2718}"/>
              </a:ext>
            </a:extLst>
          </p:cNvPr>
          <p:cNvSpPr>
            <a:spLocks noGrp="1"/>
          </p:cNvSpPr>
          <p:nvPr>
            <p:ph sz="half" idx="2"/>
          </p:nvPr>
        </p:nvSpPr>
        <p:spPr>
          <a:xfrm>
            <a:off x="839788" y="1469571"/>
            <a:ext cx="5157787" cy="4720092"/>
          </a:xfrm>
        </p:spPr>
        <p:txBody>
          <a:bodyPr>
            <a:normAutofit/>
          </a:bodyPr>
          <a:lstStyle/>
          <a:p>
            <a:r>
              <a:rPr lang="en-CA" dirty="0"/>
              <a:t>FIFA 18 is an installment in the FIFA video game franchise, a series of football simulation games released for several video game consoles</a:t>
            </a:r>
          </a:p>
          <a:p>
            <a:r>
              <a:rPr lang="en-CA" dirty="0"/>
              <a:t>FIFA (</a:t>
            </a:r>
            <a:r>
              <a:rPr lang="fr-FR" dirty="0"/>
              <a:t>Fédération Internationale de Football Association) is the international football association </a:t>
            </a:r>
            <a:r>
              <a:rPr lang="en-US" dirty="0"/>
              <a:t>that</a:t>
            </a:r>
            <a:r>
              <a:rPr lang="fr-FR" dirty="0"/>
              <a:t> hosts the World </a:t>
            </a:r>
            <a:r>
              <a:rPr lang="en-CA" dirty="0"/>
              <a:t>Cup and acts as the sport’s global governing body</a:t>
            </a:r>
          </a:p>
          <a:p>
            <a:endParaRPr lang="en-CA" dirty="0"/>
          </a:p>
        </p:txBody>
      </p:sp>
      <p:pic>
        <p:nvPicPr>
          <p:cNvPr id="9218" name="Picture 2" descr="Buy FIFA 18 (Nordic) - PlayStation 4 - Nordic - Standard">
            <a:extLst>
              <a:ext uri="{FF2B5EF4-FFF2-40B4-BE49-F238E27FC236}">
                <a16:creationId xmlns:a16="http://schemas.microsoft.com/office/drawing/2014/main" id="{F7777063-4F6B-1473-89DF-AD0F3723C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607" y="1006927"/>
            <a:ext cx="3472675" cy="43270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FIFA">
            <a:extLst>
              <a:ext uri="{FF2B5EF4-FFF2-40B4-BE49-F238E27FC236}">
                <a16:creationId xmlns:a16="http://schemas.microsoft.com/office/drawing/2014/main" id="{2CEB1DAA-FDED-9035-ACF7-4EF98E770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386" y="4060598"/>
            <a:ext cx="2546800" cy="254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96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2DFA-927B-6A71-31B2-671D4714055A}"/>
              </a:ext>
            </a:extLst>
          </p:cNvPr>
          <p:cNvSpPr>
            <a:spLocks noGrp="1"/>
          </p:cNvSpPr>
          <p:nvPr>
            <p:ph type="title"/>
          </p:nvPr>
        </p:nvSpPr>
        <p:spPr/>
        <p:txBody>
          <a:bodyPr/>
          <a:lstStyle/>
          <a:p>
            <a:r>
              <a:rPr lang="en-CA" dirty="0"/>
              <a:t>About the Dataset </a:t>
            </a:r>
            <a:r>
              <a:rPr lang="en-CA" sz="1800" dirty="0"/>
              <a:t>Cont’d</a:t>
            </a:r>
            <a:endParaRPr lang="en-CA" dirty="0"/>
          </a:p>
        </p:txBody>
      </p:sp>
      <p:sp>
        <p:nvSpPr>
          <p:cNvPr id="3" name="Content Placeholder 2">
            <a:extLst>
              <a:ext uri="{FF2B5EF4-FFF2-40B4-BE49-F238E27FC236}">
                <a16:creationId xmlns:a16="http://schemas.microsoft.com/office/drawing/2014/main" id="{678781BF-AC55-77F8-1F24-357C7A93C1DD}"/>
              </a:ext>
            </a:extLst>
          </p:cNvPr>
          <p:cNvSpPr>
            <a:spLocks noGrp="1"/>
          </p:cNvSpPr>
          <p:nvPr>
            <p:ph idx="1"/>
          </p:nvPr>
        </p:nvSpPr>
        <p:spPr/>
        <p:txBody>
          <a:bodyPr/>
          <a:lstStyle/>
          <a:p>
            <a:pPr>
              <a:lnSpc>
                <a:spcPct val="100000"/>
              </a:lnSpc>
            </a:pPr>
            <a:r>
              <a:rPr lang="en-CA" dirty="0"/>
              <a:t>The dataset was found on Kaggle and contains every player and team featured in FIFA 18, with several key datapoints like:</a:t>
            </a:r>
          </a:p>
          <a:p>
            <a:pPr lvl="1">
              <a:lnSpc>
                <a:spcPct val="100000"/>
              </a:lnSpc>
            </a:pPr>
            <a:r>
              <a:rPr lang="en-CA" dirty="0"/>
              <a:t>Player attributes (agility, aggression, dribbling, finishing, goalkeeping) </a:t>
            </a:r>
          </a:p>
          <a:p>
            <a:pPr lvl="1">
              <a:lnSpc>
                <a:spcPct val="100000"/>
              </a:lnSpc>
            </a:pPr>
            <a:r>
              <a:rPr lang="en-CA" dirty="0"/>
              <a:t>Personal data (age, nationality)</a:t>
            </a:r>
          </a:p>
          <a:p>
            <a:pPr lvl="1">
              <a:lnSpc>
                <a:spcPct val="100000"/>
              </a:lnSpc>
            </a:pPr>
            <a:r>
              <a:rPr lang="en-CA" dirty="0"/>
              <a:t>Team info (club name, team size)</a:t>
            </a:r>
          </a:p>
          <a:p>
            <a:pPr lvl="1">
              <a:lnSpc>
                <a:spcPct val="100000"/>
              </a:lnSpc>
            </a:pPr>
            <a:r>
              <a:rPr lang="en-CA" dirty="0"/>
              <a:t>And more… (wage, overall rating, potential)</a:t>
            </a:r>
          </a:p>
        </p:txBody>
      </p:sp>
      <p:pic>
        <p:nvPicPr>
          <p:cNvPr id="10244" name="Picture 4" descr="Player Attributes - FIFPlay">
            <a:extLst>
              <a:ext uri="{FF2B5EF4-FFF2-40B4-BE49-F238E27FC236}">
                <a16:creationId xmlns:a16="http://schemas.microsoft.com/office/drawing/2014/main" id="{7618D8A5-8E6C-F8EB-0AE8-4E7551EBA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338" y="3470048"/>
            <a:ext cx="4413653" cy="284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25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7F93F4-CC37-8B08-0682-9FD264189661}"/>
              </a:ext>
            </a:extLst>
          </p:cNvPr>
          <p:cNvSpPr>
            <a:spLocks noGrp="1"/>
          </p:cNvSpPr>
          <p:nvPr>
            <p:ph type="title"/>
          </p:nvPr>
        </p:nvSpPr>
        <p:spPr/>
        <p:txBody>
          <a:bodyPr/>
          <a:lstStyle/>
          <a:p>
            <a:r>
              <a:rPr lang="en-CA" dirty="0"/>
              <a:t>Working with the Dataset</a:t>
            </a:r>
          </a:p>
        </p:txBody>
      </p:sp>
      <p:sp>
        <p:nvSpPr>
          <p:cNvPr id="5" name="Content Placeholder 4">
            <a:extLst>
              <a:ext uri="{FF2B5EF4-FFF2-40B4-BE49-F238E27FC236}">
                <a16:creationId xmlns:a16="http://schemas.microsoft.com/office/drawing/2014/main" id="{C95F6A8E-FD04-C7D3-FD40-3DD5386E2718}"/>
              </a:ext>
            </a:extLst>
          </p:cNvPr>
          <p:cNvSpPr>
            <a:spLocks noGrp="1"/>
          </p:cNvSpPr>
          <p:nvPr>
            <p:ph idx="1"/>
          </p:nvPr>
        </p:nvSpPr>
        <p:spPr/>
        <p:txBody>
          <a:bodyPr>
            <a:normAutofit/>
          </a:bodyPr>
          <a:lstStyle/>
          <a:p>
            <a:r>
              <a:rPr lang="en-CA" dirty="0"/>
              <a:t>Project Workflow</a:t>
            </a:r>
          </a:p>
          <a:p>
            <a:pPr lvl="1"/>
            <a:r>
              <a:rPr lang="en-CA" dirty="0"/>
              <a:t>Started with extracting and transforming the dataset</a:t>
            </a:r>
          </a:p>
          <a:p>
            <a:pPr lvl="1"/>
            <a:r>
              <a:rPr lang="en-CA" dirty="0"/>
              <a:t>Then connected and loaded the cleaned dataset into Tableau</a:t>
            </a:r>
          </a:p>
          <a:p>
            <a:pPr lvl="1"/>
            <a:r>
              <a:rPr lang="en-CA" dirty="0"/>
              <a:t>Developed insightful questions to retrieve from dataset</a:t>
            </a:r>
          </a:p>
          <a:p>
            <a:pPr lvl="1"/>
            <a:r>
              <a:rPr lang="en-CA" dirty="0"/>
              <a:t>Created meaningful data visualizations to answer questions, with the data </a:t>
            </a:r>
            <a:r>
              <a:rPr lang="en-CA" dirty="0" err="1"/>
              <a:t>viz’s</a:t>
            </a:r>
            <a:r>
              <a:rPr lang="en-CA" dirty="0"/>
              <a:t> acting as visual support and justification</a:t>
            </a:r>
          </a:p>
          <a:p>
            <a:pPr lvl="1"/>
            <a:r>
              <a:rPr lang="en-CA" dirty="0"/>
              <a:t>Compiled worksheets and dashboards made to tell a story about the data, and what discoveries were made</a:t>
            </a:r>
          </a:p>
        </p:txBody>
      </p:sp>
      <p:pic>
        <p:nvPicPr>
          <p:cNvPr id="12290" name="Picture 2" descr="ETL (Extract, Transform and Load) Definition: What does ETL mean? -  Precisely">
            <a:extLst>
              <a:ext uri="{FF2B5EF4-FFF2-40B4-BE49-F238E27FC236}">
                <a16:creationId xmlns:a16="http://schemas.microsoft.com/office/drawing/2014/main" id="{B947C3A9-569E-D0A4-E83F-CCA55BD0F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323" y="207136"/>
            <a:ext cx="4178231" cy="164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64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C60CB7-E064-8D6E-7D27-294672F39E91}"/>
              </a:ext>
            </a:extLst>
          </p:cNvPr>
          <p:cNvSpPr>
            <a:spLocks noGrp="1"/>
          </p:cNvSpPr>
          <p:nvPr>
            <p:ph type="ctrTitle"/>
          </p:nvPr>
        </p:nvSpPr>
        <p:spPr/>
        <p:txBody>
          <a:bodyPr/>
          <a:lstStyle/>
          <a:p>
            <a:r>
              <a:rPr lang="en-CA" b="1" dirty="0"/>
              <a:t>Data Insights</a:t>
            </a:r>
          </a:p>
        </p:txBody>
      </p:sp>
      <p:sp>
        <p:nvSpPr>
          <p:cNvPr id="7" name="Subtitle 6">
            <a:extLst>
              <a:ext uri="{FF2B5EF4-FFF2-40B4-BE49-F238E27FC236}">
                <a16:creationId xmlns:a16="http://schemas.microsoft.com/office/drawing/2014/main" id="{6C832193-467C-BCBA-339A-A708241E0C6D}"/>
              </a:ext>
            </a:extLst>
          </p:cNvPr>
          <p:cNvSpPr>
            <a:spLocks noGrp="1"/>
          </p:cNvSpPr>
          <p:nvPr>
            <p:ph type="subTitle" idx="1"/>
          </p:nvPr>
        </p:nvSpPr>
        <p:spPr/>
        <p:txBody>
          <a:bodyPr/>
          <a:lstStyle/>
          <a:p>
            <a:r>
              <a:rPr lang="en-CA" dirty="0"/>
              <a:t>DEMOGRAPHICS</a:t>
            </a:r>
          </a:p>
          <a:p>
            <a:endParaRPr lang="en-CA" dirty="0"/>
          </a:p>
        </p:txBody>
      </p:sp>
      <p:pic>
        <p:nvPicPr>
          <p:cNvPr id="6146" name="Picture 2" descr="Basic Examples of Demographic Factors">
            <a:extLst>
              <a:ext uri="{FF2B5EF4-FFF2-40B4-BE49-F238E27FC236}">
                <a16:creationId xmlns:a16="http://schemas.microsoft.com/office/drawing/2014/main" id="{494E70B0-4C5D-66EC-E761-3BD802C49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131" y="4203296"/>
            <a:ext cx="3439737" cy="229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15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58B2-598C-42B5-319D-69D654AEB010}"/>
              </a:ext>
            </a:extLst>
          </p:cNvPr>
          <p:cNvSpPr>
            <a:spLocks noGrp="1"/>
          </p:cNvSpPr>
          <p:nvPr>
            <p:ph type="title"/>
          </p:nvPr>
        </p:nvSpPr>
        <p:spPr>
          <a:xfrm>
            <a:off x="838200" y="72866"/>
            <a:ext cx="10515600" cy="470617"/>
          </a:xfrm>
        </p:spPr>
        <p:txBody>
          <a:bodyPr>
            <a:normAutofit fontScale="90000"/>
          </a:bodyPr>
          <a:lstStyle/>
          <a:p>
            <a:pPr algn="ctr"/>
            <a:r>
              <a:rPr lang="en-CA" dirty="0"/>
              <a:t>Number of Players by Country</a:t>
            </a:r>
          </a:p>
        </p:txBody>
      </p:sp>
      <p:pic>
        <p:nvPicPr>
          <p:cNvPr id="5" name="Picture 4">
            <a:extLst>
              <a:ext uri="{FF2B5EF4-FFF2-40B4-BE49-F238E27FC236}">
                <a16:creationId xmlns:a16="http://schemas.microsoft.com/office/drawing/2014/main" id="{EBA47BB7-801F-02C6-1EA7-999614D9126C}"/>
              </a:ext>
            </a:extLst>
          </p:cNvPr>
          <p:cNvPicPr>
            <a:picLocks noChangeAspect="1"/>
          </p:cNvPicPr>
          <p:nvPr/>
        </p:nvPicPr>
        <p:blipFill>
          <a:blip r:embed="rId3"/>
          <a:stretch>
            <a:fillRect/>
          </a:stretch>
        </p:blipFill>
        <p:spPr>
          <a:xfrm>
            <a:off x="0" y="543484"/>
            <a:ext cx="12192000" cy="6314516"/>
          </a:xfrm>
          <a:prstGeom prst="rect">
            <a:avLst/>
          </a:prstGeom>
        </p:spPr>
      </p:pic>
    </p:spTree>
    <p:extLst>
      <p:ext uri="{BB962C8B-B14F-4D97-AF65-F5344CB8AC3E}">
        <p14:creationId xmlns:p14="http://schemas.microsoft.com/office/powerpoint/2010/main" val="84119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2AE55-24D0-077C-CFAD-E319A2AE242B}"/>
              </a:ext>
            </a:extLst>
          </p:cNvPr>
          <p:cNvPicPr>
            <a:picLocks noChangeAspect="1"/>
          </p:cNvPicPr>
          <p:nvPr/>
        </p:nvPicPr>
        <p:blipFill>
          <a:blip r:embed="rId3"/>
          <a:stretch>
            <a:fillRect/>
          </a:stretch>
        </p:blipFill>
        <p:spPr>
          <a:xfrm>
            <a:off x="137791" y="668594"/>
            <a:ext cx="6548144" cy="6189406"/>
          </a:xfrm>
          <a:prstGeom prst="rect">
            <a:avLst/>
          </a:prstGeom>
        </p:spPr>
      </p:pic>
      <p:sp>
        <p:nvSpPr>
          <p:cNvPr id="6" name="TextBox 5">
            <a:extLst>
              <a:ext uri="{FF2B5EF4-FFF2-40B4-BE49-F238E27FC236}">
                <a16:creationId xmlns:a16="http://schemas.microsoft.com/office/drawing/2014/main" id="{E15F33A5-E502-55AC-0019-537D7E246FEE}"/>
              </a:ext>
            </a:extLst>
          </p:cNvPr>
          <p:cNvSpPr txBox="1"/>
          <p:nvPr/>
        </p:nvSpPr>
        <p:spPr>
          <a:xfrm>
            <a:off x="6854359" y="2614967"/>
            <a:ext cx="4924547"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t>Spain, on average, produced some of the best players (based on player rating), whom also received some of the largest contracts (value)</a:t>
            </a:r>
          </a:p>
          <a:p>
            <a:pPr marL="285750" indent="-285750">
              <a:buFont typeface="Arial" panose="020B0604020202020204" pitchFamily="34" charset="0"/>
              <a:buChar char="•"/>
            </a:pPr>
            <a:endParaRPr lang="en-CA" sz="2400" dirty="0"/>
          </a:p>
          <a:p>
            <a:pPr marL="285750" indent="-285750">
              <a:buFont typeface="Arial" panose="020B0604020202020204" pitchFamily="34" charset="0"/>
              <a:buChar char="•"/>
            </a:pPr>
            <a:r>
              <a:rPr lang="en-CA" sz="2400" dirty="0"/>
              <a:t>This is just an average, as talented players can be outliers and come from countries not known for producing highly rated players</a:t>
            </a:r>
          </a:p>
        </p:txBody>
      </p:sp>
      <p:pic>
        <p:nvPicPr>
          <p:cNvPr id="8" name="Picture 7">
            <a:extLst>
              <a:ext uri="{FF2B5EF4-FFF2-40B4-BE49-F238E27FC236}">
                <a16:creationId xmlns:a16="http://schemas.microsoft.com/office/drawing/2014/main" id="{1AF8C573-FF3E-14D7-1EE7-6F558CE7F64F}"/>
              </a:ext>
            </a:extLst>
          </p:cNvPr>
          <p:cNvPicPr>
            <a:picLocks noChangeAspect="1"/>
          </p:cNvPicPr>
          <p:nvPr/>
        </p:nvPicPr>
        <p:blipFill>
          <a:blip r:embed="rId4"/>
          <a:stretch>
            <a:fillRect/>
          </a:stretch>
        </p:blipFill>
        <p:spPr>
          <a:xfrm>
            <a:off x="7226710" y="1001570"/>
            <a:ext cx="2476846" cy="1295581"/>
          </a:xfrm>
          <a:prstGeom prst="rect">
            <a:avLst/>
          </a:prstGeom>
          <a:ln>
            <a:solidFill>
              <a:schemeClr val="tx1"/>
            </a:solidFill>
          </a:ln>
        </p:spPr>
      </p:pic>
      <p:sp>
        <p:nvSpPr>
          <p:cNvPr id="11" name="Title 1">
            <a:extLst>
              <a:ext uri="{FF2B5EF4-FFF2-40B4-BE49-F238E27FC236}">
                <a16:creationId xmlns:a16="http://schemas.microsoft.com/office/drawing/2014/main" id="{52DAA56B-055D-C931-1F2F-948BD5E3C5A8}"/>
              </a:ext>
            </a:extLst>
          </p:cNvPr>
          <p:cNvSpPr>
            <a:spLocks noGrp="1"/>
          </p:cNvSpPr>
          <p:nvPr>
            <p:ph type="title"/>
          </p:nvPr>
        </p:nvSpPr>
        <p:spPr>
          <a:xfrm>
            <a:off x="838200" y="72866"/>
            <a:ext cx="10515600" cy="470617"/>
          </a:xfrm>
        </p:spPr>
        <p:txBody>
          <a:bodyPr>
            <a:normAutofit fontScale="90000"/>
          </a:bodyPr>
          <a:lstStyle/>
          <a:p>
            <a:pPr algn="ctr"/>
            <a:r>
              <a:rPr lang="en-CA" dirty="0"/>
              <a:t>Ratings/Value by Country</a:t>
            </a:r>
          </a:p>
        </p:txBody>
      </p:sp>
    </p:spTree>
    <p:extLst>
      <p:ext uri="{BB962C8B-B14F-4D97-AF65-F5344CB8AC3E}">
        <p14:creationId xmlns:p14="http://schemas.microsoft.com/office/powerpoint/2010/main" val="26681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1008</Words>
  <Application>Microsoft Office PowerPoint</Application>
  <PresentationFormat>Widescreen</PresentationFormat>
  <Paragraphs>119</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vt:lpstr>
      <vt:lpstr>Calibri</vt:lpstr>
      <vt:lpstr>Calibri Light</vt:lpstr>
      <vt:lpstr>Consolas</vt:lpstr>
      <vt:lpstr>Office Theme</vt:lpstr>
      <vt:lpstr>BI Project | Analyzing and Visualizing Data with Tableau</vt:lpstr>
      <vt:lpstr>Table of Contents</vt:lpstr>
      <vt:lpstr>INTRODUCING THE   DATASET </vt:lpstr>
      <vt:lpstr>About the Dataset</vt:lpstr>
      <vt:lpstr>About the Dataset Cont’d</vt:lpstr>
      <vt:lpstr>Working with the Dataset</vt:lpstr>
      <vt:lpstr>Data Insights</vt:lpstr>
      <vt:lpstr>Number of Players by Country</vt:lpstr>
      <vt:lpstr>Ratings/Value by Country</vt:lpstr>
      <vt:lpstr>Data Insights</vt:lpstr>
      <vt:lpstr>At a Glance</vt:lpstr>
      <vt:lpstr>Team Total Value</vt:lpstr>
      <vt:lpstr>Overall Rating/Value by Team</vt:lpstr>
      <vt:lpstr>Data Insights</vt:lpstr>
      <vt:lpstr>At a Glance</vt:lpstr>
      <vt:lpstr>Players by Value/Overall Rating</vt:lpstr>
      <vt:lpstr>Spread of Players by Rating</vt:lpstr>
      <vt:lpstr>Top 3 Players by Rating</vt:lpstr>
      <vt:lpstr>Players by Age and Potential</vt:lpstr>
      <vt:lpstr>Top Player by Potential Kylian Mbappe</vt:lpstr>
      <vt:lpstr>Challenges</vt:lpstr>
      <vt:lpstr>  Future Goals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Ho</dc:creator>
  <cp:lastModifiedBy>Joshua Ho</cp:lastModifiedBy>
  <cp:revision>1</cp:revision>
  <dcterms:created xsi:type="dcterms:W3CDTF">2022-11-13T02:22:39Z</dcterms:created>
  <dcterms:modified xsi:type="dcterms:W3CDTF">2022-11-14T23:04:54Z</dcterms:modified>
</cp:coreProperties>
</file>