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681" r:id="rId2"/>
    <p:sldId id="739" r:id="rId3"/>
    <p:sldId id="840" r:id="rId4"/>
    <p:sldId id="841" r:id="rId5"/>
    <p:sldId id="846" r:id="rId6"/>
    <p:sldId id="751" r:id="rId7"/>
    <p:sldId id="842" r:id="rId8"/>
    <p:sldId id="843" r:id="rId9"/>
    <p:sldId id="844" r:id="rId10"/>
    <p:sldId id="607" r:id="rId11"/>
    <p:sldId id="847" r:id="rId12"/>
    <p:sldId id="632" r:id="rId13"/>
    <p:sldId id="634" r:id="rId14"/>
    <p:sldId id="650" r:id="rId15"/>
    <p:sldId id="635" r:id="rId16"/>
    <p:sldId id="636" r:id="rId17"/>
    <p:sldId id="637" r:id="rId18"/>
    <p:sldId id="638" r:id="rId19"/>
    <p:sldId id="639" r:id="rId20"/>
    <p:sldId id="652" r:id="rId21"/>
    <p:sldId id="640" r:id="rId22"/>
    <p:sldId id="641" r:id="rId23"/>
    <p:sldId id="643" r:id="rId24"/>
    <p:sldId id="845" r:id="rId25"/>
    <p:sldId id="605" r:id="rId26"/>
    <p:sldId id="606" r:id="rId27"/>
    <p:sldId id="613" r:id="rId28"/>
    <p:sldId id="614" r:id="rId29"/>
    <p:sldId id="615" r:id="rId30"/>
    <p:sldId id="616" r:id="rId31"/>
    <p:sldId id="618" r:id="rId32"/>
    <p:sldId id="619" r:id="rId33"/>
    <p:sldId id="620" r:id="rId34"/>
    <p:sldId id="621" r:id="rId35"/>
    <p:sldId id="622" r:id="rId36"/>
    <p:sldId id="623" r:id="rId37"/>
    <p:sldId id="645" r:id="rId38"/>
    <p:sldId id="644" r:id="rId39"/>
    <p:sldId id="646" r:id="rId40"/>
    <p:sldId id="647" r:id="rId41"/>
    <p:sldId id="648" r:id="rId42"/>
    <p:sldId id="624" r:id="rId43"/>
    <p:sldId id="625" r:id="rId44"/>
    <p:sldId id="627" r:id="rId45"/>
    <p:sldId id="626" r:id="rId46"/>
    <p:sldId id="649" r:id="rId47"/>
    <p:sldId id="848" r:id="rId48"/>
    <p:sldId id="742" r:id="rId49"/>
    <p:sldId id="741" r:id="rId50"/>
    <p:sldId id="816" r:id="rId51"/>
    <p:sldId id="815" r:id="rId52"/>
    <p:sldId id="838" r:id="rId53"/>
    <p:sldId id="851" r:id="rId54"/>
    <p:sldId id="852" r:id="rId5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CC00FF"/>
    <a:srgbClr val="C3BE05"/>
    <a:srgbClr val="FF99FF"/>
    <a:srgbClr val="008000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5" autoAdjust="0"/>
    <p:restoredTop sz="99369" autoAdjust="0"/>
  </p:normalViewPr>
  <p:slideViewPr>
    <p:cSldViewPr>
      <p:cViewPr varScale="1">
        <p:scale>
          <a:sx n="136" d="100"/>
          <a:sy n="136" d="100"/>
        </p:scale>
        <p:origin x="173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59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69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68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76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181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031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0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869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80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177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910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033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1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0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23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11/21/2022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SyZwyhOD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deep_learning_softwar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v-tricks.com/deep-learning-2/tensorflow-or-pytorch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ense.ai/keras-or-pytorch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jectpro.io/article/pytorch-vs-tensorflow-2021-a-head-to-head-comparison/416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owardsdatascience.com/which-deep-learning-framework-is-growing-fastest-3f77f14aa318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BkBykROwB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Sy8MQetv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By7Iw9tP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413337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02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：深度學習環境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7659147-0EDB-8038-8FB4-84DE54561C15}"/>
              </a:ext>
            </a:extLst>
          </p:cNvPr>
          <p:cNvSpPr txBox="1"/>
          <p:nvPr/>
        </p:nvSpPr>
        <p:spPr>
          <a:xfrm>
            <a:off x="1524000" y="3657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地點：中華電信研究所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905506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 3.X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Anaconda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管理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pip/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管理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框架及版本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生產環境：用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佈署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業餘玩家，就用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Colab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就行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問題解答</a:t>
            </a:r>
          </a:p>
        </p:txBody>
      </p:sp>
    </p:spTree>
    <p:extLst>
      <p:ext uri="{BB962C8B-B14F-4D97-AF65-F5344CB8AC3E}">
        <p14:creationId xmlns:p14="http://schemas.microsoft.com/office/powerpoint/2010/main" val="212359531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1600200"/>
            <a:ext cx="8077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軟體環境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訓練執行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，不要用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Windows/</a:t>
            </a:r>
            <a:r>
              <a:rPr kumimoji="1" lang="en-US" altLang="zh-TW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WSL</a:t>
            </a: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要有一台開發機，使用</a:t>
            </a:r>
            <a:r>
              <a:rPr kumimoji="1" lang="en-US" altLang="zh-TW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Windows</a:t>
            </a:r>
            <a:r>
              <a:rPr kumimoji="1" lang="zh-TW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Mac</a:t>
            </a:r>
            <a:r>
              <a:rPr kumimoji="1" lang="zh-TW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，連入執行環境的</a:t>
            </a:r>
            <a:r>
              <a:rPr kumimoji="1" lang="en-US" altLang="zh-TW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開發機使用</a:t>
            </a:r>
            <a:r>
              <a:rPr kumimoji="1"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開發，連入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硬體環境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多核心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CPU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，平價首選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13900K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，有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32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核心，預算夠上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AMD EPYC</a:t>
            </a: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至少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64GB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RAM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，建議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128GB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以上</a:t>
            </a:r>
            <a:endParaRPr kumimoji="1"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至少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3080Ti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，建議兩片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4090</a:t>
            </a: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Gen4 NVME 2T 7GB/</a:t>
            </a:r>
            <a:r>
              <a:rPr kumimoji="1"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ms</a:t>
            </a:r>
            <a:r>
              <a:rPr kumimoji="1"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以上，</a:t>
            </a:r>
            <a:r>
              <a:rPr kumimoji="1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16TB HD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開發環境推薦</a:t>
            </a:r>
          </a:p>
        </p:txBody>
      </p:sp>
    </p:spTree>
    <p:extLst>
      <p:ext uri="{BB962C8B-B14F-4D97-AF65-F5344CB8AC3E}">
        <p14:creationId xmlns:p14="http://schemas.microsoft.com/office/powerpoint/2010/main" val="30334895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https://hackmd.io/@joshhu/SyZwyhODB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304800"/>
            <a:ext cx="74676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下安裝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 CUDA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</a:p>
        </p:txBody>
      </p:sp>
      <p:pic>
        <p:nvPicPr>
          <p:cNvPr id="1026" name="Picture 2" descr="C:\Users\joshhu\Desktop\V1GK7B2M1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971800"/>
            <a:ext cx="35814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36484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2971800"/>
            <a:ext cx="6934200" cy="990600"/>
          </a:xfrm>
        </p:spPr>
        <p:txBody>
          <a:bodyPr/>
          <a:lstStyle/>
          <a:p>
            <a:pPr algn="ctr"/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AI</a:t>
            </a:r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128428044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752600"/>
            <a:ext cx="822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高速及最大彈性的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DL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研究平台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提供如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般的陣列運算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沒有的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張量運算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自動微分功能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所有需處理張量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(tensor)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運算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(flow)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的操作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類神經網路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電腦視覺處理資料及操作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完整的現有資料庫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預訓練模型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4572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大部分的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ML/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DL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9856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7526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圖模型的實現，有靜態圖及動態圖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處理張量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(Tensor)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的運算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 Tensor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及處理自動微分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預設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網路架構可直接使用及操作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各種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輸入點的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圖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音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的處理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常用機器學習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(ML)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及深度學習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(DL)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庫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和各種程式語言的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介面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什麼是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框架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(Framework)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42806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152400"/>
            <a:ext cx="6934200" cy="990600"/>
          </a:xfrm>
        </p:spPr>
        <p:txBody>
          <a:bodyPr/>
          <a:lstStyle/>
          <a:p>
            <a:pPr algn="ctr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流行的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47800"/>
            <a:ext cx="6553200" cy="495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65765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2057400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微軟系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CNTK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Gluon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ML.Net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(11/21)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Amazon</a:t>
            </a:r>
            <a:r>
              <a:rPr kumimoji="1" lang="zh-TW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MXNet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已併入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Torch, 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Caffee2(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已更停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其它系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Caffe, Theano(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已停更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框架分類</a:t>
            </a:r>
          </a:p>
        </p:txBody>
      </p:sp>
      <p:sp>
        <p:nvSpPr>
          <p:cNvPr id="6" name="矩形 5"/>
          <p:cNvSpPr/>
          <p:nvPr/>
        </p:nvSpPr>
        <p:spPr>
          <a:xfrm>
            <a:off x="1295400" y="5257800"/>
            <a:ext cx="6264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Over 25 ML Frameworks</a:t>
            </a:r>
          </a:p>
          <a:p>
            <a:r>
              <a:rPr lang="en-US" altLang="zh-TW" dirty="0">
                <a:hlinkClick r:id="rId3"/>
              </a:rPr>
              <a:t>https://en.wikipedia.org/wiki/Comparison_of_deep_learning_software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https://cv-tricks.com/deep-learning-2/tensorflow-or-pytorch/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10695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oshhu\Desktop\0_evyn__u-hLdAmh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7035800" cy="1345597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609600" y="2057400"/>
            <a:ext cx="830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出品，目前最流行的框架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Gmail, </a:t>
            </a:r>
            <a:r>
              <a:rPr lang="en-US" altLang="zh-TW" sz="3200" b="1" dirty="0" err="1">
                <a:latin typeface="微軟正黑體" pitchFamily="34" charset="-120"/>
                <a:ea typeface="微軟正黑體" pitchFamily="34" charset="-120"/>
              </a:rPr>
              <a:t>Uber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b="1" dirty="0" err="1">
                <a:latin typeface="微軟正黑體" pitchFamily="34" charset="-120"/>
                <a:ea typeface="微軟正黑體" pitchFamily="34" charset="-120"/>
              </a:rPr>
              <a:t>Airbnb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b="1" dirty="0" err="1">
                <a:latin typeface="微軟正黑體" pitchFamily="34" charset="-120"/>
                <a:ea typeface="微軟正黑體" pitchFamily="34" charset="-120"/>
              </a:rPr>
              <a:t>Nvidia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Python, C++, Go, C#, Java, Julia, JS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GPU, CPU, Server, PC, Android, 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iOS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入門不容易，程式碼架構稍複雜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適合於較有經驗的工程師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資源多，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背書，可用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TPU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240417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不是框架，只是高階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，連接框架</a:t>
            </a:r>
            <a:endParaRPr lang="en-US" altLang="zh-TW" sz="3200" b="1" dirty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目前後端為單一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為主，大量運用其語法如產生器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適合作為原型開發及實驗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建議新手從此入門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我大部分的專案都用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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098" name="Picture 2" descr="C:\Users\joshhu\Desktop\0_SQ5d97NfXZPJSyS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99170"/>
            <a:ext cx="4848225" cy="140598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打造開發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的環境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淺嚐神經網路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本課程目錄</a:t>
            </a:r>
          </a:p>
        </p:txBody>
      </p:sp>
    </p:spTree>
    <p:extLst>
      <p:ext uri="{BB962C8B-B14F-4D97-AF65-F5344CB8AC3E}">
        <p14:creationId xmlns:p14="http://schemas.microsoft.com/office/powerpoint/2010/main" val="275868886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5146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最有名的特色就是跨裝置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目前已成為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Apache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頂級專案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支援非常多的語言，包括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C++, Python, R, Julia, JavaScript, Scala, Go, Perl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最大的特色就是跨平台的平行處理，使用在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AWS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上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速度極快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台灣工研院最的愛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170" name="Picture 2" descr="C:\Users\joshhu\Desktop\0_RWhWbDJO-PiwVIf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352425"/>
            <a:ext cx="4762500" cy="16287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445127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由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開發，其來源於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Lua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 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Torch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專案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twitter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salesforce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等服務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使用動態圖更新，可隨時修改模型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訓練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時清楚明瞭，支援平行處理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支援分散式學習架構，多個預訓練模型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非常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pythonic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，對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熟悉者的福音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tf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容易上手，比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強大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的首選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知道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huggingface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就曉得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pic>
        <p:nvPicPr>
          <p:cNvPr id="5122" name="Picture 2" descr="C:\Users\joshhu\Desktop\0_lpdvSWt1Ykqir4t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63927"/>
            <a:ext cx="5334000" cy="145351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oshhu\Desktop\0_H1D-uIC809IqAY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4079875" cy="1359108"/>
          </a:xfrm>
          <a:prstGeom prst="rect">
            <a:avLst/>
          </a:prstGeom>
          <a:noFill/>
        </p:spPr>
      </p:pic>
      <p:pic>
        <p:nvPicPr>
          <p:cNvPr id="6147" name="Picture 3" descr="C:\Users\joshhu\Desktop\0_W0fohqYnzfjdHVV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4595813" cy="1456099"/>
          </a:xfrm>
          <a:prstGeom prst="rect">
            <a:avLst/>
          </a:prstGeom>
          <a:noFill/>
        </p:spPr>
      </p:pic>
      <p:pic>
        <p:nvPicPr>
          <p:cNvPr id="6148" name="Picture 4" descr="C:\Users\joshhu\Desktop\0_6BUbC56Ff2v9tSU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33400"/>
            <a:ext cx="3171825" cy="1585913"/>
          </a:xfrm>
          <a:prstGeom prst="rect">
            <a:avLst/>
          </a:prstGeom>
          <a:noFill/>
        </p:spPr>
      </p:pic>
      <p:pic>
        <p:nvPicPr>
          <p:cNvPr id="6149" name="Picture 5" descr="C:\Users\joshhu\Desktop\0_ouwuwQ4-u-w9-H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743200"/>
            <a:ext cx="3309938" cy="1734891"/>
          </a:xfrm>
          <a:prstGeom prst="rect">
            <a:avLst/>
          </a:prstGeom>
          <a:noFill/>
        </p:spPr>
      </p:pic>
      <p:pic>
        <p:nvPicPr>
          <p:cNvPr id="6150" name="Picture 6" descr="C:\Users\joshhu\Desktop\0_57bYWoaVUCw8_P7_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5181600"/>
            <a:ext cx="2990850" cy="1113529"/>
          </a:xfrm>
          <a:prstGeom prst="rect">
            <a:avLst/>
          </a:prstGeom>
          <a:noFill/>
        </p:spPr>
      </p:pic>
      <p:pic>
        <p:nvPicPr>
          <p:cNvPr id="6151" name="Picture 7" descr="C:\Users\joshhu\Desktop\0_Es0yOMp_v6YhPnt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5257800"/>
            <a:ext cx="3563398" cy="9175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284274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開發商用產品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	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不管原理快速上手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了解數學原理更彈性、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	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2286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針對不同框架的建議</a:t>
            </a:r>
          </a:p>
        </p:txBody>
      </p:sp>
      <p:sp>
        <p:nvSpPr>
          <p:cNvPr id="7" name="矩形 6"/>
          <p:cNvSpPr/>
          <p:nvPr/>
        </p:nvSpPr>
        <p:spPr>
          <a:xfrm>
            <a:off x="1143000" y="4572000"/>
            <a:ext cx="716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這邊有一份完整的比較可以顯示</a:t>
            </a:r>
            <a:r>
              <a:rPr kumimoji="1"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的差別</a:t>
            </a:r>
            <a:endParaRPr lang="en-US" altLang="zh-TW" b="1" dirty="0">
              <a:hlinkClick r:id="" action="ppaction://noaction"/>
            </a:endParaRPr>
          </a:p>
          <a:p>
            <a:r>
              <a:rPr lang="en-US" altLang="zh-TW" b="1" dirty="0">
                <a:hlinkClick r:id="rId3"/>
              </a:rPr>
              <a:t>https://deepsense.ai/keras-or-pytorch/</a:t>
            </a:r>
            <a:endParaRPr lang="en-US" altLang="zh-TW" b="1" dirty="0"/>
          </a:p>
          <a:p>
            <a:endParaRPr kumimoji="1"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這邊有一份完整的比較可以顯示</a:t>
            </a:r>
            <a:r>
              <a:rPr kumimoji="1"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的差別</a:t>
            </a:r>
            <a:endParaRPr lang="en-US" altLang="zh-TW" b="1" dirty="0">
              <a:hlinkClick r:id="rId3"/>
            </a:endParaRPr>
          </a:p>
          <a:p>
            <a:r>
              <a:rPr lang="en-US" altLang="zh-TW" b="1" dirty="0">
                <a:hlinkClick r:id="rId4"/>
              </a:rPr>
              <a:t>https://www.projectpro.io/article/pytorch-vs-tensorflow-2021-a-head-to-head-comparison/416</a:t>
            </a:r>
            <a:endParaRPr lang="en-US" altLang="zh-TW" b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5261333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6800" y="19050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https://towardsdatascience.com/which-deep-learning-framework-is-growing-fastest-3f77f14aa318</a:t>
            </a:r>
            <a:endParaRPr lang="zh-TW" altLang="en-US" dirty="0"/>
          </a:p>
        </p:txBody>
      </p:sp>
      <p:pic>
        <p:nvPicPr>
          <p:cNvPr id="1026" name="Picture 2" descr="C:\Users\joshhu\Desktop\6M8UB2Y2Z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124200"/>
            <a:ext cx="3267075" cy="3267075"/>
          </a:xfrm>
          <a:prstGeom prst="rect">
            <a:avLst/>
          </a:prstGeom>
          <a:noFill/>
        </p:spPr>
      </p:pic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457200"/>
            <a:ext cx="6934200" cy="990600"/>
          </a:xfrm>
        </p:spPr>
        <p:txBody>
          <a:bodyPr/>
          <a:lstStyle/>
          <a:p>
            <a:pPr algn="just"/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vs. </a:t>
            </a:r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838200" y="3200400"/>
            <a:ext cx="7620000" cy="990600"/>
          </a:xfrm>
        </p:spPr>
        <p:txBody>
          <a:bodyPr/>
          <a:lstStyle/>
          <a:p>
            <a:pPr algn="ctr"/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55542471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240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環境管理工具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內建常用的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可建立不同版本的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不同環境間也可安裝共用模組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有支援全圖型的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Spyder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最好用的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notebook/lab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本機不用預裝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安裝模組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629400" cy="990600"/>
          </a:xfrm>
        </p:spPr>
        <p:txBody>
          <a:bodyPr/>
          <a:lstStyle/>
          <a:p>
            <a:pPr algn="just"/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with Python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660507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3276600"/>
            <a:ext cx="6858000" cy="990600"/>
          </a:xfrm>
        </p:spPr>
        <p:txBody>
          <a:bodyPr/>
          <a:lstStyle/>
          <a:p>
            <a:pPr algn="ctr"/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  <a:p>
            <a:pPr algn="ctr"/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91327488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使用瀏覽器的整合開發環境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這個環境的名稱叫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之前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ipython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開發時的檔案叫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可以是任何程式語言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前提是你要安裝該語言的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kernel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可以在瀏覽器中執行程式看結果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有很多外掛讓你用，如繪圖等等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撰寫文件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gist/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都是這個格式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(.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ipynb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228600"/>
            <a:ext cx="7315200" cy="990600"/>
          </a:xfrm>
        </p:spPr>
        <p:txBody>
          <a:bodyPr/>
          <a:lstStyle/>
          <a:p>
            <a:pPr algn="ctr"/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689411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88694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12827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打造開發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的環境</a:t>
            </a:r>
            <a:endParaRPr kumimoji="1"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淺嚐神經網路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本課程目錄</a:t>
            </a:r>
          </a:p>
        </p:txBody>
      </p:sp>
    </p:spTree>
    <p:extLst>
      <p:ext uri="{BB962C8B-B14F-4D97-AF65-F5344CB8AC3E}">
        <p14:creationId xmlns:p14="http://schemas.microsoft.com/office/powerpoint/2010/main" val="20528224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810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啟動不同的</a:t>
            </a:r>
            <a:r>
              <a:rPr lang="en-US" altLang="zh-TW" sz="4800" b="1" kern="0" noProof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kern="0" noProof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kern="0" noProof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env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00200"/>
            <a:ext cx="6781800" cy="473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677473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37155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方式的瀏覽介面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也可隨時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還強大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Launcher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可載入任何腳本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整合檔案瀏覽器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整合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，可安裝各種擴充外掛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28600"/>
            <a:ext cx="4191000" cy="990600"/>
          </a:xfrm>
        </p:spPr>
        <p:txBody>
          <a:bodyPr/>
          <a:lstStyle/>
          <a:p>
            <a:pPr algn="just"/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52606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76400"/>
            <a:ext cx="7696200" cy="476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支援各種</a:t>
            </a:r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env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911205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62420"/>
            <a:ext cx="8321529" cy="468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</a:p>
        </p:txBody>
      </p:sp>
    </p:spTree>
    <p:extLst>
      <p:ext uri="{BB962C8B-B14F-4D97-AF65-F5344CB8AC3E}">
        <p14:creationId xmlns:p14="http://schemas.microsoft.com/office/powerpoint/2010/main" val="343558902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8395247" cy="466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terminal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998996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01025" cy="498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支援多種檔案格式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5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整合</a:t>
            </a:r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及其它擴充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https://hackmd.io/@joshhu/BkBykROwB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</a:p>
        </p:txBody>
      </p:sp>
      <p:pic>
        <p:nvPicPr>
          <p:cNvPr id="2050" name="Picture 2" descr="C:\Users\joshhu\Desktop\FSGA7GGJF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048000"/>
            <a:ext cx="34290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257124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3124200"/>
            <a:ext cx="7620000" cy="990600"/>
          </a:xfrm>
        </p:spPr>
        <p:txBody>
          <a:bodyPr/>
          <a:lstStyle/>
          <a:p>
            <a:pPr algn="ctr"/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佈署產品</a:t>
            </a:r>
            <a:endParaRPr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65357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打造開發</a:t>
            </a:r>
            <a:r>
              <a:rPr kumimoji="1"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的環境</a:t>
            </a:r>
            <a:endParaRPr kumimoji="1"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562722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系統只需要安裝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driver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nvidia-docker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Pull image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即可使用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要注意所有檔案都會變成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root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權限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每次重啟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container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很多模組要重新安裝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商用化的最佳選擇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828800" y="228600"/>
            <a:ext cx="65532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nvidia-docker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385627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https://hackmd.io/@joshhu/Sy8MQetvS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</a:p>
        </p:txBody>
      </p:sp>
      <p:pic>
        <p:nvPicPr>
          <p:cNvPr id="11266" name="Picture 2" descr="C:\Users\joshhu\Desktop\547OLKCOP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048000"/>
            <a:ext cx="35814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02355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524000" y="2743200"/>
            <a:ext cx="6858000" cy="1066800"/>
          </a:xfrm>
        </p:spPr>
        <p:txBody>
          <a:bodyPr/>
          <a:lstStyle/>
          <a:p>
            <a:pPr algn="ctr"/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820257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免費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版的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gmail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帳號即可用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GPU/TPU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可連接雲端硬碟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380GB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硬碟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/12GB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記憶體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 Tesla K80 12GB GPU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本來是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p40 16g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小氣巴拉的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438400" y="304800"/>
            <a:ext cx="51054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434084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程式執行完即殺掉資料檔案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程式碼保留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在瀏覽器開啟的情況下可連續執行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小時，之後自動回收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session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上傳及執行速度極慢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無法開啟整個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 REPO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方式開啟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字體很醜無法改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每次配備的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不見得一樣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304800"/>
            <a:ext cx="55626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</a:p>
        </p:txBody>
      </p:sp>
    </p:spTree>
    <p:extLst>
      <p:ext uri="{BB962C8B-B14F-4D97-AF65-F5344CB8AC3E}">
        <p14:creationId xmlns:p14="http://schemas.microsoft.com/office/powerpoint/2010/main" val="66978912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6394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https://hackmd.io/@joshhu/By7Iw9tPS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</a:p>
        </p:txBody>
      </p:sp>
      <p:pic>
        <p:nvPicPr>
          <p:cNvPr id="12290" name="Picture 2" descr="C:\Users\joshhu\Desktop\ZAGZKIPS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819400"/>
            <a:ext cx="40386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601434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打造開發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的環境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淺嚐神經網路</a:t>
            </a:r>
            <a:endParaRPr kumimoji="1"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本課程目錄</a:t>
            </a:r>
          </a:p>
        </p:txBody>
      </p:sp>
    </p:spTree>
    <p:extLst>
      <p:ext uri="{BB962C8B-B14F-4D97-AF65-F5344CB8AC3E}">
        <p14:creationId xmlns:p14="http://schemas.microsoft.com/office/powerpoint/2010/main" val="3212047075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淺嚐神經網路</a:t>
            </a:r>
            <a:endParaRPr kumimoji="1"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19727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MNIST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手寫數字辨識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把玩一下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MNIST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淺嚐神經網路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1826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228671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程式語言的選擇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 AI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Anaconda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佈署產品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 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Colab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打造開發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的環境</a:t>
            </a:r>
          </a:p>
        </p:txBody>
      </p:sp>
    </p:spTree>
    <p:extLst>
      <p:ext uri="{BB962C8B-B14F-4D97-AF65-F5344CB8AC3E}">
        <p14:creationId xmlns:p14="http://schemas.microsoft.com/office/powerpoint/2010/main" val="337602677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MNIST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手寫數字辨識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0942504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659285"/>
            <a:ext cx="822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1990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年美國郵政局用來辨識封信上手寫郵遞區號的神經網路程式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由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Young 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LeCun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所開發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0-9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數字組成，共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60000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28X28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的灰階圖片，外加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10000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張測試用圖片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神經網路的目的就是將圖片對應到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0-9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9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個類別中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辦識出圖片中的數字是多少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55735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MNIST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手寫數字辨識</a:t>
            </a:r>
          </a:p>
        </p:txBody>
      </p:sp>
    </p:spTree>
    <p:extLst>
      <p:ext uri="{BB962C8B-B14F-4D97-AF65-F5344CB8AC3E}">
        <p14:creationId xmlns:p14="http://schemas.microsoft.com/office/powerpoint/2010/main" val="2757075392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55735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MNIST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手寫數字辨識</a:t>
            </a:r>
          </a:p>
        </p:txBody>
      </p:sp>
      <p:pic>
        <p:nvPicPr>
          <p:cNvPr id="2050" name="Picture 2" descr="MNIST — Dataset of Handwritten Digits | by Daniel Etzold | MLearning.ai |  Medium">
            <a:extLst>
              <a:ext uri="{FF2B5EF4-FFF2-40B4-BE49-F238E27FC236}">
                <a16:creationId xmlns:a16="http://schemas.microsoft.com/office/drawing/2014/main" id="{40A1EB3F-194B-58C2-B3B9-F03AB9DD8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93" y="2133600"/>
            <a:ext cx="7010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5320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把玩一下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MNIST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628631984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55735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MNIST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手寫數字辨識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1E6C0B1-F4F6-1EB0-7C53-52E1AED7A00B}"/>
              </a:ext>
            </a:extLst>
          </p:cNvPr>
          <p:cNvSpPr txBox="1"/>
          <p:nvPr/>
        </p:nvSpPr>
        <p:spPr>
          <a:xfrm>
            <a:off x="381000" y="1659285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參閱程式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0201(lab).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ipynb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41035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程式語言的選擇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93030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905001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速度最快：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C++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專門給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Julia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轉職工程師：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資料工程師專用：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傳說有人用這個：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Golang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4572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程式語言的選擇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71600" y="5388114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但你只需要學一種：</a:t>
            </a:r>
            <a:r>
              <a:rPr lang="en-US" altLang="zh-TW" sz="4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Python</a:t>
            </a:r>
            <a:endParaRPr lang="zh-TW" altLang="en-US" sz="4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26145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764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簡單好學，上手時間短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就算不用框架也能手刻神經網路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sklearn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scipy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強大的線上資源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支援幾乎所有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compile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直接執行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有各種各樣的開發、執行環境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支援主流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(pt, ONNX, 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pth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checkpoint, 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pbf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4572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要選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23341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在哪寫程式？在哪執行程式？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有沒有整合的開發環境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(IDE)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版本怎麼選擇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(2.X, 3.X)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不同版本間的相容性？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框架如何執行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框架的版本問題？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GPU/TPU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的使用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791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開發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程式常見問題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60704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1488</Words>
  <Application>Microsoft Office PowerPoint</Application>
  <PresentationFormat>如螢幕大小 (4:3)</PresentationFormat>
  <Paragraphs>259</Paragraphs>
  <Slides>54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0" baseType="lpstr"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2022-11-21T16:12:51Z</dcterms:modified>
</cp:coreProperties>
</file>