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600" r:id="rId2"/>
    <p:sldId id="628" r:id="rId3"/>
    <p:sldId id="601" r:id="rId4"/>
    <p:sldId id="629" r:id="rId5"/>
    <p:sldId id="604" r:id="rId6"/>
    <p:sldId id="607" r:id="rId7"/>
    <p:sldId id="632" r:id="rId8"/>
    <p:sldId id="634" r:id="rId9"/>
    <p:sldId id="635" r:id="rId10"/>
    <p:sldId id="636" r:id="rId11"/>
    <p:sldId id="637" r:id="rId12"/>
    <p:sldId id="638" r:id="rId13"/>
    <p:sldId id="639" r:id="rId14"/>
    <p:sldId id="652" r:id="rId15"/>
    <p:sldId id="640" r:id="rId16"/>
    <p:sldId id="641" r:id="rId17"/>
    <p:sldId id="643" r:id="rId18"/>
    <p:sldId id="653" r:id="rId19"/>
    <p:sldId id="605" r:id="rId20"/>
    <p:sldId id="606" r:id="rId21"/>
    <p:sldId id="613" r:id="rId22"/>
    <p:sldId id="614" r:id="rId23"/>
    <p:sldId id="615" r:id="rId24"/>
    <p:sldId id="616" r:id="rId25"/>
    <p:sldId id="618" r:id="rId26"/>
    <p:sldId id="619" r:id="rId27"/>
    <p:sldId id="620" r:id="rId28"/>
    <p:sldId id="621" r:id="rId29"/>
    <p:sldId id="622" r:id="rId30"/>
    <p:sldId id="623" r:id="rId31"/>
    <p:sldId id="645" r:id="rId32"/>
    <p:sldId id="644" r:id="rId33"/>
    <p:sldId id="646" r:id="rId34"/>
    <p:sldId id="647" r:id="rId35"/>
    <p:sldId id="648" r:id="rId36"/>
    <p:sldId id="624" r:id="rId37"/>
    <p:sldId id="625" r:id="rId38"/>
    <p:sldId id="627" r:id="rId39"/>
    <p:sldId id="626" r:id="rId40"/>
    <p:sldId id="649" r:id="rId41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C3BE05"/>
    <a:srgbClr val="FF99FF"/>
    <a:srgbClr val="008000"/>
    <a:srgbClr val="CC00FF"/>
    <a:srgbClr val="FF3300"/>
    <a:srgbClr val="726E89"/>
    <a:srgbClr val="A00028"/>
    <a:srgbClr val="2A2A2E"/>
    <a:srgbClr val="00005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5" autoAdjust="0"/>
    <p:restoredTop sz="99496" autoAdjust="0"/>
  </p:normalViewPr>
  <p:slideViewPr>
    <p:cSldViewPr>
      <p:cViewPr varScale="1">
        <p:scale>
          <a:sx n="74" d="100"/>
          <a:sy n="74" d="100"/>
        </p:scale>
        <p:origin x="-954" y="-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68"/>
    </p:cViewPr>
  </p:sorterViewPr>
  <p:notesViewPr>
    <p:cSldViewPr>
      <p:cViewPr varScale="1">
        <p:scale>
          <a:sx n="61" d="100"/>
          <a:sy n="61" d="100"/>
        </p:scale>
        <p:origin x="-2811" y="-97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10/24/2019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4512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10/24/2019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2378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9565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9565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9565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9565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95651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95651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9565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9565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10/24/2019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10/24/2019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10/24/2019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10/24/2019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10/24/2019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10/24/2019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10/24/2019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10/24/2019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10/24/2019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10/24/2019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10/24/2019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10/24/2019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10/24/2019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10/24/2019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10/24/2019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10/24/2019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10/24/2019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10/24/2019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10/24/2019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10/24/2019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10/24/2019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arison_of_deep_learning_softwar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v-tricks.com/deep-learning-2/tensorflow-or-pytorch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sense.ai/keras-or-pytorch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towardsdatascience.com/which-deep-learning-framework-is-growing-fastest-3f77f14aa318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joshhu/BkBykROwB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joshhu/Sy8MQetv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joshhu/By7Iw9tPS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joshhu/SyZwyhOD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905000" y="2819400"/>
            <a:ext cx="5410200" cy="990600"/>
          </a:xfrm>
        </p:spPr>
        <p:txBody>
          <a:bodyPr/>
          <a:lstStyle/>
          <a:p>
            <a:pPr algn="just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程式語言的選擇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776427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371600" y="152400"/>
            <a:ext cx="6934200" cy="990600"/>
          </a:xfrm>
        </p:spPr>
        <p:txBody>
          <a:bodyPr/>
          <a:lstStyle/>
          <a:p>
            <a:pPr algn="ctr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流行的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框架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447800"/>
            <a:ext cx="6553200" cy="4958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907764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2057400"/>
            <a:ext cx="861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微軟系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CNTK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Gluon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Amazon</a:t>
            </a:r>
            <a:r>
              <a:rPr kumimoji="1" lang="zh-TW" altLang="en-US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系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MXNet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Google</a:t>
            </a:r>
            <a:r>
              <a:rPr kumimoji="1" lang="zh-TW" altLang="en-US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系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Tensorflow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Keras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已併入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6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Fb</a:t>
            </a:r>
            <a:r>
              <a:rPr kumimoji="1" lang="zh-TW" altLang="en-US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系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Torch, 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Pytorch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Caffee2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其它系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Caffe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Theano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762000" y="381000"/>
            <a:ext cx="7467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AI</a:t>
            </a: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框架分類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95400" y="5257800"/>
            <a:ext cx="62646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Over 25 ML Frameworks</a:t>
            </a:r>
          </a:p>
          <a:p>
            <a:r>
              <a:rPr lang="en-US" altLang="zh-TW" dirty="0" smtClean="0">
                <a:hlinkClick r:id="rId3"/>
              </a:rPr>
              <a:t>https://en.wikipedia.org/wiki/Comparison_of_deep_learning_software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https://cv-tricks.com/deep-learning-2/tensorflow-or-pytorch/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oshhu\Desktop\0_evyn__u-hLdAmhe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04800"/>
            <a:ext cx="7035800" cy="1345597"/>
          </a:xfrm>
          <a:prstGeom prst="rect">
            <a:avLst/>
          </a:prstGeom>
          <a:noFill/>
        </p:spPr>
      </p:pic>
      <p:sp>
        <p:nvSpPr>
          <p:cNvPr id="5" name="文字方塊 4"/>
          <p:cNvSpPr txBox="1"/>
          <p:nvPr/>
        </p:nvSpPr>
        <p:spPr>
          <a:xfrm>
            <a:off x="609600" y="2057400"/>
            <a:ext cx="8305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Google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出品，目前最流行的框架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Gmail, </a:t>
            </a:r>
            <a:r>
              <a:rPr lang="en-US" altLang="zh-TW" sz="3200" b="1" dirty="0" err="1" smtClean="0">
                <a:latin typeface="微軟正黑體" pitchFamily="34" charset="-120"/>
                <a:ea typeface="微軟正黑體" pitchFamily="34" charset="-120"/>
              </a:rPr>
              <a:t>Uber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b="1" dirty="0" err="1" smtClean="0">
                <a:latin typeface="微軟正黑體" pitchFamily="34" charset="-120"/>
                <a:ea typeface="微軟正黑體" pitchFamily="34" charset="-120"/>
              </a:rPr>
              <a:t>Airbnb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b="1" dirty="0" err="1" smtClean="0">
                <a:latin typeface="微軟正黑體" pitchFamily="34" charset="-120"/>
                <a:ea typeface="微軟正黑體" pitchFamily="34" charset="-120"/>
              </a:rPr>
              <a:t>Nvidia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Python, C++, Go, C#, Java, Julia, JS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GPU, CPU, Server, PC, Android, 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iOS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入門不容易，程式碼架構複雜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靜態圖架構，需要較多的程式碼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適合於較有經驗的工程師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資源多，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Google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背書，可用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TPU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2404170"/>
            <a:ext cx="8458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不是框架，只是高階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API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，連接框架</a:t>
            </a:r>
            <a:endParaRPr lang="en-US" altLang="zh-TW" sz="32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可連接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tensorflow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Mxnet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Theano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CNTK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以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為主，大量運用其語法如產生器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適合作為原型開發及實驗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已可完成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99.9%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的深度學習工作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目前已成為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Tensorflow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2.0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內的模組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建議新手從此入門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我大部分的專案都用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Keras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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4098" name="Picture 2" descr="C:\Users\joshhu\Desktop\0_SQ5d97NfXZPJSyS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499170"/>
            <a:ext cx="4848225" cy="140598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57200" y="2514600"/>
            <a:ext cx="8458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最有名的特色就是跨裝置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目前已成為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Apache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頂級專案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支援最多的語言，包括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 ++, Python, R, Julia, JavaScript,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Scala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Go, Perl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最大的特色就是跨平台的平行處理，使用在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AWS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上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速度極快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工研院好愛用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7170" name="Picture 2" descr="C:\Users\joshhu\Desktop\0_RWhWbDJO-PiwVIf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1700" y="352425"/>
            <a:ext cx="4762500" cy="16287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57200" y="2445127"/>
            <a:ext cx="8458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由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FB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開發，其來源於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Lua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 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Torch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專案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用在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fb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twitter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salesforce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等服務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使用動態圖更新，可隨時修改模型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訓練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nn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時清楚明瞭，支援平行處理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支援分散式學習架構，多個預訓練模型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非常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pythonic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，對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熟悉者的福音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比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tf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容易上手，比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keras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強大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5122" name="Picture 2" descr="C:\Users\joshhu\Desktop\0_lpdvSWt1Ykqir4t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463927"/>
            <a:ext cx="5334000" cy="145351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joshhu\Desktop\0_H1D-uIC809IqAYV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4079875" cy="1359108"/>
          </a:xfrm>
          <a:prstGeom prst="rect">
            <a:avLst/>
          </a:prstGeom>
          <a:noFill/>
        </p:spPr>
      </p:pic>
      <p:pic>
        <p:nvPicPr>
          <p:cNvPr id="6147" name="Picture 3" descr="C:\Users\joshhu\Desktop\0_W0fohqYnzfjdHVVZ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514600"/>
            <a:ext cx="4595813" cy="1456099"/>
          </a:xfrm>
          <a:prstGeom prst="rect">
            <a:avLst/>
          </a:prstGeom>
          <a:noFill/>
        </p:spPr>
      </p:pic>
      <p:pic>
        <p:nvPicPr>
          <p:cNvPr id="6148" name="Picture 4" descr="C:\Users\joshhu\Desktop\0_6BUbC56Ff2v9tSU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533400"/>
            <a:ext cx="3171825" cy="1585913"/>
          </a:xfrm>
          <a:prstGeom prst="rect">
            <a:avLst/>
          </a:prstGeom>
          <a:noFill/>
        </p:spPr>
      </p:pic>
      <p:pic>
        <p:nvPicPr>
          <p:cNvPr id="6149" name="Picture 5" descr="C:\Users\joshhu\Desktop\0_ouwuwQ4-u-w9-H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2743200"/>
            <a:ext cx="3309938" cy="1734891"/>
          </a:xfrm>
          <a:prstGeom prst="rect">
            <a:avLst/>
          </a:prstGeom>
          <a:noFill/>
        </p:spPr>
      </p:pic>
      <p:pic>
        <p:nvPicPr>
          <p:cNvPr id="6150" name="Picture 6" descr="C:\Users\joshhu\Desktop\0_57bYWoaVUCw8_P7_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5181600"/>
            <a:ext cx="2990850" cy="1113529"/>
          </a:xfrm>
          <a:prstGeom prst="rect">
            <a:avLst/>
          </a:prstGeom>
          <a:noFill/>
        </p:spPr>
      </p:pic>
      <p:pic>
        <p:nvPicPr>
          <p:cNvPr id="6151" name="Picture 7" descr="C:\Users\joshhu\Desktop\0_Es0yOMp_v6YhPnt4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57800" y="5257800"/>
            <a:ext cx="3563398" cy="9175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2284274"/>
            <a:ext cx="807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開發商用產品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		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Tensorflow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不管原理快速上手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	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Keras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了解數學原理更彈性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	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Pytorch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762000" y="228600"/>
            <a:ext cx="7467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針對不同框架的建議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3000" y="4572000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建邊有一份完整的比較可以顯示</a:t>
            </a:r>
            <a:r>
              <a:rPr kumimoji="1"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keras</a:t>
            </a:r>
            <a:r>
              <a:rPr kumimoji="1"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和</a:t>
            </a:r>
            <a:r>
              <a:rPr kumimoji="1"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pytorch</a:t>
            </a:r>
            <a:r>
              <a:rPr kumimoji="1"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的差別</a:t>
            </a:r>
            <a:endParaRPr lang="en-US" altLang="zh-TW" b="1" dirty="0" smtClean="0">
              <a:hlinkClick r:id="rId3"/>
            </a:endParaRPr>
          </a:p>
          <a:p>
            <a:r>
              <a:rPr lang="en-US" altLang="zh-TW" b="1" dirty="0" smtClean="0">
                <a:hlinkClick r:id="rId3"/>
              </a:rPr>
              <a:t>https://deepsense.ai/keras-or-pytorch/</a:t>
            </a:r>
            <a:endParaRPr lang="zh-TW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66800" y="1905000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hlinkClick r:id="rId2"/>
              </a:rPr>
              <a:t>https://towardsdatascience.com/which-deep-learning-framework-is-growing-fastest-3f77f14aa318</a:t>
            </a:r>
            <a:endParaRPr lang="zh-TW" altLang="en-US" dirty="0"/>
          </a:p>
        </p:txBody>
      </p:sp>
      <p:pic>
        <p:nvPicPr>
          <p:cNvPr id="1026" name="Picture 2" descr="C:\Users\joshhu\Desktop\6M8UB2Y2Z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3124200"/>
            <a:ext cx="3267075" cy="3267075"/>
          </a:xfrm>
          <a:prstGeom prst="rect">
            <a:avLst/>
          </a:prstGeom>
          <a:noFill/>
        </p:spPr>
      </p:pic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295400" y="457200"/>
            <a:ext cx="6934200" cy="990600"/>
          </a:xfrm>
        </p:spPr>
        <p:txBody>
          <a:bodyPr/>
          <a:lstStyle/>
          <a:p>
            <a:pPr algn="just"/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vs. 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838200" y="3200400"/>
            <a:ext cx="7620000" cy="990600"/>
          </a:xfrm>
        </p:spPr>
        <p:txBody>
          <a:bodyPr/>
          <a:lstStyle/>
          <a:p>
            <a:pPr algn="ctr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</a:t>
            </a:r>
          </a:p>
          <a:p>
            <a:pPr algn="ctr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建立完整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開發環境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7764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914400" y="1905001"/>
            <a:ext cx="7924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速度最快：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C++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專門給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使用：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Julia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轉職工程師：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Java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資料工程師專用：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傳說有人用這個：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Golang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4572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程式語言的選擇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371600" y="5388114"/>
            <a:ext cx="655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但你只需要學一種：</a:t>
            </a:r>
            <a:r>
              <a:rPr lang="en-US" altLang="zh-TW" sz="4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Python</a:t>
            </a:r>
            <a:endParaRPr lang="zh-TW" altLang="en-US" sz="4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5240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環境管理工具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內建常用的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模組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/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套件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可建立不同版本的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pytorch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環境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不同環境間也可安裝共用模組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有支援全圖型的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Spyder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開發環境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最好用的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Jupyter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notebook/lab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本機不用預裝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或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pip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安裝模組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447800" y="228600"/>
            <a:ext cx="6629400" cy="990600"/>
          </a:xfrm>
        </p:spPr>
        <p:txBody>
          <a:bodyPr/>
          <a:lstStyle/>
          <a:p>
            <a:pPr algn="just"/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800" b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with </a:t>
            </a:r>
            <a:r>
              <a:rPr lang="en-US" altLang="zh-TW" sz="4800" b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371600" y="3276600"/>
            <a:ext cx="6858000" cy="990600"/>
          </a:xfrm>
        </p:spPr>
        <p:txBody>
          <a:bodyPr/>
          <a:lstStyle/>
          <a:p>
            <a:pPr algn="ctr"/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</a:t>
            </a:r>
          </a:p>
          <a:p>
            <a:pPr algn="ctr"/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lab</a:t>
            </a:r>
          </a:p>
        </p:txBody>
      </p:sp>
    </p:spTree>
    <p:extLst>
      <p:ext uri="{BB962C8B-B14F-4D97-AF65-F5344CB8AC3E}">
        <p14:creationId xmlns="" xmlns:p14="http://schemas.microsoft.com/office/powerpoint/2010/main" val="390776427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使用瀏覽器的整合開發環境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這個環境的名稱叫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Jupyter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開發時的檔案叫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notebook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Notebook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可以是任何程式語言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前提是你要安裝該語言的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kernel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可以在瀏覽器中執行程式看結果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有很多外掛讓你用，如繪圖等等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可使用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markdown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撰寫文件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很多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gist/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都是這個格式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914400" y="228600"/>
            <a:ext cx="7315200" cy="990600"/>
          </a:xfrm>
        </p:spPr>
        <p:txBody>
          <a:bodyPr/>
          <a:lstStyle/>
          <a:p>
            <a:pPr algn="ctr"/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219200"/>
            <a:ext cx="886948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381000"/>
            <a:ext cx="6705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啟動不同的</a:t>
            </a:r>
            <a:r>
              <a:rPr lang="en-US" altLang="zh-TW" sz="4800" b="1" kern="0" noProof="0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sz="4800" b="1" kern="0" noProof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800" b="1" kern="0" noProof="0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env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600200"/>
            <a:ext cx="6781800" cy="473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600"/>
            <a:ext cx="8371552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Tab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方式的瀏覽介面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也可隨時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launch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一個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notebook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比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Jupyter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Notebook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還強大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Launcher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可載入任何腳本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整合檔案瀏覽器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強烈建議在此開發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軟體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整合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，可安裝各種擴充外掛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3048000" y="228600"/>
            <a:ext cx="4191000" cy="990600"/>
          </a:xfrm>
        </p:spPr>
        <p:txBody>
          <a:bodyPr/>
          <a:lstStyle/>
          <a:p>
            <a:pPr algn="just"/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Lab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676400"/>
            <a:ext cx="7696200" cy="476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447800" y="228600"/>
            <a:ext cx="6248400" cy="990600"/>
          </a:xfrm>
        </p:spPr>
        <p:txBody>
          <a:bodyPr/>
          <a:lstStyle/>
          <a:p>
            <a:pPr algn="just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支援各種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env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662420"/>
            <a:ext cx="8321529" cy="4687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447800" y="228600"/>
            <a:ext cx="6248400" cy="990600"/>
          </a:xfrm>
        </p:spPr>
        <p:txBody>
          <a:bodyPr/>
          <a:lstStyle/>
          <a:p>
            <a:pPr algn="just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開發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notebook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524000"/>
            <a:ext cx="8395247" cy="4667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447800" y="228600"/>
            <a:ext cx="6248400" cy="990600"/>
          </a:xfrm>
        </p:spPr>
        <p:txBody>
          <a:bodyPr/>
          <a:lstStyle/>
          <a:p>
            <a:pPr algn="just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啟動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terminal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38200" y="16764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簡單好學，上手時間短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就算不用框架也能手刻神經網路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 algn="just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強大的線上資源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 algn="just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支援幾乎所有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框架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 algn="just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不需要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compile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直接執行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 algn="just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有各種各樣的開發、執行環境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 algn="just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支援主流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格式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(pt, ONNX, 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pth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checkpoint, 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pbf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600200" y="457200"/>
            <a:ext cx="6096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</a:t>
            </a:r>
            <a:r>
              <a:rPr lang="en-US" altLang="zh-TW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要選</a:t>
            </a:r>
            <a:r>
              <a:rPr lang="en-US" altLang="zh-TW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8201025" cy="4980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676400" y="228600"/>
            <a:ext cx="6248400" cy="990600"/>
          </a:xfrm>
        </p:spPr>
        <p:txBody>
          <a:bodyPr/>
          <a:lstStyle/>
          <a:p>
            <a:pPr algn="just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支援多種檔案格式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8356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676400" y="228600"/>
            <a:ext cx="6248400" cy="990600"/>
          </a:xfrm>
        </p:spPr>
        <p:txBody>
          <a:bodyPr/>
          <a:lstStyle/>
          <a:p>
            <a:pPr algn="just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整合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及其它擴充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62000" y="1447800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hlinkClick r:id="rId3"/>
              </a:rPr>
              <a:t>https://hackmd.io/@joshhu/BkBykROwB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609600" y="304800"/>
            <a:ext cx="8001000" cy="990600"/>
          </a:xfrm>
        </p:spPr>
        <p:txBody>
          <a:bodyPr/>
          <a:lstStyle/>
          <a:p>
            <a:pPr algn="ctr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開發環境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C:\Users\joshhu\Desktop\FSGA7GGJF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048000"/>
            <a:ext cx="3429000" cy="3429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914400" y="3429000"/>
            <a:ext cx="7620000" cy="990600"/>
          </a:xfrm>
        </p:spPr>
        <p:txBody>
          <a:bodyPr/>
          <a:lstStyle/>
          <a:p>
            <a:pPr algn="ctr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如果你只想安裝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nv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driver</a:t>
            </a:r>
          </a:p>
          <a:p>
            <a:pPr algn="ctr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多個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cuda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cudnn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  <a:endParaRPr lang="en-US" altLang="zh-TW" sz="48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7764274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229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系統只需要安裝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nvidia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driver</a:t>
            </a: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安裝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安裝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nvidia-docker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Pull image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即可使用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要注意所有檔案都會變成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root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權限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每次重啟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container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很多模組要重新安裝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828800" y="228600"/>
            <a:ext cx="6553200" cy="990600"/>
          </a:xfrm>
        </p:spPr>
        <p:txBody>
          <a:bodyPr/>
          <a:lstStyle/>
          <a:p>
            <a:pPr algn="just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nvidia-docker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62000" y="1447800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hlinkClick r:id="rId3"/>
              </a:rPr>
              <a:t>https://hackmd.io/@joshhu/Sy8MQetvS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609600" y="304800"/>
            <a:ext cx="8001000" cy="990600"/>
          </a:xfrm>
        </p:spPr>
        <p:txBody>
          <a:bodyPr/>
          <a:lstStyle/>
          <a:p>
            <a:pPr algn="ctr"/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Docker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開發環境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266" name="Picture 2" descr="C:\Users\joshhu\Desktop\547OLKCOP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3048000"/>
            <a:ext cx="3581400" cy="3581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371600" y="1981200"/>
            <a:ext cx="6858000" cy="2971800"/>
          </a:xfrm>
        </p:spPr>
        <p:txBody>
          <a:bodyPr/>
          <a:lstStyle/>
          <a:p>
            <a:pPr algn="just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免費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GPU/TPU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的網上協作環境：</a:t>
            </a:r>
            <a:endParaRPr lang="en-US" altLang="zh-TW" sz="48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7764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免費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Google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版的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Jupyter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Notebook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gmail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帳號即可用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可使用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GPU/TPU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可連接雲端硬碟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可連接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380GB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硬碟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/12GB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記憶體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NVIDIA Tesla K80 12GB GPU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本來是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p40 16g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google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小氣巴拉的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438400" y="304800"/>
            <a:ext cx="5105400" cy="990600"/>
          </a:xfrm>
        </p:spPr>
        <p:txBody>
          <a:bodyPr/>
          <a:lstStyle/>
          <a:p>
            <a:pPr algn="just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程式執行完即殺掉檔案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在瀏覽器開啟的情況下可連續執行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12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小時，之後自動回收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session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上傳及執行速度極慢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只有簡體中文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無法開啟整個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 REPO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無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TAB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方式開啟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NOTEBOOK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字體很醜無法改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981200" y="304800"/>
            <a:ext cx="5562600" cy="990600"/>
          </a:xfrm>
        </p:spPr>
        <p:txBody>
          <a:bodyPr/>
          <a:lstStyle/>
          <a:p>
            <a:pPr algn="just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缺點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0"/>
            <a:ext cx="8863944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295400" y="2971800"/>
            <a:ext cx="6934200" cy="990600"/>
          </a:xfrm>
        </p:spPr>
        <p:txBody>
          <a:bodyPr/>
          <a:lstStyle/>
          <a:p>
            <a:pPr algn="ctr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專用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執行環境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7764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62000" y="1447800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hlinkClick r:id="rId3"/>
              </a:rPr>
              <a:t>https://hackmd.io/@joshhu/By7Iw9tPS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609600" y="304800"/>
            <a:ext cx="8001000" cy="990600"/>
          </a:xfrm>
        </p:spPr>
        <p:txBody>
          <a:bodyPr/>
          <a:lstStyle/>
          <a:p>
            <a:pPr algn="ctr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開發環境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290" name="Picture 2" descr="C:\Users\joshhu\Desktop\ZAGZKIPS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2819400"/>
            <a:ext cx="4038600" cy="403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在哪寫程式？在哪執行程式？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有沒有整合的開發環境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(IDE)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版本怎麼選擇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(2.X, 3.X)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不同版本間的相容性？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框架如何執行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框架的版本問題？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GPU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的使用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81000"/>
            <a:ext cx="5791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開發</a:t>
            </a:r>
            <a:r>
              <a:rPr lang="en-US" altLang="zh-TW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程式常見問題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62000" y="16764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既然都要輸入指令，推薦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Linux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直接使用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 3.X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Anaconda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管理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環境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pip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管理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框架及版本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本機使用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Jupyter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Lab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測試環境：本機安裝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環境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生產環境：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nvidia-docker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本機沒有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GPU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，用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Colab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762000" y="381000"/>
            <a:ext cx="7467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問題解答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62000" y="1447800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hlinkClick r:id="rId3"/>
              </a:rPr>
              <a:t>https://hackmd.io/@joshhu/SyZwyhODB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914400" y="304800"/>
            <a:ext cx="7467600" cy="990600"/>
          </a:xfrm>
        </p:spPr>
        <p:txBody>
          <a:bodyPr/>
          <a:lstStyle/>
          <a:p>
            <a:pPr algn="just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下安裝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AI CUDA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C:\Users\joshhu\Desktop\V1GK7B2M1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2971800"/>
            <a:ext cx="3581400" cy="3581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295400" y="2971800"/>
            <a:ext cx="6934200" cy="990600"/>
          </a:xfrm>
        </p:spPr>
        <p:txBody>
          <a:bodyPr/>
          <a:lstStyle/>
          <a:p>
            <a:pPr algn="ctr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AI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框架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7764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7526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圖模型的實現，有靜態圖及動態圖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處理張量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(Tensor)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的運算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GPU Tensor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及處理自動微分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預設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nn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網路架構可直接使用及操作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電腦視覺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(CV)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的處理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常用機器學習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(ML)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及深度學習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(DL)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庫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和各種程式語言的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API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介面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762000" y="381000"/>
            <a:ext cx="7467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什麼是</a:t>
            </a:r>
            <a:r>
              <a:rPr kumimoji="0" lang="en-US" altLang="zh-TW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AI</a:t>
            </a: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框架</a:t>
            </a:r>
            <a:r>
              <a:rPr kumimoji="0" lang="en-US" altLang="zh-TW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(Framework)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古典相簿.potx</Template>
  <TotalTime>0</TotalTime>
  <Words>1030</Words>
  <Application>Microsoft Office PowerPoint</Application>
  <PresentationFormat>如螢幕大小 (4:3)</PresentationFormat>
  <Paragraphs>194</Paragraphs>
  <Slides>40</Slides>
  <Notes>30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1" baseType="lpstr">
      <vt:lpstr>古典相簿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投影片 29</vt:lpstr>
      <vt:lpstr>投影片 30</vt:lpstr>
      <vt:lpstr>投影片 31</vt:lpstr>
      <vt:lpstr>投影片 32</vt:lpstr>
      <vt:lpstr>投影片 33</vt:lpstr>
      <vt:lpstr>投影片 34</vt:lpstr>
      <vt:lpstr>投影片 35</vt:lpstr>
      <vt:lpstr>投影片 36</vt:lpstr>
      <vt:lpstr>投影片 37</vt:lpstr>
      <vt:lpstr>投影片 38</vt:lpstr>
      <vt:lpstr>投影片 39</vt:lpstr>
      <vt:lpstr>投影片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2019-10-24T12:26:11Z</dcterms:modified>
</cp:coreProperties>
</file>