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31"/>
  </p:notesMasterIdLst>
  <p:sldIdLst>
    <p:sldId id="256" r:id="rId3"/>
    <p:sldId id="25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60" r:id="rId12"/>
    <p:sldId id="297" r:id="rId13"/>
    <p:sldId id="261" r:id="rId14"/>
    <p:sldId id="298" r:id="rId15"/>
    <p:sldId id="299" r:id="rId16"/>
    <p:sldId id="300" r:id="rId17"/>
    <p:sldId id="262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</p:sldIdLst>
  <p:sldSz cx="9144000" cy="5143500" type="screen16x9"/>
  <p:notesSz cx="6858000" cy="9144000"/>
  <p:embeddedFontLst>
    <p:embeddedFont>
      <p:font typeface="Gill Sans" panose="02020500000000000000" charset="0"/>
      <p:regular r:id="rId32"/>
      <p:bold r:id="rId33"/>
    </p:embeddedFont>
    <p:embeddedFont>
      <p:font typeface="Helvetica Neue" panose="02020500000000000000" charset="0"/>
      <p:regular r:id="rId34"/>
      <p:bold r:id="rId35"/>
      <p:italic r:id="rId36"/>
      <p:boldItalic r:id="rId37"/>
    </p:embeddedFont>
    <p:embeddedFont>
      <p:font typeface="Helvetica Neue Light" panose="02020500000000000000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30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dd75c6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dd75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62b3799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9162b3799_5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leju/imgaug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optimizers-for-training-neural-network-59450d71caf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971600" y="1635646"/>
            <a:ext cx="7848872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your deep neural network</a:t>
            </a:r>
            <a:endParaRPr sz="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 - MSE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139702"/>
            <a:ext cx="19240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995686"/>
            <a:ext cx="30146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515938"/>
            <a:ext cx="602138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dirty="0">
                <a:solidFill>
                  <a:schemeClr val="dk1"/>
                </a:solidFill>
              </a:rPr>
              <a:t>Cross-entropy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139702"/>
            <a:ext cx="34849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1851670"/>
            <a:ext cx="26050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8024" y="3075806"/>
            <a:ext cx="23336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8280900" cy="964500"/>
          </a:xfrm>
        </p:spPr>
        <p:txBody>
          <a:bodyPr/>
          <a:lstStyle/>
          <a:p>
            <a:r>
              <a:rPr lang="en-US" altLang="zh-TW" dirty="0" err="1"/>
              <a:t>Overfitting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75606"/>
            <a:ext cx="60213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/>
              <a:t>Overfitting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059582"/>
            <a:ext cx="5159325" cy="375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/>
              <a:t>Overfitting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987574"/>
            <a:ext cx="5999163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L2 Regulation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995686"/>
            <a:ext cx="6246813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L1 Regulation</a:t>
            </a:r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211710"/>
            <a:ext cx="61595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Dropout</a:t>
            </a:r>
            <a:endParaRPr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491630"/>
            <a:ext cx="33210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635646"/>
            <a:ext cx="3021013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Augmentation(Training)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915566"/>
            <a:ext cx="2304256" cy="22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574872">
            <a:off x="5070091" y="1125625"/>
            <a:ext cx="2259558" cy="225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9552" y="415592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More than 100 ways !!</a:t>
            </a:r>
          </a:p>
          <a:p>
            <a:r>
              <a:rPr lang="en-US" altLang="zh-TW" sz="2000" dirty="0">
                <a:hlinkClick r:id="rId5"/>
              </a:rPr>
              <a:t>https://github.com/aleju/imgaug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1563638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Yes or No. A value that decides this neuron Activates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The most famous one is Sigmoid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So many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When we do not have the activation function the weights and bias would simply do a linear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Can not solve complex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Gradients only exist in non-linear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Make </a:t>
            </a:r>
            <a:r>
              <a:rPr lang="en-US" altLang="zh-TW" sz="1800" dirty="0" err="1"/>
              <a:t>backprop</a:t>
            </a:r>
            <a:r>
              <a:rPr lang="en-US" altLang="zh-TW" sz="1800" dirty="0"/>
              <a:t> possible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Augmentation(Predict)</a:t>
            </a:r>
            <a:endParaRPr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075806"/>
            <a:ext cx="4299357" cy="195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915566"/>
            <a:ext cx="4464496" cy="205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275606"/>
            <a:ext cx="528161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0391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76664" cy="382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 Decay</a:t>
            </a:r>
            <a:endParaRPr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275605"/>
            <a:ext cx="4896544" cy="36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323528" y="149163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All the inputs are at a comparable range.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Two inputs varies from to 0 to 0.5 and x2 varies from 0 to 1000.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 A change of x1 of 0.5  is 100 percent change where as a change of x2 by 0.5 is only a change of 0.05%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3" y="1419622"/>
            <a:ext cx="3744416" cy="279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03598"/>
            <a:ext cx="6624736" cy="362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Optimizers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1419622"/>
            <a:ext cx="33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Adam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Adadelta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Adagrad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SparseAdam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Adamax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LBFGS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RMSprop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Rprop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3"/>
              </a:rPr>
              <a:t>https://towardsdatascience.com/optimizers-for-training-neural-network-59450d71caf6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Train, Val, Test Data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203598"/>
            <a:ext cx="5304954" cy="339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92075"/>
            <a:ext cx="71183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15566"/>
            <a:ext cx="6473825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41275"/>
            <a:ext cx="641985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914400"/>
            <a:ext cx="722788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09538"/>
            <a:ext cx="7666037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9488" y="1009650"/>
            <a:ext cx="4645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73175"/>
            <a:ext cx="757237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307</Words>
  <Application>Microsoft Office PowerPoint</Application>
  <PresentationFormat>如螢幕大小 (16:9)</PresentationFormat>
  <Paragraphs>56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Helvetica Neue Light</vt:lpstr>
      <vt:lpstr>Arial</vt:lpstr>
      <vt:lpstr>Gill Sans</vt:lpstr>
      <vt:lpstr>Helvetica Neue</vt:lpstr>
      <vt:lpstr>Simple Light</vt:lpstr>
      <vt:lpstr>White</vt:lpstr>
      <vt:lpstr>PowerPoint 簡報</vt:lpstr>
      <vt:lpstr>Activation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Loss Functions - MSE</vt:lpstr>
      <vt:lpstr>PowerPoint 簡報</vt:lpstr>
      <vt:lpstr>Cross-entropy</vt:lpstr>
      <vt:lpstr>Overfitting</vt:lpstr>
      <vt:lpstr>Overfitting</vt:lpstr>
      <vt:lpstr>Overfitting</vt:lpstr>
      <vt:lpstr>L2 Regulation</vt:lpstr>
      <vt:lpstr>L1 Regulation</vt:lpstr>
      <vt:lpstr>Dropout</vt:lpstr>
      <vt:lpstr>Data Augmentation(Training)</vt:lpstr>
      <vt:lpstr>Data Augmentation(Predict)</vt:lpstr>
      <vt:lpstr>Increase Samples</vt:lpstr>
      <vt:lpstr>Increase Samples</vt:lpstr>
      <vt:lpstr>Increase Samples</vt:lpstr>
      <vt:lpstr>Learning Rate Decay</vt:lpstr>
      <vt:lpstr>Weights/Biases Normalization</vt:lpstr>
      <vt:lpstr>Weights/Biases Normalization</vt:lpstr>
      <vt:lpstr>Optimizers</vt:lpstr>
      <vt:lpstr>Train, Val,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52</cp:revision>
  <dcterms:modified xsi:type="dcterms:W3CDTF">2022-11-28T12:24:30Z</dcterms:modified>
</cp:coreProperties>
</file>