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681" r:id="rId2"/>
    <p:sldId id="742" r:id="rId3"/>
    <p:sldId id="755" r:id="rId4"/>
    <p:sldId id="896" r:id="rId5"/>
    <p:sldId id="897" r:id="rId6"/>
    <p:sldId id="898" r:id="rId7"/>
    <p:sldId id="899" r:id="rId8"/>
    <p:sldId id="900" r:id="rId9"/>
    <p:sldId id="901" r:id="rId10"/>
    <p:sldId id="902" r:id="rId11"/>
    <p:sldId id="903" r:id="rId12"/>
    <p:sldId id="904" r:id="rId13"/>
    <p:sldId id="905" r:id="rId14"/>
    <p:sldId id="906" r:id="rId15"/>
    <p:sldId id="907" r:id="rId16"/>
    <p:sldId id="908" r:id="rId17"/>
    <p:sldId id="909" r:id="rId18"/>
    <p:sldId id="910" r:id="rId19"/>
    <p:sldId id="911" r:id="rId20"/>
    <p:sldId id="912" r:id="rId21"/>
    <p:sldId id="913" r:id="rId22"/>
    <p:sldId id="914" r:id="rId23"/>
    <p:sldId id="915" r:id="rId24"/>
    <p:sldId id="916" r:id="rId25"/>
    <p:sldId id="917" r:id="rId26"/>
    <p:sldId id="918" r:id="rId27"/>
    <p:sldId id="919" r:id="rId28"/>
    <p:sldId id="920" r:id="rId29"/>
    <p:sldId id="921" r:id="rId30"/>
    <p:sldId id="922" r:id="rId31"/>
    <p:sldId id="923" r:id="rId32"/>
    <p:sldId id="924" r:id="rId33"/>
    <p:sldId id="925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34" r:id="rId42"/>
    <p:sldId id="935" r:id="rId43"/>
    <p:sldId id="936" r:id="rId44"/>
    <p:sldId id="937" r:id="rId45"/>
    <p:sldId id="938" r:id="rId46"/>
    <p:sldId id="939" r:id="rId47"/>
    <p:sldId id="940" r:id="rId48"/>
    <p:sldId id="941" r:id="rId49"/>
    <p:sldId id="942" r:id="rId50"/>
    <p:sldId id="943" r:id="rId51"/>
    <p:sldId id="944" r:id="rId52"/>
    <p:sldId id="945" r:id="rId5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3300"/>
    <a:srgbClr val="008000"/>
    <a:srgbClr val="C3BE05"/>
    <a:srgbClr val="FF99FF"/>
    <a:srgbClr val="CC00FF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77449" autoAdjust="0"/>
  </p:normalViewPr>
  <p:slideViewPr>
    <p:cSldViewPr>
      <p:cViewPr varScale="1">
        <p:scale>
          <a:sx n="103" d="100"/>
          <a:sy n="103" d="100"/>
        </p:scale>
        <p:origin x="185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2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5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36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7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58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01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74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8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03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6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06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28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2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38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95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00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6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37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9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59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66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65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95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46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24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01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36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980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927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97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386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06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493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87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55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314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346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828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602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311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742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36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6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3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9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5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6/18/2024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2000" y="26670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先來回答問題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472112" y="55626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地點：寶高智慧產業園區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33400" y="29718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9: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會不會取代我的工作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4757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10: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怎麼幫我現在工作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2931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11: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就是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ChatGPT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9367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12: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有什麼應用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9088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13: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最有名的廠商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6852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</a:t>
            </a:r>
            <a:r>
              <a:rPr kumimoji="1" lang="en-US" altLang="zh-TW" sz="5400" b="1" dirty="0" err="1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GenAI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9948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我已經在用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了嗎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7523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15: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就是機器學習嗎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1716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16: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就是深度學習嗎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15427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17: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AGI</a:t>
            </a:r>
          </a:p>
        </p:txBody>
      </p:sp>
    </p:spTree>
    <p:extLst>
      <p:ext uri="{BB962C8B-B14F-4D97-AF65-F5344CB8AC3E}">
        <p14:creationId xmlns:p14="http://schemas.microsoft.com/office/powerpoint/2010/main" val="6970213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4400" y="3048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1: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什麼是人工智慧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(AI)</a:t>
            </a:r>
          </a:p>
        </p:txBody>
      </p:sp>
    </p:spTree>
    <p:extLst>
      <p:ext uri="{BB962C8B-B14F-4D97-AF65-F5344CB8AC3E}">
        <p14:creationId xmlns:p14="http://schemas.microsoft.com/office/powerpoint/2010/main" val="2649197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18: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會毀滅人類嗎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60582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19: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就是機器人嗎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34914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20: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有哪些職缺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02721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21: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從業人員的薪資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52120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22: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從業人員哪一國家機會最好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12265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23: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本身會消失嗎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47740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我能自己訓練模型嗎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544809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25: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為什麼需要很多資料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39632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26: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什麼是強弱人工智慧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62658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27: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能取代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Google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2215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股票怎麼買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44915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28: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有沒有感情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11635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29: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有沒有意識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43877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30: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什麼是自然語言處理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67436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31: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380558111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32: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為什麼輝達要開發除了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GPU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以外的網路及匯流排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04915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33: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訓練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/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使用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algn="ctr"/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為什麼這麼貴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676364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有沒有人不希望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發展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192614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35: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台灣的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工作有哪些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641643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36: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台灣的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工作有哪些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63752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37: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台灣有沒有自己的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26794539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黃仁勳是誰？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74827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38: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台灣有沒有自己的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300854765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39: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要從哪裏開始入行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59476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40: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我有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4090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顯示卡，能拿來用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5917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41: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我有最新的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Mac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，可以拿來用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709330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42: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一定要念資工系所才能進入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行業嗎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06981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43: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第一個會消失的工作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42011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有沒有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殺人的例子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92051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45: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中國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強大嗎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94354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46: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會不會又是泡沫化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50043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47: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要不要學提示技巧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55007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4:AI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和台積電有什麼關係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71882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48: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學什麼程式語言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algn="ctr"/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不會失業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78017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49: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目前最重要的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應用是什麼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52337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50: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我要在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上創業，有什麼建議？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1356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5: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和鴻海技嘉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3417095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6: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為什麼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這麼紅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797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7: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文組生能學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23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8: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能預測股票嗎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04053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478</Words>
  <Application>Microsoft Office PowerPoint</Application>
  <PresentationFormat>如螢幕大小 (4:3)</PresentationFormat>
  <Paragraphs>109</Paragraphs>
  <Slides>52</Slides>
  <Notes>52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7" baseType="lpstr">
      <vt:lpstr>微軟正黑體</vt:lpstr>
      <vt:lpstr>新細明體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2024-06-17T18:28:11Z</dcterms:modified>
</cp:coreProperties>
</file>