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81" r:id="rId2"/>
    <p:sldId id="742" r:id="rId3"/>
    <p:sldId id="75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1" r:id="rId19"/>
    <p:sldId id="912" r:id="rId20"/>
    <p:sldId id="913" r:id="rId21"/>
    <p:sldId id="914" r:id="rId22"/>
    <p:sldId id="915" r:id="rId23"/>
    <p:sldId id="916" r:id="rId24"/>
    <p:sldId id="917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7" r:id="rId34"/>
    <p:sldId id="928" r:id="rId35"/>
    <p:sldId id="929" r:id="rId36"/>
    <p:sldId id="930" r:id="rId37"/>
    <p:sldId id="931" r:id="rId38"/>
    <p:sldId id="932" r:id="rId39"/>
    <p:sldId id="933" r:id="rId40"/>
    <p:sldId id="934" r:id="rId41"/>
    <p:sldId id="935" r:id="rId42"/>
    <p:sldId id="936" r:id="rId43"/>
    <p:sldId id="937" r:id="rId44"/>
    <p:sldId id="938" r:id="rId45"/>
    <p:sldId id="939" r:id="rId46"/>
    <p:sldId id="940" r:id="rId47"/>
    <p:sldId id="941" r:id="rId48"/>
    <p:sldId id="942" r:id="rId49"/>
    <p:sldId id="943" r:id="rId50"/>
    <p:sldId id="944" r:id="rId51"/>
    <p:sldId id="945" r:id="rId5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00"/>
    <a:srgbClr val="008000"/>
    <a:srgbClr val="C3BE05"/>
    <a:srgbClr val="FF99FF"/>
    <a:srgbClr val="CC00FF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77449" autoAdjust="0"/>
  </p:normalViewPr>
  <p:slideViewPr>
    <p:cSldViewPr>
      <p:cViewPr varScale="1">
        <p:scale>
          <a:sx n="103" d="100"/>
          <a:sy n="103" d="100"/>
        </p:scale>
        <p:origin x="18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80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3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6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8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38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5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0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9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6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5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5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4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01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6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8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2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3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0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9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5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14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4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28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0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11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3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6/18/2024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6/18/2024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2000" y="26670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先來回答問題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472112" y="5562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地點：寶高智慧產業園區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3400" y="2971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會不會取代我的工作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757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怎麼幫我現在工作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2931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936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有什麼應用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9088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最有名的廠商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6852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GenAI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9948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我已經在用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了嗎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7523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深度學習嗎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716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6970213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會毀滅人類嗎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058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3048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1: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什麼是人工智慧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(AI)</a:t>
            </a:r>
          </a:p>
        </p:txBody>
      </p:sp>
    </p:spTree>
    <p:extLst>
      <p:ext uri="{BB962C8B-B14F-4D97-AF65-F5344CB8AC3E}">
        <p14:creationId xmlns:p14="http://schemas.microsoft.com/office/powerpoint/2010/main" val="2649197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就是機器人嗎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34914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20: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有哪些職缺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0272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21: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從業人員的薪資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5212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從業人員哪一國家機會最好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1226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本身會消失嗎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774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我能自己訓練模型嗎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4480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為什麼需要很多資料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9632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什麼是強弱人工智慧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6265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27: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能取代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Google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22152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有沒有感情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1163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股票怎麼買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4491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有沒有意識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387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什麼是自然語言處理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67436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80558111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為什麼輝達要開發除了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以外的網路及匯流排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0491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33: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訓練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為什麼這麼貴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7636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有沒有人不希望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發展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92614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41643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國外的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工作有哪些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3752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6794539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台灣有沒有自己的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0085476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黃仁勳是誰？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74827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39: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要從哪裏開始入行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59476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4090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顯示卡，能拿來用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917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41: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我有最新的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Mac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，可以拿來用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09330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42: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一定要念資工系所才能進入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行業嗎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6981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43: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第一個會消失的工作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011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44: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有沒有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殺人的例子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92051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45: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中國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強大嗎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94354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46: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會不會又是泡沫化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50043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要不要學提示技巧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50071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48: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學什麼程式語言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不會失業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7801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4:AI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和台積電有什麼關係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71882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49: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目前最重要的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應用是什麼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52337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971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50: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我要在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上創業，有什麼建議？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135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5: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和鴻海技嘉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417095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6: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為什麼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這麼紅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79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7: 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文組生能學</a:t>
            </a:r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2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8: AI</a:t>
            </a:r>
            <a:r>
              <a:rPr kumimoji="1" lang="zh-TW" altLang="en-US" sz="5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能預測股票嗎</a:t>
            </a:r>
            <a:endParaRPr kumimoji="1" lang="en-US" altLang="zh-TW" sz="54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04053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473</Words>
  <Application>Microsoft Office PowerPoint</Application>
  <PresentationFormat>如螢幕大小 (4:3)</PresentationFormat>
  <Paragraphs>107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6" baseType="lpstr">
      <vt:lpstr>微軟正黑體</vt:lpstr>
      <vt:lpstr>新細明體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2024-06-18T04:16:42Z</dcterms:modified>
</cp:coreProperties>
</file>